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343" r:id="rId5"/>
    <p:sldId id="259" r:id="rId6"/>
    <p:sldId id="260" r:id="rId7"/>
    <p:sldId id="271" r:id="rId8"/>
    <p:sldId id="266" r:id="rId9"/>
    <p:sldId id="270" r:id="rId10"/>
    <p:sldId id="285" r:id="rId11"/>
    <p:sldId id="286" r:id="rId12"/>
    <p:sldId id="284" r:id="rId13"/>
    <p:sldId id="267" r:id="rId14"/>
    <p:sldId id="268" r:id="rId15"/>
    <p:sldId id="269" r:id="rId16"/>
    <p:sldId id="261" r:id="rId17"/>
    <p:sldId id="272" r:id="rId18"/>
    <p:sldId id="273" r:id="rId19"/>
    <p:sldId id="283" r:id="rId20"/>
    <p:sldId id="262" r:id="rId21"/>
    <p:sldId id="274" r:id="rId22"/>
    <p:sldId id="275" r:id="rId23"/>
    <p:sldId id="276" r:id="rId24"/>
    <p:sldId id="277" r:id="rId25"/>
    <p:sldId id="278" r:id="rId26"/>
    <p:sldId id="279" r:id="rId27"/>
    <p:sldId id="315" r:id="rId28"/>
    <p:sldId id="316" r:id="rId29"/>
    <p:sldId id="332" r:id="rId30"/>
    <p:sldId id="281" r:id="rId31"/>
    <p:sldId id="308" r:id="rId32"/>
    <p:sldId id="309" r:id="rId33"/>
    <p:sldId id="310" r:id="rId34"/>
    <p:sldId id="280" r:id="rId35"/>
    <p:sldId id="282" r:id="rId36"/>
    <p:sldId id="263" r:id="rId37"/>
    <p:sldId id="264" r:id="rId38"/>
    <p:sldId id="289" r:id="rId39"/>
    <p:sldId id="265" r:id="rId40"/>
    <p:sldId id="291" r:id="rId41"/>
    <p:sldId id="292" r:id="rId42"/>
    <p:sldId id="290" r:id="rId43"/>
    <p:sldId id="293" r:id="rId44"/>
    <p:sldId id="294" r:id="rId45"/>
    <p:sldId id="296" r:id="rId46"/>
    <p:sldId id="313" r:id="rId47"/>
    <p:sldId id="297" r:id="rId48"/>
    <p:sldId id="298" r:id="rId49"/>
    <p:sldId id="299" r:id="rId50"/>
    <p:sldId id="305" r:id="rId51"/>
    <p:sldId id="306" r:id="rId52"/>
    <p:sldId id="307" r:id="rId53"/>
    <p:sldId id="311" r:id="rId54"/>
    <p:sldId id="317" r:id="rId55"/>
    <p:sldId id="318" r:id="rId56"/>
    <p:sldId id="319" r:id="rId57"/>
    <p:sldId id="329" r:id="rId58"/>
    <p:sldId id="322" r:id="rId59"/>
    <p:sldId id="323" r:id="rId60"/>
    <p:sldId id="325" r:id="rId61"/>
    <p:sldId id="327" r:id="rId62"/>
    <p:sldId id="328" r:id="rId63"/>
    <p:sldId id="330" r:id="rId64"/>
    <p:sldId id="341" r:id="rId65"/>
    <p:sldId id="342" r:id="rId66"/>
    <p:sldId id="340" r:id="rId67"/>
    <p:sldId id="331" r:id="rId68"/>
    <p:sldId id="324" r:id="rId69"/>
    <p:sldId id="334" r:id="rId70"/>
    <p:sldId id="333" r:id="rId71"/>
    <p:sldId id="336" r:id="rId72"/>
    <p:sldId id="338" r:id="rId73"/>
    <p:sldId id="339" r:id="rId7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89"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A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9" autoAdjust="0"/>
    <p:restoredTop sz="94660"/>
  </p:normalViewPr>
  <p:slideViewPr>
    <p:cSldViewPr snapToGrid="0" showGuides="1">
      <p:cViewPr varScale="1">
        <p:scale>
          <a:sx n="114" d="100"/>
          <a:sy n="114" d="100"/>
        </p:scale>
        <p:origin x="474" y="96"/>
      </p:cViewPr>
      <p:guideLst>
        <p:guide orient="horz" pos="1389"/>
        <p:guide pos="3863"/>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8C8A65-6E8C-7C58-77D5-EA5BCD2A1CD3}"/>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3C6090E9-A6DF-310F-EE12-61A82DA2DD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E0760B06-A7CA-62B4-FC51-82BEDAB61F19}"/>
              </a:ext>
            </a:extLst>
          </p:cNvPr>
          <p:cNvSpPr>
            <a:spLocks noGrp="1"/>
          </p:cNvSpPr>
          <p:nvPr>
            <p:ph type="dt" sz="half" idx="10"/>
          </p:nvPr>
        </p:nvSpPr>
        <p:spPr/>
        <p:txBody>
          <a:bodyPr/>
          <a:lstStyle/>
          <a:p>
            <a:fld id="{09FC468C-399F-4FBD-9A72-7C0748B36383}" type="datetimeFigureOut">
              <a:rPr kumimoji="1" lang="ja-JP" altLang="en-US" smtClean="0"/>
              <a:t>2022/12/17</a:t>
            </a:fld>
            <a:endParaRPr kumimoji="1" lang="ja-JP" altLang="en-US"/>
          </a:p>
        </p:txBody>
      </p:sp>
      <p:sp>
        <p:nvSpPr>
          <p:cNvPr id="5" name="フッター プレースホルダー 4">
            <a:extLst>
              <a:ext uri="{FF2B5EF4-FFF2-40B4-BE49-F238E27FC236}">
                <a16:creationId xmlns:a16="http://schemas.microsoft.com/office/drawing/2014/main" id="{A9471FA8-F8A8-9C02-2A24-986B5FFA266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3CAAFB4-7269-1017-760C-285034B5228A}"/>
              </a:ext>
            </a:extLst>
          </p:cNvPr>
          <p:cNvSpPr>
            <a:spLocks noGrp="1"/>
          </p:cNvSpPr>
          <p:nvPr>
            <p:ph type="sldNum" sz="quarter" idx="12"/>
          </p:nvPr>
        </p:nvSpPr>
        <p:spPr/>
        <p:txBody>
          <a:bodyPr/>
          <a:lstStyle/>
          <a:p>
            <a:fld id="{136FB191-41F3-4A93-9BB1-EBA5E4750E07}" type="slidenum">
              <a:rPr kumimoji="1" lang="ja-JP" altLang="en-US" smtClean="0"/>
              <a:t>‹#›</a:t>
            </a:fld>
            <a:endParaRPr kumimoji="1" lang="ja-JP" altLang="en-US"/>
          </a:p>
        </p:txBody>
      </p:sp>
    </p:spTree>
    <p:extLst>
      <p:ext uri="{BB962C8B-B14F-4D97-AF65-F5344CB8AC3E}">
        <p14:creationId xmlns:p14="http://schemas.microsoft.com/office/powerpoint/2010/main" val="4665139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0B507E-A74F-8343-1842-7B3A3C2178A4}"/>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87E472A-B520-60AC-A544-E80443CDAF2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D70F097-D0DB-CDF6-8601-E3E39A073D42}"/>
              </a:ext>
            </a:extLst>
          </p:cNvPr>
          <p:cNvSpPr>
            <a:spLocks noGrp="1"/>
          </p:cNvSpPr>
          <p:nvPr>
            <p:ph type="dt" sz="half" idx="10"/>
          </p:nvPr>
        </p:nvSpPr>
        <p:spPr/>
        <p:txBody>
          <a:bodyPr/>
          <a:lstStyle/>
          <a:p>
            <a:fld id="{09FC468C-399F-4FBD-9A72-7C0748B36383}" type="datetimeFigureOut">
              <a:rPr kumimoji="1" lang="ja-JP" altLang="en-US" smtClean="0"/>
              <a:t>2022/12/17</a:t>
            </a:fld>
            <a:endParaRPr kumimoji="1" lang="ja-JP" altLang="en-US"/>
          </a:p>
        </p:txBody>
      </p:sp>
      <p:sp>
        <p:nvSpPr>
          <p:cNvPr id="5" name="フッター プレースホルダー 4">
            <a:extLst>
              <a:ext uri="{FF2B5EF4-FFF2-40B4-BE49-F238E27FC236}">
                <a16:creationId xmlns:a16="http://schemas.microsoft.com/office/drawing/2014/main" id="{93359BCC-ACE7-9FC0-91A0-BA6C4AF43CF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1568AEE-3B23-F4E3-F060-A6E72208E0EA}"/>
              </a:ext>
            </a:extLst>
          </p:cNvPr>
          <p:cNvSpPr>
            <a:spLocks noGrp="1"/>
          </p:cNvSpPr>
          <p:nvPr>
            <p:ph type="sldNum" sz="quarter" idx="12"/>
          </p:nvPr>
        </p:nvSpPr>
        <p:spPr/>
        <p:txBody>
          <a:bodyPr/>
          <a:lstStyle/>
          <a:p>
            <a:fld id="{136FB191-41F3-4A93-9BB1-EBA5E4750E07}" type="slidenum">
              <a:rPr kumimoji="1" lang="ja-JP" altLang="en-US" smtClean="0"/>
              <a:t>‹#›</a:t>
            </a:fld>
            <a:endParaRPr kumimoji="1" lang="ja-JP" altLang="en-US"/>
          </a:p>
        </p:txBody>
      </p:sp>
    </p:spTree>
    <p:extLst>
      <p:ext uri="{BB962C8B-B14F-4D97-AF65-F5344CB8AC3E}">
        <p14:creationId xmlns:p14="http://schemas.microsoft.com/office/powerpoint/2010/main" val="4061596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FEFB6AAD-B1A7-7904-FC9C-1930CF4DEF8B}"/>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943C2FC-A768-0431-D5E8-35DBB2D6C6E9}"/>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FC301EA-6F24-3F93-9FF9-00FB9920DD1C}"/>
              </a:ext>
            </a:extLst>
          </p:cNvPr>
          <p:cNvSpPr>
            <a:spLocks noGrp="1"/>
          </p:cNvSpPr>
          <p:nvPr>
            <p:ph type="dt" sz="half" idx="10"/>
          </p:nvPr>
        </p:nvSpPr>
        <p:spPr/>
        <p:txBody>
          <a:bodyPr/>
          <a:lstStyle/>
          <a:p>
            <a:fld id="{09FC468C-399F-4FBD-9A72-7C0748B36383}" type="datetimeFigureOut">
              <a:rPr kumimoji="1" lang="ja-JP" altLang="en-US" smtClean="0"/>
              <a:t>2022/12/17</a:t>
            </a:fld>
            <a:endParaRPr kumimoji="1" lang="ja-JP" altLang="en-US"/>
          </a:p>
        </p:txBody>
      </p:sp>
      <p:sp>
        <p:nvSpPr>
          <p:cNvPr id="5" name="フッター プレースホルダー 4">
            <a:extLst>
              <a:ext uri="{FF2B5EF4-FFF2-40B4-BE49-F238E27FC236}">
                <a16:creationId xmlns:a16="http://schemas.microsoft.com/office/drawing/2014/main" id="{0F06B9DB-713F-4AE9-4174-59E7A6EB6B5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FBD3684-6161-AFAD-CD7D-1EC2D48345CB}"/>
              </a:ext>
            </a:extLst>
          </p:cNvPr>
          <p:cNvSpPr>
            <a:spLocks noGrp="1"/>
          </p:cNvSpPr>
          <p:nvPr>
            <p:ph type="sldNum" sz="quarter" idx="12"/>
          </p:nvPr>
        </p:nvSpPr>
        <p:spPr/>
        <p:txBody>
          <a:bodyPr/>
          <a:lstStyle/>
          <a:p>
            <a:fld id="{136FB191-41F3-4A93-9BB1-EBA5E4750E07}" type="slidenum">
              <a:rPr kumimoji="1" lang="ja-JP" altLang="en-US" smtClean="0"/>
              <a:t>‹#›</a:t>
            </a:fld>
            <a:endParaRPr kumimoji="1" lang="ja-JP" altLang="en-US"/>
          </a:p>
        </p:txBody>
      </p:sp>
    </p:spTree>
    <p:extLst>
      <p:ext uri="{BB962C8B-B14F-4D97-AF65-F5344CB8AC3E}">
        <p14:creationId xmlns:p14="http://schemas.microsoft.com/office/powerpoint/2010/main" val="1251866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6B2FA3-1B84-FC7A-FE30-14F96262E312}"/>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A550326-8412-E617-19D2-17C16B53DB88}"/>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F786AA7-A581-C977-5EBB-A6A316F0F2B3}"/>
              </a:ext>
            </a:extLst>
          </p:cNvPr>
          <p:cNvSpPr>
            <a:spLocks noGrp="1"/>
          </p:cNvSpPr>
          <p:nvPr>
            <p:ph type="dt" sz="half" idx="10"/>
          </p:nvPr>
        </p:nvSpPr>
        <p:spPr/>
        <p:txBody>
          <a:bodyPr/>
          <a:lstStyle/>
          <a:p>
            <a:fld id="{09FC468C-399F-4FBD-9A72-7C0748B36383}" type="datetimeFigureOut">
              <a:rPr kumimoji="1" lang="ja-JP" altLang="en-US" smtClean="0"/>
              <a:t>2022/12/17</a:t>
            </a:fld>
            <a:endParaRPr kumimoji="1" lang="ja-JP" altLang="en-US"/>
          </a:p>
        </p:txBody>
      </p:sp>
      <p:sp>
        <p:nvSpPr>
          <p:cNvPr id="5" name="フッター プレースホルダー 4">
            <a:extLst>
              <a:ext uri="{FF2B5EF4-FFF2-40B4-BE49-F238E27FC236}">
                <a16:creationId xmlns:a16="http://schemas.microsoft.com/office/drawing/2014/main" id="{30796C82-3611-FF4E-4D55-1C469EA76E7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C962A61-343F-43A5-613F-55EB07ECC648}"/>
              </a:ext>
            </a:extLst>
          </p:cNvPr>
          <p:cNvSpPr>
            <a:spLocks noGrp="1"/>
          </p:cNvSpPr>
          <p:nvPr>
            <p:ph type="sldNum" sz="quarter" idx="12"/>
          </p:nvPr>
        </p:nvSpPr>
        <p:spPr/>
        <p:txBody>
          <a:bodyPr/>
          <a:lstStyle/>
          <a:p>
            <a:fld id="{136FB191-41F3-4A93-9BB1-EBA5E4750E07}" type="slidenum">
              <a:rPr kumimoji="1" lang="ja-JP" altLang="en-US" smtClean="0"/>
              <a:t>‹#›</a:t>
            </a:fld>
            <a:endParaRPr kumimoji="1" lang="ja-JP" altLang="en-US"/>
          </a:p>
        </p:txBody>
      </p:sp>
    </p:spTree>
    <p:extLst>
      <p:ext uri="{BB962C8B-B14F-4D97-AF65-F5344CB8AC3E}">
        <p14:creationId xmlns:p14="http://schemas.microsoft.com/office/powerpoint/2010/main" val="705582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BD685C-7C26-4491-CEA8-E8CCC2AE432B}"/>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40C3C47-89C5-7569-BDEA-966E462E54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62C4714-6309-8B8F-268B-0CBFDA4761D6}"/>
              </a:ext>
            </a:extLst>
          </p:cNvPr>
          <p:cNvSpPr>
            <a:spLocks noGrp="1"/>
          </p:cNvSpPr>
          <p:nvPr>
            <p:ph type="dt" sz="half" idx="10"/>
          </p:nvPr>
        </p:nvSpPr>
        <p:spPr/>
        <p:txBody>
          <a:bodyPr/>
          <a:lstStyle/>
          <a:p>
            <a:fld id="{09FC468C-399F-4FBD-9A72-7C0748B36383}" type="datetimeFigureOut">
              <a:rPr kumimoji="1" lang="ja-JP" altLang="en-US" smtClean="0"/>
              <a:t>2022/12/17</a:t>
            </a:fld>
            <a:endParaRPr kumimoji="1" lang="ja-JP" altLang="en-US"/>
          </a:p>
        </p:txBody>
      </p:sp>
      <p:sp>
        <p:nvSpPr>
          <p:cNvPr id="5" name="フッター プレースホルダー 4">
            <a:extLst>
              <a:ext uri="{FF2B5EF4-FFF2-40B4-BE49-F238E27FC236}">
                <a16:creationId xmlns:a16="http://schemas.microsoft.com/office/drawing/2014/main" id="{E45063C4-DB2E-975E-C66A-1119A9FA13F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B3C4B75-34EA-CFAC-AB21-3508E4A7D2BB}"/>
              </a:ext>
            </a:extLst>
          </p:cNvPr>
          <p:cNvSpPr>
            <a:spLocks noGrp="1"/>
          </p:cNvSpPr>
          <p:nvPr>
            <p:ph type="sldNum" sz="quarter" idx="12"/>
          </p:nvPr>
        </p:nvSpPr>
        <p:spPr/>
        <p:txBody>
          <a:bodyPr/>
          <a:lstStyle/>
          <a:p>
            <a:fld id="{136FB191-41F3-4A93-9BB1-EBA5E4750E07}" type="slidenum">
              <a:rPr kumimoji="1" lang="ja-JP" altLang="en-US" smtClean="0"/>
              <a:t>‹#›</a:t>
            </a:fld>
            <a:endParaRPr kumimoji="1" lang="ja-JP" altLang="en-US"/>
          </a:p>
        </p:txBody>
      </p:sp>
    </p:spTree>
    <p:extLst>
      <p:ext uri="{BB962C8B-B14F-4D97-AF65-F5344CB8AC3E}">
        <p14:creationId xmlns:p14="http://schemas.microsoft.com/office/powerpoint/2010/main" val="288607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0644FB-51DB-EC51-4135-0A786D277C62}"/>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B50280E-B087-281C-8D34-A373E8D1EE26}"/>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FA80DAFF-D7D9-5544-6A95-E55908F1A1D4}"/>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76EA6939-60E4-35FB-6E24-274E745BDC1D}"/>
              </a:ext>
            </a:extLst>
          </p:cNvPr>
          <p:cNvSpPr>
            <a:spLocks noGrp="1"/>
          </p:cNvSpPr>
          <p:nvPr>
            <p:ph type="dt" sz="half" idx="10"/>
          </p:nvPr>
        </p:nvSpPr>
        <p:spPr/>
        <p:txBody>
          <a:bodyPr/>
          <a:lstStyle/>
          <a:p>
            <a:fld id="{09FC468C-399F-4FBD-9A72-7C0748B36383}" type="datetimeFigureOut">
              <a:rPr kumimoji="1" lang="ja-JP" altLang="en-US" smtClean="0"/>
              <a:t>2022/12/17</a:t>
            </a:fld>
            <a:endParaRPr kumimoji="1" lang="ja-JP" altLang="en-US"/>
          </a:p>
        </p:txBody>
      </p:sp>
      <p:sp>
        <p:nvSpPr>
          <p:cNvPr id="6" name="フッター プレースホルダー 5">
            <a:extLst>
              <a:ext uri="{FF2B5EF4-FFF2-40B4-BE49-F238E27FC236}">
                <a16:creationId xmlns:a16="http://schemas.microsoft.com/office/drawing/2014/main" id="{5936E6AC-3FCB-6D57-FF0A-7F1B45366EC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4EE7B27-FFDB-588A-7673-AAC3249A7712}"/>
              </a:ext>
            </a:extLst>
          </p:cNvPr>
          <p:cNvSpPr>
            <a:spLocks noGrp="1"/>
          </p:cNvSpPr>
          <p:nvPr>
            <p:ph type="sldNum" sz="quarter" idx="12"/>
          </p:nvPr>
        </p:nvSpPr>
        <p:spPr/>
        <p:txBody>
          <a:bodyPr/>
          <a:lstStyle/>
          <a:p>
            <a:fld id="{136FB191-41F3-4A93-9BB1-EBA5E4750E07}" type="slidenum">
              <a:rPr kumimoji="1" lang="ja-JP" altLang="en-US" smtClean="0"/>
              <a:t>‹#›</a:t>
            </a:fld>
            <a:endParaRPr kumimoji="1" lang="ja-JP" altLang="en-US"/>
          </a:p>
        </p:txBody>
      </p:sp>
    </p:spTree>
    <p:extLst>
      <p:ext uri="{BB962C8B-B14F-4D97-AF65-F5344CB8AC3E}">
        <p14:creationId xmlns:p14="http://schemas.microsoft.com/office/powerpoint/2010/main" val="2555349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846734-8BFF-11E0-582C-E9510D1D00D6}"/>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D098826-C644-BE20-D7D7-16924F4B0F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D5032328-53D6-389D-B7D7-470E0CDDAC41}"/>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7CB678C5-19FC-6A13-95B4-F368488F2E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F96776DE-CFB8-AC3B-9194-5D595CB1DB0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7E60C9A7-8D7D-64EA-1559-D8B70CCEE6D3}"/>
              </a:ext>
            </a:extLst>
          </p:cNvPr>
          <p:cNvSpPr>
            <a:spLocks noGrp="1"/>
          </p:cNvSpPr>
          <p:nvPr>
            <p:ph type="dt" sz="half" idx="10"/>
          </p:nvPr>
        </p:nvSpPr>
        <p:spPr/>
        <p:txBody>
          <a:bodyPr/>
          <a:lstStyle/>
          <a:p>
            <a:fld id="{09FC468C-399F-4FBD-9A72-7C0748B36383}" type="datetimeFigureOut">
              <a:rPr kumimoji="1" lang="ja-JP" altLang="en-US" smtClean="0"/>
              <a:t>2022/12/17</a:t>
            </a:fld>
            <a:endParaRPr kumimoji="1" lang="ja-JP" altLang="en-US"/>
          </a:p>
        </p:txBody>
      </p:sp>
      <p:sp>
        <p:nvSpPr>
          <p:cNvPr id="8" name="フッター プレースホルダー 7">
            <a:extLst>
              <a:ext uri="{FF2B5EF4-FFF2-40B4-BE49-F238E27FC236}">
                <a16:creationId xmlns:a16="http://schemas.microsoft.com/office/drawing/2014/main" id="{2E77A296-4E27-DE2A-D032-8C105A7C4BED}"/>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78DB1503-54A7-3E24-1A9A-29DE0B1AD5FA}"/>
              </a:ext>
            </a:extLst>
          </p:cNvPr>
          <p:cNvSpPr>
            <a:spLocks noGrp="1"/>
          </p:cNvSpPr>
          <p:nvPr>
            <p:ph type="sldNum" sz="quarter" idx="12"/>
          </p:nvPr>
        </p:nvSpPr>
        <p:spPr/>
        <p:txBody>
          <a:bodyPr/>
          <a:lstStyle/>
          <a:p>
            <a:fld id="{136FB191-41F3-4A93-9BB1-EBA5E4750E07}" type="slidenum">
              <a:rPr kumimoji="1" lang="ja-JP" altLang="en-US" smtClean="0"/>
              <a:t>‹#›</a:t>
            </a:fld>
            <a:endParaRPr kumimoji="1" lang="ja-JP" altLang="en-US"/>
          </a:p>
        </p:txBody>
      </p:sp>
    </p:spTree>
    <p:extLst>
      <p:ext uri="{BB962C8B-B14F-4D97-AF65-F5344CB8AC3E}">
        <p14:creationId xmlns:p14="http://schemas.microsoft.com/office/powerpoint/2010/main" val="2481860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68A64B-A71D-DAE5-891C-97B229243C26}"/>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A44E66EC-9D51-61C3-2CCF-094018D74D5A}"/>
              </a:ext>
            </a:extLst>
          </p:cNvPr>
          <p:cNvSpPr>
            <a:spLocks noGrp="1"/>
          </p:cNvSpPr>
          <p:nvPr>
            <p:ph type="dt" sz="half" idx="10"/>
          </p:nvPr>
        </p:nvSpPr>
        <p:spPr/>
        <p:txBody>
          <a:bodyPr/>
          <a:lstStyle/>
          <a:p>
            <a:fld id="{09FC468C-399F-4FBD-9A72-7C0748B36383}" type="datetimeFigureOut">
              <a:rPr kumimoji="1" lang="ja-JP" altLang="en-US" smtClean="0"/>
              <a:t>2022/12/17</a:t>
            </a:fld>
            <a:endParaRPr kumimoji="1" lang="ja-JP" altLang="en-US"/>
          </a:p>
        </p:txBody>
      </p:sp>
      <p:sp>
        <p:nvSpPr>
          <p:cNvPr id="4" name="フッター プレースホルダー 3">
            <a:extLst>
              <a:ext uri="{FF2B5EF4-FFF2-40B4-BE49-F238E27FC236}">
                <a16:creationId xmlns:a16="http://schemas.microsoft.com/office/drawing/2014/main" id="{4BB0D577-38D9-99EC-877B-050E33A811B5}"/>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721E6A46-EC45-4713-DD99-052BB88E17C9}"/>
              </a:ext>
            </a:extLst>
          </p:cNvPr>
          <p:cNvSpPr>
            <a:spLocks noGrp="1"/>
          </p:cNvSpPr>
          <p:nvPr>
            <p:ph type="sldNum" sz="quarter" idx="12"/>
          </p:nvPr>
        </p:nvSpPr>
        <p:spPr/>
        <p:txBody>
          <a:bodyPr/>
          <a:lstStyle/>
          <a:p>
            <a:fld id="{136FB191-41F3-4A93-9BB1-EBA5E4750E07}" type="slidenum">
              <a:rPr kumimoji="1" lang="ja-JP" altLang="en-US" smtClean="0"/>
              <a:t>‹#›</a:t>
            </a:fld>
            <a:endParaRPr kumimoji="1" lang="ja-JP" altLang="en-US"/>
          </a:p>
        </p:txBody>
      </p:sp>
    </p:spTree>
    <p:extLst>
      <p:ext uri="{BB962C8B-B14F-4D97-AF65-F5344CB8AC3E}">
        <p14:creationId xmlns:p14="http://schemas.microsoft.com/office/powerpoint/2010/main" val="3980292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ADE05307-F29C-7034-F6CE-0237A0465EE2}"/>
              </a:ext>
            </a:extLst>
          </p:cNvPr>
          <p:cNvSpPr>
            <a:spLocks noGrp="1"/>
          </p:cNvSpPr>
          <p:nvPr>
            <p:ph type="dt" sz="half" idx="10"/>
          </p:nvPr>
        </p:nvSpPr>
        <p:spPr/>
        <p:txBody>
          <a:bodyPr/>
          <a:lstStyle/>
          <a:p>
            <a:fld id="{09FC468C-399F-4FBD-9A72-7C0748B36383}" type="datetimeFigureOut">
              <a:rPr kumimoji="1" lang="ja-JP" altLang="en-US" smtClean="0"/>
              <a:t>2022/12/17</a:t>
            </a:fld>
            <a:endParaRPr kumimoji="1" lang="ja-JP" altLang="en-US"/>
          </a:p>
        </p:txBody>
      </p:sp>
      <p:sp>
        <p:nvSpPr>
          <p:cNvPr id="3" name="フッター プレースホルダー 2">
            <a:extLst>
              <a:ext uri="{FF2B5EF4-FFF2-40B4-BE49-F238E27FC236}">
                <a16:creationId xmlns:a16="http://schemas.microsoft.com/office/drawing/2014/main" id="{DD3AD9D7-1779-9163-8ABB-756BFEA14DFB}"/>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DE89768F-66A7-DAB4-EBA9-B9A881C9DDE2}"/>
              </a:ext>
            </a:extLst>
          </p:cNvPr>
          <p:cNvSpPr>
            <a:spLocks noGrp="1"/>
          </p:cNvSpPr>
          <p:nvPr>
            <p:ph type="sldNum" sz="quarter" idx="12"/>
          </p:nvPr>
        </p:nvSpPr>
        <p:spPr/>
        <p:txBody>
          <a:bodyPr/>
          <a:lstStyle/>
          <a:p>
            <a:fld id="{136FB191-41F3-4A93-9BB1-EBA5E4750E07}" type="slidenum">
              <a:rPr kumimoji="1" lang="ja-JP" altLang="en-US" smtClean="0"/>
              <a:t>‹#›</a:t>
            </a:fld>
            <a:endParaRPr kumimoji="1" lang="ja-JP" altLang="en-US"/>
          </a:p>
        </p:txBody>
      </p:sp>
    </p:spTree>
    <p:extLst>
      <p:ext uri="{BB962C8B-B14F-4D97-AF65-F5344CB8AC3E}">
        <p14:creationId xmlns:p14="http://schemas.microsoft.com/office/powerpoint/2010/main" val="2905345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6668B-E0A6-9C3E-67D2-43F58B41062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D127D90-389E-BA49-1B1E-CAF7CF7076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C2B3B6E9-0FD3-281E-BBCF-3F2EACC384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E7F4474-4479-8009-0E11-AFAD64B036F0}"/>
              </a:ext>
            </a:extLst>
          </p:cNvPr>
          <p:cNvSpPr>
            <a:spLocks noGrp="1"/>
          </p:cNvSpPr>
          <p:nvPr>
            <p:ph type="dt" sz="half" idx="10"/>
          </p:nvPr>
        </p:nvSpPr>
        <p:spPr/>
        <p:txBody>
          <a:bodyPr/>
          <a:lstStyle/>
          <a:p>
            <a:fld id="{09FC468C-399F-4FBD-9A72-7C0748B36383}" type="datetimeFigureOut">
              <a:rPr kumimoji="1" lang="ja-JP" altLang="en-US" smtClean="0"/>
              <a:t>2022/12/17</a:t>
            </a:fld>
            <a:endParaRPr kumimoji="1" lang="ja-JP" altLang="en-US"/>
          </a:p>
        </p:txBody>
      </p:sp>
      <p:sp>
        <p:nvSpPr>
          <p:cNvPr id="6" name="フッター プレースホルダー 5">
            <a:extLst>
              <a:ext uri="{FF2B5EF4-FFF2-40B4-BE49-F238E27FC236}">
                <a16:creationId xmlns:a16="http://schemas.microsoft.com/office/drawing/2014/main" id="{B2FA38B6-4064-9AE8-EDAA-FAF755449A3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634178D-3C71-6C36-5854-6A80ACB3F8F1}"/>
              </a:ext>
            </a:extLst>
          </p:cNvPr>
          <p:cNvSpPr>
            <a:spLocks noGrp="1"/>
          </p:cNvSpPr>
          <p:nvPr>
            <p:ph type="sldNum" sz="quarter" idx="12"/>
          </p:nvPr>
        </p:nvSpPr>
        <p:spPr/>
        <p:txBody>
          <a:bodyPr/>
          <a:lstStyle/>
          <a:p>
            <a:fld id="{136FB191-41F3-4A93-9BB1-EBA5E4750E07}" type="slidenum">
              <a:rPr kumimoji="1" lang="ja-JP" altLang="en-US" smtClean="0"/>
              <a:t>‹#›</a:t>
            </a:fld>
            <a:endParaRPr kumimoji="1" lang="ja-JP" altLang="en-US"/>
          </a:p>
        </p:txBody>
      </p:sp>
    </p:spTree>
    <p:extLst>
      <p:ext uri="{BB962C8B-B14F-4D97-AF65-F5344CB8AC3E}">
        <p14:creationId xmlns:p14="http://schemas.microsoft.com/office/powerpoint/2010/main" val="351131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777AFF-857E-E22A-FC8E-F15B6766B15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800FE11E-B6D6-4A4C-47EA-36A9991086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3F67AF91-C191-4C3C-A341-55A68BAA9B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2649693-0975-462C-ED36-F393B79510F9}"/>
              </a:ext>
            </a:extLst>
          </p:cNvPr>
          <p:cNvSpPr>
            <a:spLocks noGrp="1"/>
          </p:cNvSpPr>
          <p:nvPr>
            <p:ph type="dt" sz="half" idx="10"/>
          </p:nvPr>
        </p:nvSpPr>
        <p:spPr/>
        <p:txBody>
          <a:bodyPr/>
          <a:lstStyle/>
          <a:p>
            <a:fld id="{09FC468C-399F-4FBD-9A72-7C0748B36383}" type="datetimeFigureOut">
              <a:rPr kumimoji="1" lang="ja-JP" altLang="en-US" smtClean="0"/>
              <a:t>2022/12/17</a:t>
            </a:fld>
            <a:endParaRPr kumimoji="1" lang="ja-JP" altLang="en-US"/>
          </a:p>
        </p:txBody>
      </p:sp>
      <p:sp>
        <p:nvSpPr>
          <p:cNvPr id="6" name="フッター プレースホルダー 5">
            <a:extLst>
              <a:ext uri="{FF2B5EF4-FFF2-40B4-BE49-F238E27FC236}">
                <a16:creationId xmlns:a16="http://schemas.microsoft.com/office/drawing/2014/main" id="{357096A3-7962-265F-47C2-EB2ABA518C3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7CEB09E-983E-6127-E878-BEE9904BB6B9}"/>
              </a:ext>
            </a:extLst>
          </p:cNvPr>
          <p:cNvSpPr>
            <a:spLocks noGrp="1"/>
          </p:cNvSpPr>
          <p:nvPr>
            <p:ph type="sldNum" sz="quarter" idx="12"/>
          </p:nvPr>
        </p:nvSpPr>
        <p:spPr/>
        <p:txBody>
          <a:bodyPr/>
          <a:lstStyle/>
          <a:p>
            <a:fld id="{136FB191-41F3-4A93-9BB1-EBA5E4750E07}" type="slidenum">
              <a:rPr kumimoji="1" lang="ja-JP" altLang="en-US" smtClean="0"/>
              <a:t>‹#›</a:t>
            </a:fld>
            <a:endParaRPr kumimoji="1" lang="ja-JP" altLang="en-US"/>
          </a:p>
        </p:txBody>
      </p:sp>
    </p:spTree>
    <p:extLst>
      <p:ext uri="{BB962C8B-B14F-4D97-AF65-F5344CB8AC3E}">
        <p14:creationId xmlns:p14="http://schemas.microsoft.com/office/powerpoint/2010/main" val="3571296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4776B7E1-71E4-5562-D789-9779A45ACE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D913871-3F3A-9444-5A8F-CF0AECB488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1895222-ABC4-B26F-975C-A76D7B6116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FC468C-399F-4FBD-9A72-7C0748B36383}" type="datetimeFigureOut">
              <a:rPr kumimoji="1" lang="ja-JP" altLang="en-US" smtClean="0"/>
              <a:t>2022/12/17</a:t>
            </a:fld>
            <a:endParaRPr kumimoji="1" lang="ja-JP" altLang="en-US"/>
          </a:p>
        </p:txBody>
      </p:sp>
      <p:sp>
        <p:nvSpPr>
          <p:cNvPr id="5" name="フッター プレースホルダー 4">
            <a:extLst>
              <a:ext uri="{FF2B5EF4-FFF2-40B4-BE49-F238E27FC236}">
                <a16:creationId xmlns:a16="http://schemas.microsoft.com/office/drawing/2014/main" id="{CEECD9F3-E795-10AC-BF6E-790A18CCC4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DB93C98E-90BB-CD9C-710E-691A8A80DA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6FB191-41F3-4A93-9BB1-EBA5E4750E07}" type="slidenum">
              <a:rPr kumimoji="1" lang="ja-JP" altLang="en-US" smtClean="0"/>
              <a:t>‹#›</a:t>
            </a:fld>
            <a:endParaRPr kumimoji="1" lang="ja-JP" altLang="en-US"/>
          </a:p>
        </p:txBody>
      </p:sp>
    </p:spTree>
    <p:extLst>
      <p:ext uri="{BB962C8B-B14F-4D97-AF65-F5344CB8AC3E}">
        <p14:creationId xmlns:p14="http://schemas.microsoft.com/office/powerpoint/2010/main" val="28430484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umuoumu.blog.fc2.com/blog-entry-53.html"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mice.deca.jp/cgi/dokuwiki/doku.php?id=%E5%B7%A6%E6%89%8B%E6%B3%95"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mice.deca.jp/cgi/dokuwiki/doku.php?id=%E6%AD%A9%E6%95%B0map"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uec.repo.nii.ac.jp/?action=repository_action_common_download&amp;item_id=4978&amp;item_no=1&amp;attribute_id=20&amp;file_no=1"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umuoumu.blog.fc2.com/blog-entry-50.html"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hyperlink" Target="https://umuoumu.blog.fc2.com/blog-entry-51.html" TargetMode="External"/><Relationship Id="rId2" Type="http://schemas.openxmlformats.org/officeDocument/2006/relationships/hyperlink" Target="https://umuoumu.blog.fc2.com/blog-entry-50.html"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8C9D70-CC5C-5D99-0160-91BD41FFA6FE}"/>
              </a:ext>
            </a:extLst>
          </p:cNvPr>
          <p:cNvSpPr>
            <a:spLocks noGrp="1"/>
          </p:cNvSpPr>
          <p:nvPr>
            <p:ph type="ctrTitle"/>
          </p:nvPr>
        </p:nvSpPr>
        <p:spPr/>
        <p:txBody>
          <a:bodyPr/>
          <a:lstStyle/>
          <a:p>
            <a:r>
              <a:rPr kumimoji="1" lang="ja-JP" altLang="en-US" dirty="0"/>
              <a:t>プログラミング</a:t>
            </a:r>
          </a:p>
        </p:txBody>
      </p:sp>
      <p:sp>
        <p:nvSpPr>
          <p:cNvPr id="3" name="字幕 2">
            <a:extLst>
              <a:ext uri="{FF2B5EF4-FFF2-40B4-BE49-F238E27FC236}">
                <a16:creationId xmlns:a16="http://schemas.microsoft.com/office/drawing/2014/main" id="{174A87A9-BFB1-8F18-8F72-C8F0BBFD39E0}"/>
              </a:ext>
            </a:extLst>
          </p:cNvPr>
          <p:cNvSpPr>
            <a:spLocks noGrp="1"/>
          </p:cNvSpPr>
          <p:nvPr>
            <p:ph type="subTitle" idx="1"/>
          </p:nvPr>
        </p:nvSpPr>
        <p:spPr/>
        <p:txBody>
          <a:bodyPr/>
          <a:lstStyle/>
          <a:p>
            <a:r>
              <a:rPr kumimoji="1" lang="ja-JP" altLang="en-US" dirty="0"/>
              <a:t>実践編</a:t>
            </a:r>
          </a:p>
        </p:txBody>
      </p:sp>
    </p:spTree>
    <p:extLst>
      <p:ext uri="{BB962C8B-B14F-4D97-AF65-F5344CB8AC3E}">
        <p14:creationId xmlns:p14="http://schemas.microsoft.com/office/powerpoint/2010/main" val="26095394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F16D5F-8714-4EC1-A4C7-A4675F9F8255}"/>
              </a:ext>
            </a:extLst>
          </p:cNvPr>
          <p:cNvSpPr>
            <a:spLocks noGrp="1"/>
          </p:cNvSpPr>
          <p:nvPr>
            <p:ph type="title"/>
          </p:nvPr>
        </p:nvSpPr>
        <p:spPr>
          <a:xfrm>
            <a:off x="838200" y="365125"/>
            <a:ext cx="10515600" cy="1325563"/>
          </a:xfrm>
        </p:spPr>
        <p:txBody>
          <a:bodyPr/>
          <a:lstStyle/>
          <a:p>
            <a:r>
              <a:rPr kumimoji="1" lang="ja-JP" altLang="en-US" dirty="0"/>
              <a:t>追加課題：三角加速の実装</a:t>
            </a:r>
            <a:r>
              <a:rPr kumimoji="1" lang="en-US" altLang="ja-JP" dirty="0"/>
              <a:t>(</a:t>
            </a:r>
            <a:r>
              <a:rPr kumimoji="1" lang="ja-JP" altLang="en-US" dirty="0"/>
              <a:t>直進と旋回</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0DC5F1E8-1DFE-B087-DB0C-30DBA3F726BC}"/>
              </a:ext>
            </a:extLst>
          </p:cNvPr>
          <p:cNvSpPr>
            <a:spLocks noGrp="1"/>
          </p:cNvSpPr>
          <p:nvPr>
            <p:ph idx="1"/>
          </p:nvPr>
        </p:nvSpPr>
        <p:spPr>
          <a:xfrm>
            <a:off x="838200" y="1825625"/>
            <a:ext cx="10515600" cy="3161242"/>
          </a:xfrm>
        </p:spPr>
        <p:txBody>
          <a:bodyPr>
            <a:normAutofit/>
          </a:bodyPr>
          <a:lstStyle/>
          <a:p>
            <a:r>
              <a:rPr kumimoji="1" lang="ja-JP" altLang="en-US" dirty="0"/>
              <a:t>問題点</a:t>
            </a:r>
            <a:endParaRPr kumimoji="1" lang="en-US" altLang="ja-JP" dirty="0"/>
          </a:p>
          <a:p>
            <a:pPr marL="0" indent="0">
              <a:buNone/>
            </a:pPr>
            <a:r>
              <a:rPr kumimoji="1" lang="ja-JP" altLang="en-US" dirty="0"/>
              <a:t>初速度から最大速度まで加速に使うための十分な距離がない場合に目標位置を超えてしまう</a:t>
            </a:r>
            <a:endParaRPr kumimoji="1" lang="en-US" altLang="ja-JP" dirty="0"/>
          </a:p>
          <a:p>
            <a:r>
              <a:rPr kumimoji="1" lang="ja-JP" altLang="en-US" dirty="0"/>
              <a:t>解決策</a:t>
            </a:r>
            <a:endParaRPr kumimoji="1" lang="en-US" altLang="ja-JP" dirty="0"/>
          </a:p>
          <a:p>
            <a:pPr marL="0" indent="0">
              <a:buNone/>
            </a:pPr>
            <a:r>
              <a:rPr kumimoji="1" lang="ja-JP" altLang="en-US" dirty="0"/>
              <a:t>最大速度になる前に減速し、三角加速を行う</a:t>
            </a:r>
            <a:r>
              <a:rPr kumimoji="1" lang="en-US" altLang="ja-JP" dirty="0"/>
              <a:t>｡</a:t>
            </a:r>
          </a:p>
          <a:p>
            <a:pPr marL="0" indent="0">
              <a:buNone/>
            </a:pPr>
            <a:endParaRPr lang="en-US" altLang="ja-JP" dirty="0"/>
          </a:p>
        </p:txBody>
      </p:sp>
    </p:spTree>
    <p:extLst>
      <p:ext uri="{BB962C8B-B14F-4D97-AF65-F5344CB8AC3E}">
        <p14:creationId xmlns:p14="http://schemas.microsoft.com/office/powerpoint/2010/main" val="2075867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DC72FA-668D-247E-CE8D-35B49579C7BF}"/>
              </a:ext>
            </a:extLst>
          </p:cNvPr>
          <p:cNvSpPr>
            <a:spLocks noGrp="1"/>
          </p:cNvSpPr>
          <p:nvPr>
            <p:ph type="title"/>
          </p:nvPr>
        </p:nvSpPr>
        <p:spPr/>
        <p:txBody>
          <a:bodyPr/>
          <a:lstStyle/>
          <a:p>
            <a:r>
              <a:rPr kumimoji="1" lang="ja-JP" altLang="en-US" dirty="0"/>
              <a:t>台形加速の概要</a:t>
            </a:r>
            <a:r>
              <a:rPr kumimoji="1" lang="en-US" altLang="ja-JP" dirty="0"/>
              <a:t>2</a:t>
            </a:r>
            <a:endParaRPr kumimoji="1" lang="ja-JP" altLang="en-US" dirty="0"/>
          </a:p>
        </p:txBody>
      </p:sp>
      <p:sp>
        <p:nvSpPr>
          <p:cNvPr id="4" name="テキスト ボックス 3">
            <a:extLst>
              <a:ext uri="{FF2B5EF4-FFF2-40B4-BE49-F238E27FC236}">
                <a16:creationId xmlns:a16="http://schemas.microsoft.com/office/drawing/2014/main" id="{314B1169-2B48-BD64-B3FA-B42F7A1BA8A8}"/>
              </a:ext>
            </a:extLst>
          </p:cNvPr>
          <p:cNvSpPr txBox="1"/>
          <p:nvPr/>
        </p:nvSpPr>
        <p:spPr>
          <a:xfrm>
            <a:off x="888964" y="1367263"/>
            <a:ext cx="1476462" cy="369332"/>
          </a:xfrm>
          <a:prstGeom prst="rect">
            <a:avLst/>
          </a:prstGeom>
          <a:noFill/>
        </p:spPr>
        <p:txBody>
          <a:bodyPr wrap="square" rtlCol="0">
            <a:spAutoFit/>
          </a:bodyPr>
          <a:lstStyle/>
          <a:p>
            <a:r>
              <a:rPr kumimoji="1" lang="en-US" altLang="ja-JP" dirty="0"/>
              <a:t>Main</a:t>
            </a:r>
            <a:r>
              <a:rPr kumimoji="1" lang="ja-JP" altLang="en-US" dirty="0"/>
              <a:t>処理</a:t>
            </a:r>
          </a:p>
        </p:txBody>
      </p:sp>
      <p:sp>
        <p:nvSpPr>
          <p:cNvPr id="5" name="フローチャート: 代替処理 4">
            <a:extLst>
              <a:ext uri="{FF2B5EF4-FFF2-40B4-BE49-F238E27FC236}">
                <a16:creationId xmlns:a16="http://schemas.microsoft.com/office/drawing/2014/main" id="{33232889-1E23-E90F-403D-DA33ABE210AA}"/>
              </a:ext>
            </a:extLst>
          </p:cNvPr>
          <p:cNvSpPr/>
          <p:nvPr/>
        </p:nvSpPr>
        <p:spPr bwMode="auto">
          <a:xfrm>
            <a:off x="215976" y="2332013"/>
            <a:ext cx="2569025" cy="232723"/>
          </a:xfrm>
          <a:prstGeom prst="flowChartAlternate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050" i="0" u="none" strike="noStrike" cap="none" normalizeH="0" baseline="0" dirty="0">
                <a:ln>
                  <a:noFill/>
                </a:ln>
                <a:effectLst/>
                <a:latin typeface="Tahoma" charset="0"/>
                <a:ea typeface="ＭＳ Ｐゴシック" charset="0"/>
                <a:cs typeface="ＭＳ Ｐゴシック" charset="0"/>
              </a:rPr>
              <a:t>台形加速</a:t>
            </a:r>
            <a:r>
              <a:rPr lang="ja-JP" altLang="en-US" sz="1050" dirty="0">
                <a:latin typeface="Tahoma" charset="0"/>
                <a:ea typeface="ＭＳ Ｐゴシック" charset="0"/>
                <a:cs typeface="ＭＳ Ｐゴシック" charset="0"/>
              </a:rPr>
              <a:t>の</a:t>
            </a:r>
            <a:r>
              <a:rPr lang="en-US" altLang="ja-JP" sz="1050" dirty="0">
                <a:latin typeface="Tahoma" charset="0"/>
                <a:ea typeface="ＭＳ Ｐゴシック" charset="0"/>
                <a:cs typeface="ＭＳ Ｐゴシック" charset="0"/>
              </a:rPr>
              <a:t>flag</a:t>
            </a:r>
            <a:r>
              <a:rPr lang="ja-JP" altLang="en-US" sz="1050" dirty="0">
                <a:latin typeface="Tahoma" charset="0"/>
                <a:ea typeface="ＭＳ Ｐゴシック" charset="0"/>
                <a:cs typeface="ＭＳ Ｐゴシック" charset="0"/>
              </a:rPr>
              <a:t>をオン</a:t>
            </a:r>
            <a:r>
              <a:rPr lang="en-US" altLang="ja-JP" sz="1050" dirty="0">
                <a:latin typeface="Tahoma" charset="0"/>
                <a:ea typeface="ＭＳ Ｐゴシック" charset="0"/>
                <a:cs typeface="ＭＳ Ｐゴシック" charset="0"/>
              </a:rPr>
              <a:t>(1)</a:t>
            </a:r>
            <a:r>
              <a:rPr lang="ja-JP" altLang="en-US" sz="1050" dirty="0">
                <a:latin typeface="Tahoma" charset="0"/>
                <a:ea typeface="ＭＳ Ｐゴシック" charset="0"/>
                <a:cs typeface="ＭＳ Ｐゴシック" charset="0"/>
              </a:rPr>
              <a:t>にする</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6" name="直線矢印コネクタ 5">
            <a:extLst>
              <a:ext uri="{FF2B5EF4-FFF2-40B4-BE49-F238E27FC236}">
                <a16:creationId xmlns:a16="http://schemas.microsoft.com/office/drawing/2014/main" id="{A29B2F58-F4B4-05D7-CCB9-BECC13F21273}"/>
              </a:ext>
            </a:extLst>
          </p:cNvPr>
          <p:cNvCxnSpPr>
            <a:cxnSpLocks/>
          </p:cNvCxnSpPr>
          <p:nvPr/>
        </p:nvCxnSpPr>
        <p:spPr bwMode="auto">
          <a:xfrm flipH="1">
            <a:off x="1500488" y="2564736"/>
            <a:ext cx="1" cy="224634"/>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直線矢印コネクタ 9">
            <a:extLst>
              <a:ext uri="{FF2B5EF4-FFF2-40B4-BE49-F238E27FC236}">
                <a16:creationId xmlns:a16="http://schemas.microsoft.com/office/drawing/2014/main" id="{D59B2352-586B-0DEC-E41A-12440ABBE837}"/>
              </a:ext>
            </a:extLst>
          </p:cNvPr>
          <p:cNvCxnSpPr>
            <a:cxnSpLocks/>
          </p:cNvCxnSpPr>
          <p:nvPr/>
        </p:nvCxnSpPr>
        <p:spPr bwMode="auto">
          <a:xfrm flipH="1">
            <a:off x="1460870" y="4275085"/>
            <a:ext cx="1" cy="241261"/>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 name="テキスト ボックス 11">
            <a:extLst>
              <a:ext uri="{FF2B5EF4-FFF2-40B4-BE49-F238E27FC236}">
                <a16:creationId xmlns:a16="http://schemas.microsoft.com/office/drawing/2014/main" id="{3B4ACB24-8B90-E2DB-19CB-04899A3F1777}"/>
              </a:ext>
            </a:extLst>
          </p:cNvPr>
          <p:cNvSpPr txBox="1"/>
          <p:nvPr/>
        </p:nvSpPr>
        <p:spPr>
          <a:xfrm>
            <a:off x="7336156" y="905598"/>
            <a:ext cx="2191451" cy="646331"/>
          </a:xfrm>
          <a:prstGeom prst="rect">
            <a:avLst/>
          </a:prstGeom>
          <a:noFill/>
        </p:spPr>
        <p:txBody>
          <a:bodyPr wrap="square" rtlCol="0">
            <a:spAutoFit/>
          </a:bodyPr>
          <a:lstStyle/>
          <a:p>
            <a:r>
              <a:rPr kumimoji="1" lang="en-US" altLang="ja-JP" dirty="0"/>
              <a:t>TIM</a:t>
            </a:r>
            <a:r>
              <a:rPr kumimoji="1" lang="ja-JP" altLang="en-US" dirty="0"/>
              <a:t>割り込み処理は概要</a:t>
            </a:r>
            <a:r>
              <a:rPr kumimoji="1" lang="en-US" altLang="ja-JP" dirty="0"/>
              <a:t>1</a:t>
            </a:r>
            <a:r>
              <a:rPr kumimoji="1" lang="ja-JP" altLang="en-US" dirty="0"/>
              <a:t>と同じ</a:t>
            </a:r>
          </a:p>
        </p:txBody>
      </p:sp>
      <p:sp>
        <p:nvSpPr>
          <p:cNvPr id="22" name="フローチャート: 代替処理 21">
            <a:extLst>
              <a:ext uri="{FF2B5EF4-FFF2-40B4-BE49-F238E27FC236}">
                <a16:creationId xmlns:a16="http://schemas.microsoft.com/office/drawing/2014/main" id="{2ABC7ECA-3C3B-B0CC-0C0D-F472314728FD}"/>
              </a:ext>
            </a:extLst>
          </p:cNvPr>
          <p:cNvSpPr/>
          <p:nvPr/>
        </p:nvSpPr>
        <p:spPr bwMode="auto">
          <a:xfrm>
            <a:off x="185944" y="6123221"/>
            <a:ext cx="2569025" cy="232723"/>
          </a:xfrm>
          <a:prstGeom prst="flowChartAlternate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050" i="0" u="none" strike="noStrike" cap="none" normalizeH="0" baseline="0" dirty="0">
                <a:ln>
                  <a:noFill/>
                </a:ln>
                <a:effectLst/>
                <a:latin typeface="Tahoma" charset="0"/>
                <a:ea typeface="ＭＳ Ｐゴシック" charset="0"/>
                <a:cs typeface="ＭＳ Ｐゴシック" charset="0"/>
              </a:rPr>
              <a:t>台形加速</a:t>
            </a:r>
            <a:r>
              <a:rPr lang="ja-JP" altLang="en-US" sz="1050" dirty="0">
                <a:latin typeface="Tahoma" charset="0"/>
                <a:ea typeface="ＭＳ Ｐゴシック" charset="0"/>
                <a:cs typeface="ＭＳ Ｐゴシック" charset="0"/>
              </a:rPr>
              <a:t>の</a:t>
            </a:r>
            <a:r>
              <a:rPr lang="en-US" altLang="ja-JP" sz="1050" dirty="0">
                <a:latin typeface="Tahoma" charset="0"/>
                <a:ea typeface="ＭＳ Ｐゴシック" charset="0"/>
                <a:cs typeface="ＭＳ Ｐゴシック" charset="0"/>
              </a:rPr>
              <a:t>flag</a:t>
            </a:r>
            <a:r>
              <a:rPr lang="ja-JP" altLang="en-US" sz="1050" dirty="0">
                <a:latin typeface="Tahoma" charset="0"/>
                <a:ea typeface="ＭＳ Ｐゴシック" charset="0"/>
                <a:cs typeface="ＭＳ Ｐゴシック" charset="0"/>
              </a:rPr>
              <a:t>をオフ</a:t>
            </a:r>
            <a:r>
              <a:rPr lang="en-US" altLang="ja-JP" sz="1050" dirty="0">
                <a:latin typeface="Tahoma" charset="0"/>
                <a:ea typeface="ＭＳ Ｐゴシック" charset="0"/>
                <a:cs typeface="ＭＳ Ｐゴシック" charset="0"/>
              </a:rPr>
              <a:t>(0)</a:t>
            </a:r>
            <a:r>
              <a:rPr lang="ja-JP" altLang="en-US" sz="1050" dirty="0">
                <a:latin typeface="Tahoma" charset="0"/>
                <a:ea typeface="ＭＳ Ｐゴシック" charset="0"/>
                <a:cs typeface="ＭＳ Ｐゴシック" charset="0"/>
              </a:rPr>
              <a:t>にする</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sp>
        <p:nvSpPr>
          <p:cNvPr id="58" name="フローチャート: 処理 57">
            <a:extLst>
              <a:ext uri="{FF2B5EF4-FFF2-40B4-BE49-F238E27FC236}">
                <a16:creationId xmlns:a16="http://schemas.microsoft.com/office/drawing/2014/main" id="{C974953B-F8B3-5E45-607A-4DD7A98BDFD2}"/>
              </a:ext>
            </a:extLst>
          </p:cNvPr>
          <p:cNvSpPr/>
          <p:nvPr/>
        </p:nvSpPr>
        <p:spPr bwMode="auto">
          <a:xfrm>
            <a:off x="2537789" y="3653864"/>
            <a:ext cx="351883" cy="272930"/>
          </a:xfrm>
          <a:prstGeom prst="flowChartProcess">
            <a:avLst/>
          </a:prstGeom>
          <a:noFill/>
          <a:ln w="19050"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eaLnBrk="1" hangingPunct="1"/>
            <a:r>
              <a:rPr kumimoji="1" lang="en-US" altLang="ja-JP" sz="1050" i="0" u="none" strike="noStrike" cap="none" normalizeH="0" baseline="0" dirty="0">
                <a:ln>
                  <a:noFill/>
                </a:ln>
                <a:solidFill>
                  <a:srgbClr val="0000FF"/>
                </a:solidFill>
                <a:effectLst/>
                <a:latin typeface="Tahoma" charset="0"/>
                <a:ea typeface="ＭＳ Ｐゴシック" charset="0"/>
                <a:cs typeface="ＭＳ Ｐゴシック" charset="0"/>
              </a:rPr>
              <a:t>No</a:t>
            </a:r>
            <a:endParaRPr kumimoji="1" lang="ja-JP" altLang="en-US" sz="1050" i="0" u="none" strike="noStrike" cap="none" normalizeH="0" baseline="0" dirty="0">
              <a:ln>
                <a:noFill/>
              </a:ln>
              <a:solidFill>
                <a:srgbClr val="0000FF"/>
              </a:solidFill>
              <a:effectLst/>
              <a:latin typeface="Tahoma" charset="0"/>
              <a:ea typeface="ＭＳ Ｐゴシック" charset="0"/>
              <a:cs typeface="ＭＳ Ｐゴシック" charset="0"/>
            </a:endParaRPr>
          </a:p>
        </p:txBody>
      </p:sp>
      <p:sp>
        <p:nvSpPr>
          <p:cNvPr id="59" name="フローチャート: 処理 58">
            <a:extLst>
              <a:ext uri="{FF2B5EF4-FFF2-40B4-BE49-F238E27FC236}">
                <a16:creationId xmlns:a16="http://schemas.microsoft.com/office/drawing/2014/main" id="{4980A098-8BB8-C921-A42B-23A89CBE9142}"/>
              </a:ext>
            </a:extLst>
          </p:cNvPr>
          <p:cNvSpPr/>
          <p:nvPr/>
        </p:nvSpPr>
        <p:spPr bwMode="auto">
          <a:xfrm>
            <a:off x="623888" y="4184276"/>
            <a:ext cx="347162" cy="205785"/>
          </a:xfrm>
          <a:prstGeom prst="flowChartProcess">
            <a:avLst/>
          </a:prstGeom>
          <a:noFill/>
          <a:ln w="19050"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eaLnBrk="1" hangingPunct="1"/>
            <a:r>
              <a:rPr lang="en-US" altLang="ja-JP" sz="1050" dirty="0">
                <a:solidFill>
                  <a:srgbClr val="FF0000"/>
                </a:solidFill>
                <a:latin typeface="Tahoma" charset="0"/>
                <a:ea typeface="ＭＳ Ｐゴシック" charset="0"/>
                <a:cs typeface="ＭＳ Ｐゴシック" charset="0"/>
              </a:rPr>
              <a:t>yes</a:t>
            </a:r>
            <a:endParaRPr kumimoji="1" lang="ja-JP" altLang="en-US" sz="1050" i="0" u="none" strike="noStrike" cap="none" normalizeH="0" baseline="0" dirty="0">
              <a:ln>
                <a:noFill/>
              </a:ln>
              <a:solidFill>
                <a:srgbClr val="FF0000"/>
              </a:solidFill>
              <a:effectLst/>
              <a:latin typeface="Tahoma" charset="0"/>
              <a:ea typeface="ＭＳ Ｐゴシック" charset="0"/>
              <a:cs typeface="ＭＳ Ｐゴシック" charset="0"/>
            </a:endParaRPr>
          </a:p>
        </p:txBody>
      </p:sp>
      <p:sp>
        <p:nvSpPr>
          <p:cNvPr id="60" name="フローチャート: 判断 59">
            <a:extLst>
              <a:ext uri="{FF2B5EF4-FFF2-40B4-BE49-F238E27FC236}">
                <a16:creationId xmlns:a16="http://schemas.microsoft.com/office/drawing/2014/main" id="{C33DF61F-2094-081B-66D1-E04ED16FCFF7}"/>
              </a:ext>
            </a:extLst>
          </p:cNvPr>
          <p:cNvSpPr/>
          <p:nvPr/>
        </p:nvSpPr>
        <p:spPr bwMode="auto">
          <a:xfrm>
            <a:off x="415620" y="3709634"/>
            <a:ext cx="2116865" cy="404366"/>
          </a:xfrm>
          <a:prstGeom prst="flowChartDecision">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050" i="0" u="none" strike="noStrike" cap="none" normalizeH="0" baseline="0" dirty="0">
                <a:ln>
                  <a:noFill/>
                </a:ln>
                <a:effectLst/>
                <a:latin typeface="Tahoma" charset="0"/>
                <a:ea typeface="ＭＳ Ｐゴシック" charset="0"/>
                <a:cs typeface="ＭＳ Ｐゴシック" charset="0"/>
              </a:rPr>
              <a:t>現在速度</a:t>
            </a:r>
            <a:r>
              <a:rPr kumimoji="1" lang="en-US" altLang="ja-JP" sz="1050" i="0" u="none" strike="noStrike" cap="none" normalizeH="0" baseline="0" dirty="0">
                <a:ln>
                  <a:noFill/>
                </a:ln>
                <a:effectLst/>
                <a:latin typeface="Tahoma" charset="0"/>
                <a:ea typeface="ＭＳ Ｐゴシック" charset="0"/>
                <a:cs typeface="ＭＳ Ｐゴシック" charset="0"/>
              </a:rPr>
              <a:t>&lt;</a:t>
            </a:r>
            <a:r>
              <a:rPr kumimoji="1" lang="ja-JP" altLang="en-US" sz="1050" i="0" u="none" strike="noStrike" cap="none" normalizeH="0" baseline="0" dirty="0">
                <a:ln>
                  <a:noFill/>
                </a:ln>
                <a:effectLst/>
                <a:latin typeface="Tahoma" charset="0"/>
                <a:ea typeface="ＭＳ Ｐゴシック" charset="0"/>
                <a:cs typeface="ＭＳ Ｐゴシック" charset="0"/>
              </a:rPr>
              <a:t>最大速度</a:t>
            </a:r>
          </a:p>
        </p:txBody>
      </p:sp>
      <p:cxnSp>
        <p:nvCxnSpPr>
          <p:cNvPr id="61" name="直線矢印コネクタ 60">
            <a:extLst>
              <a:ext uri="{FF2B5EF4-FFF2-40B4-BE49-F238E27FC236}">
                <a16:creationId xmlns:a16="http://schemas.microsoft.com/office/drawing/2014/main" id="{A8629228-1938-4871-523A-B388D58D5FB2}"/>
              </a:ext>
            </a:extLst>
          </p:cNvPr>
          <p:cNvCxnSpPr>
            <a:cxnSpLocks/>
          </p:cNvCxnSpPr>
          <p:nvPr/>
        </p:nvCxnSpPr>
        <p:spPr bwMode="auto">
          <a:xfrm>
            <a:off x="2914950" y="3911817"/>
            <a:ext cx="0" cy="375351"/>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直線矢印コネクタ 61">
            <a:extLst>
              <a:ext uri="{FF2B5EF4-FFF2-40B4-BE49-F238E27FC236}">
                <a16:creationId xmlns:a16="http://schemas.microsoft.com/office/drawing/2014/main" id="{C2770F3C-5E7A-CC4B-A76A-732D9341ADBB}"/>
              </a:ext>
            </a:extLst>
          </p:cNvPr>
          <p:cNvCxnSpPr>
            <a:cxnSpLocks/>
          </p:cNvCxnSpPr>
          <p:nvPr/>
        </p:nvCxnSpPr>
        <p:spPr bwMode="auto">
          <a:xfrm>
            <a:off x="255550" y="3598558"/>
            <a:ext cx="1196611" cy="0"/>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3" name="直線矢印コネクタ 62">
            <a:extLst>
              <a:ext uri="{FF2B5EF4-FFF2-40B4-BE49-F238E27FC236}">
                <a16:creationId xmlns:a16="http://schemas.microsoft.com/office/drawing/2014/main" id="{5EAD7395-FE04-C9B2-1EE2-89990BC99400}"/>
              </a:ext>
            </a:extLst>
          </p:cNvPr>
          <p:cNvCxnSpPr>
            <a:cxnSpLocks/>
            <a:stCxn id="60" idx="3"/>
          </p:cNvCxnSpPr>
          <p:nvPr/>
        </p:nvCxnSpPr>
        <p:spPr bwMode="auto">
          <a:xfrm>
            <a:off x="2532485" y="3911817"/>
            <a:ext cx="382465" cy="1953"/>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3" name="フローチャート: 処理 72">
            <a:extLst>
              <a:ext uri="{FF2B5EF4-FFF2-40B4-BE49-F238E27FC236}">
                <a16:creationId xmlns:a16="http://schemas.microsoft.com/office/drawing/2014/main" id="{15977BFE-8ECC-26F6-B720-67BCE8CCAFF4}"/>
              </a:ext>
            </a:extLst>
          </p:cNvPr>
          <p:cNvSpPr/>
          <p:nvPr/>
        </p:nvSpPr>
        <p:spPr bwMode="auto">
          <a:xfrm>
            <a:off x="217972" y="2816209"/>
            <a:ext cx="2569025" cy="227665"/>
          </a:xfrm>
          <a:prstGeom prst="flowChart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050" i="0" u="none" strike="noStrike" cap="none" normalizeH="0" baseline="0" dirty="0">
                <a:ln>
                  <a:noFill/>
                </a:ln>
                <a:effectLst/>
                <a:latin typeface="Tahoma" charset="0"/>
                <a:ea typeface="ＭＳ Ｐゴシック" charset="0"/>
                <a:cs typeface="ＭＳ Ｐゴシック" charset="0"/>
              </a:rPr>
              <a:t>変位，速度，加速度の初期化</a:t>
            </a:r>
          </a:p>
        </p:txBody>
      </p:sp>
      <p:sp>
        <p:nvSpPr>
          <p:cNvPr id="74" name="フローチャート: データ 73">
            <a:extLst>
              <a:ext uri="{FF2B5EF4-FFF2-40B4-BE49-F238E27FC236}">
                <a16:creationId xmlns:a16="http://schemas.microsoft.com/office/drawing/2014/main" id="{96030327-484D-86F2-705A-82A00EDE78EB}"/>
              </a:ext>
            </a:extLst>
          </p:cNvPr>
          <p:cNvSpPr/>
          <p:nvPr/>
        </p:nvSpPr>
        <p:spPr bwMode="auto">
          <a:xfrm>
            <a:off x="204709" y="1693330"/>
            <a:ext cx="2569025" cy="489862"/>
          </a:xfrm>
          <a:prstGeom prst="flowChartInputOutput">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050" dirty="0">
                <a:latin typeface="Tahoma" charset="0"/>
                <a:ea typeface="ＭＳ Ｐゴシック" charset="0"/>
                <a:cs typeface="ＭＳ Ｐゴシック" charset="0"/>
              </a:rPr>
              <a:t>引数に初速度、最終速度、</a:t>
            </a:r>
            <a:endParaRPr lang="en-US" altLang="ja-JP" sz="1050" dirty="0">
              <a:latin typeface="Tahoma" charset="0"/>
              <a:ea typeface="ＭＳ Ｐゴシック" charset="0"/>
              <a:cs typeface="ＭＳ Ｐゴシック" charset="0"/>
            </a:endParaRPr>
          </a:p>
          <a:p>
            <a:pPr marL="0" marR="0" indent="0" algn="ctr" defTabSz="914400" rtl="0" eaLnBrk="1" fontAlgn="base" latinLnBrk="0" hangingPunct="1">
              <a:lnSpc>
                <a:spcPct val="100000"/>
              </a:lnSpc>
              <a:spcBef>
                <a:spcPct val="0"/>
              </a:spcBef>
              <a:spcAft>
                <a:spcPct val="0"/>
              </a:spcAft>
              <a:buClrTx/>
              <a:buSzTx/>
              <a:buFontTx/>
              <a:buNone/>
              <a:tabLst/>
            </a:pPr>
            <a:r>
              <a:rPr lang="ja-JP" altLang="en-US" sz="1050" dirty="0">
                <a:latin typeface="Tahoma" charset="0"/>
                <a:ea typeface="ＭＳ Ｐゴシック" charset="0"/>
                <a:cs typeface="ＭＳ Ｐゴシック" charset="0"/>
              </a:rPr>
              <a:t>最大速度、目標変位、加速度</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75" name="直線矢印コネクタ 74">
            <a:extLst>
              <a:ext uri="{FF2B5EF4-FFF2-40B4-BE49-F238E27FC236}">
                <a16:creationId xmlns:a16="http://schemas.microsoft.com/office/drawing/2014/main" id="{65A87B78-CCB0-1003-A6EF-05FC5D25599E}"/>
              </a:ext>
            </a:extLst>
          </p:cNvPr>
          <p:cNvCxnSpPr>
            <a:cxnSpLocks/>
            <a:stCxn id="74" idx="4"/>
            <a:endCxn id="5" idx="0"/>
          </p:cNvCxnSpPr>
          <p:nvPr/>
        </p:nvCxnSpPr>
        <p:spPr bwMode="auto">
          <a:xfrm>
            <a:off x="1489222" y="2183192"/>
            <a:ext cx="11267" cy="148821"/>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9" name="直線矢印コネクタ 78">
            <a:extLst>
              <a:ext uri="{FF2B5EF4-FFF2-40B4-BE49-F238E27FC236}">
                <a16:creationId xmlns:a16="http://schemas.microsoft.com/office/drawing/2014/main" id="{98C968B0-B861-8454-C367-D8E44BA353D9}"/>
              </a:ext>
            </a:extLst>
          </p:cNvPr>
          <p:cNvCxnSpPr>
            <a:cxnSpLocks/>
            <a:endCxn id="60" idx="0"/>
          </p:cNvCxnSpPr>
          <p:nvPr/>
        </p:nvCxnSpPr>
        <p:spPr bwMode="auto">
          <a:xfrm flipH="1">
            <a:off x="1474053" y="3511424"/>
            <a:ext cx="9668" cy="198210"/>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5" name="直線矢印コネクタ 84">
            <a:extLst>
              <a:ext uri="{FF2B5EF4-FFF2-40B4-BE49-F238E27FC236}">
                <a16:creationId xmlns:a16="http://schemas.microsoft.com/office/drawing/2014/main" id="{280A66BD-3540-549E-3337-9D0B1D72290D}"/>
              </a:ext>
            </a:extLst>
          </p:cNvPr>
          <p:cNvCxnSpPr>
            <a:cxnSpLocks/>
          </p:cNvCxnSpPr>
          <p:nvPr/>
        </p:nvCxnSpPr>
        <p:spPr bwMode="auto">
          <a:xfrm flipH="1">
            <a:off x="245719" y="3598558"/>
            <a:ext cx="9831" cy="595984"/>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8" name="直線矢印コネクタ 87">
            <a:extLst>
              <a:ext uri="{FF2B5EF4-FFF2-40B4-BE49-F238E27FC236}">
                <a16:creationId xmlns:a16="http://schemas.microsoft.com/office/drawing/2014/main" id="{FE314019-27A6-9D22-13C9-3D4A32C2A44B}"/>
              </a:ext>
            </a:extLst>
          </p:cNvPr>
          <p:cNvCxnSpPr>
            <a:cxnSpLocks/>
          </p:cNvCxnSpPr>
          <p:nvPr/>
        </p:nvCxnSpPr>
        <p:spPr bwMode="auto">
          <a:xfrm>
            <a:off x="244944" y="4194542"/>
            <a:ext cx="1233943" cy="0"/>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直線矢印コネクタ 90">
            <a:extLst>
              <a:ext uri="{FF2B5EF4-FFF2-40B4-BE49-F238E27FC236}">
                <a16:creationId xmlns:a16="http://schemas.microsoft.com/office/drawing/2014/main" id="{B4B6444D-03D2-4301-D3F5-5F0FB9D9E429}"/>
              </a:ext>
            </a:extLst>
          </p:cNvPr>
          <p:cNvCxnSpPr>
            <a:cxnSpLocks/>
            <a:endCxn id="60" idx="2"/>
          </p:cNvCxnSpPr>
          <p:nvPr/>
        </p:nvCxnSpPr>
        <p:spPr bwMode="auto">
          <a:xfrm flipV="1">
            <a:off x="1470457" y="4114000"/>
            <a:ext cx="3596" cy="87134"/>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8" name="直線矢印コネクタ 97">
            <a:extLst>
              <a:ext uri="{FF2B5EF4-FFF2-40B4-BE49-F238E27FC236}">
                <a16:creationId xmlns:a16="http://schemas.microsoft.com/office/drawing/2014/main" id="{6716FB63-B990-9890-3329-36C6F006EE3B}"/>
              </a:ext>
            </a:extLst>
          </p:cNvPr>
          <p:cNvCxnSpPr>
            <a:cxnSpLocks/>
          </p:cNvCxnSpPr>
          <p:nvPr/>
        </p:nvCxnSpPr>
        <p:spPr bwMode="auto">
          <a:xfrm flipH="1">
            <a:off x="1449867" y="4287168"/>
            <a:ext cx="1465083" cy="0"/>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3" name="直線矢印コネクタ 102">
            <a:extLst>
              <a:ext uri="{FF2B5EF4-FFF2-40B4-BE49-F238E27FC236}">
                <a16:creationId xmlns:a16="http://schemas.microsoft.com/office/drawing/2014/main" id="{299F1BA2-2504-F1A9-11AF-7FB9585272D9}"/>
              </a:ext>
            </a:extLst>
          </p:cNvPr>
          <p:cNvCxnSpPr>
            <a:cxnSpLocks/>
          </p:cNvCxnSpPr>
          <p:nvPr/>
        </p:nvCxnSpPr>
        <p:spPr bwMode="auto">
          <a:xfrm flipH="1">
            <a:off x="1460870" y="5081797"/>
            <a:ext cx="1" cy="241261"/>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4" name="フローチャート: 処理 103">
            <a:extLst>
              <a:ext uri="{FF2B5EF4-FFF2-40B4-BE49-F238E27FC236}">
                <a16:creationId xmlns:a16="http://schemas.microsoft.com/office/drawing/2014/main" id="{A240AA1E-4E3C-C5F1-1529-7022D13E49FB}"/>
              </a:ext>
            </a:extLst>
          </p:cNvPr>
          <p:cNvSpPr/>
          <p:nvPr/>
        </p:nvSpPr>
        <p:spPr bwMode="auto">
          <a:xfrm>
            <a:off x="623888" y="4990988"/>
            <a:ext cx="347162" cy="205785"/>
          </a:xfrm>
          <a:prstGeom prst="flowChartProcess">
            <a:avLst/>
          </a:prstGeom>
          <a:noFill/>
          <a:ln w="19050"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eaLnBrk="1" hangingPunct="1"/>
            <a:r>
              <a:rPr lang="en-US" altLang="ja-JP" sz="1050" dirty="0">
                <a:solidFill>
                  <a:srgbClr val="FF0000"/>
                </a:solidFill>
                <a:latin typeface="Tahoma" charset="0"/>
                <a:ea typeface="ＭＳ Ｐゴシック" charset="0"/>
                <a:cs typeface="ＭＳ Ｐゴシック" charset="0"/>
              </a:rPr>
              <a:t>yes</a:t>
            </a:r>
            <a:endParaRPr kumimoji="1" lang="ja-JP" altLang="en-US" sz="1050" i="0" u="none" strike="noStrike" cap="none" normalizeH="0" baseline="0" dirty="0">
              <a:ln>
                <a:noFill/>
              </a:ln>
              <a:solidFill>
                <a:srgbClr val="FF0000"/>
              </a:solidFill>
              <a:effectLst/>
              <a:latin typeface="Tahoma" charset="0"/>
              <a:ea typeface="ＭＳ Ｐゴシック" charset="0"/>
              <a:cs typeface="ＭＳ Ｐゴシック" charset="0"/>
            </a:endParaRPr>
          </a:p>
        </p:txBody>
      </p:sp>
      <p:sp>
        <p:nvSpPr>
          <p:cNvPr id="105" name="フローチャート: 判断 104">
            <a:extLst>
              <a:ext uri="{FF2B5EF4-FFF2-40B4-BE49-F238E27FC236}">
                <a16:creationId xmlns:a16="http://schemas.microsoft.com/office/drawing/2014/main" id="{25B286E3-8BA7-CA2F-B53B-739E580B0C5D}"/>
              </a:ext>
            </a:extLst>
          </p:cNvPr>
          <p:cNvSpPr/>
          <p:nvPr/>
        </p:nvSpPr>
        <p:spPr bwMode="auto">
          <a:xfrm>
            <a:off x="415620" y="4516346"/>
            <a:ext cx="2116865" cy="404366"/>
          </a:xfrm>
          <a:prstGeom prst="flowChartDecision">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050" i="0" u="none" strike="noStrike" cap="none" normalizeH="0" baseline="0" dirty="0">
                <a:ln>
                  <a:noFill/>
                </a:ln>
                <a:effectLst/>
                <a:latin typeface="Tahoma" charset="0"/>
                <a:ea typeface="ＭＳ Ｐゴシック" charset="0"/>
                <a:cs typeface="ＭＳ Ｐゴシック" charset="0"/>
              </a:rPr>
              <a:t>残り距離</a:t>
            </a:r>
            <a:r>
              <a:rPr kumimoji="1" lang="en-US" altLang="ja-JP" sz="1050" i="0" u="none" strike="noStrike" cap="none" normalizeH="0" baseline="0" dirty="0">
                <a:ln>
                  <a:noFill/>
                </a:ln>
                <a:effectLst/>
                <a:latin typeface="Tahoma" charset="0"/>
                <a:ea typeface="ＭＳ Ｐゴシック" charset="0"/>
                <a:cs typeface="ＭＳ Ｐゴシック" charset="0"/>
              </a:rPr>
              <a:t>&gt;</a:t>
            </a:r>
            <a:r>
              <a:rPr kumimoji="1" lang="ja-JP" altLang="en-US" sz="1050" i="0" u="none" strike="noStrike" cap="none" normalizeH="0" baseline="0" dirty="0">
                <a:ln>
                  <a:noFill/>
                </a:ln>
                <a:effectLst/>
                <a:latin typeface="Tahoma" charset="0"/>
                <a:ea typeface="ＭＳ Ｐゴシック" charset="0"/>
                <a:cs typeface="ＭＳ Ｐゴシック" charset="0"/>
              </a:rPr>
              <a:t>減速に必要な距離</a:t>
            </a:r>
          </a:p>
        </p:txBody>
      </p:sp>
      <p:cxnSp>
        <p:nvCxnSpPr>
          <p:cNvPr id="106" name="直線矢印コネクタ 105">
            <a:extLst>
              <a:ext uri="{FF2B5EF4-FFF2-40B4-BE49-F238E27FC236}">
                <a16:creationId xmlns:a16="http://schemas.microsoft.com/office/drawing/2014/main" id="{18339150-B5CA-10C0-EEAE-4B602C13BD40}"/>
              </a:ext>
            </a:extLst>
          </p:cNvPr>
          <p:cNvCxnSpPr>
            <a:cxnSpLocks/>
          </p:cNvCxnSpPr>
          <p:nvPr/>
        </p:nvCxnSpPr>
        <p:spPr bwMode="auto">
          <a:xfrm>
            <a:off x="2914950" y="4718529"/>
            <a:ext cx="0" cy="375351"/>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7" name="直線矢印コネクタ 106">
            <a:extLst>
              <a:ext uri="{FF2B5EF4-FFF2-40B4-BE49-F238E27FC236}">
                <a16:creationId xmlns:a16="http://schemas.microsoft.com/office/drawing/2014/main" id="{E396A08B-1E96-3F75-5BF9-F14F88B767FC}"/>
              </a:ext>
            </a:extLst>
          </p:cNvPr>
          <p:cNvCxnSpPr>
            <a:cxnSpLocks/>
          </p:cNvCxnSpPr>
          <p:nvPr/>
        </p:nvCxnSpPr>
        <p:spPr bwMode="auto">
          <a:xfrm>
            <a:off x="255550" y="4405270"/>
            <a:ext cx="1196611" cy="0"/>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8" name="直線矢印コネクタ 107">
            <a:extLst>
              <a:ext uri="{FF2B5EF4-FFF2-40B4-BE49-F238E27FC236}">
                <a16:creationId xmlns:a16="http://schemas.microsoft.com/office/drawing/2014/main" id="{E2F89171-68E9-DE86-7A4F-862F84A0B00B}"/>
              </a:ext>
            </a:extLst>
          </p:cNvPr>
          <p:cNvCxnSpPr>
            <a:cxnSpLocks/>
            <a:stCxn id="105" idx="3"/>
          </p:cNvCxnSpPr>
          <p:nvPr/>
        </p:nvCxnSpPr>
        <p:spPr bwMode="auto">
          <a:xfrm>
            <a:off x="2532485" y="4718529"/>
            <a:ext cx="382465" cy="1953"/>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9" name="直線矢印コネクタ 108">
            <a:extLst>
              <a:ext uri="{FF2B5EF4-FFF2-40B4-BE49-F238E27FC236}">
                <a16:creationId xmlns:a16="http://schemas.microsoft.com/office/drawing/2014/main" id="{89877A41-4F72-E498-2005-E0CA8C054B7D}"/>
              </a:ext>
            </a:extLst>
          </p:cNvPr>
          <p:cNvCxnSpPr>
            <a:cxnSpLocks/>
          </p:cNvCxnSpPr>
          <p:nvPr/>
        </p:nvCxnSpPr>
        <p:spPr bwMode="auto">
          <a:xfrm flipH="1">
            <a:off x="245719" y="4405270"/>
            <a:ext cx="9831" cy="595984"/>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0" name="直線矢印コネクタ 109">
            <a:extLst>
              <a:ext uri="{FF2B5EF4-FFF2-40B4-BE49-F238E27FC236}">
                <a16:creationId xmlns:a16="http://schemas.microsoft.com/office/drawing/2014/main" id="{69DE5920-6611-9AD2-6B2C-2F2690D0520C}"/>
              </a:ext>
            </a:extLst>
          </p:cNvPr>
          <p:cNvCxnSpPr>
            <a:cxnSpLocks/>
          </p:cNvCxnSpPr>
          <p:nvPr/>
        </p:nvCxnSpPr>
        <p:spPr bwMode="auto">
          <a:xfrm>
            <a:off x="244944" y="5001254"/>
            <a:ext cx="1233943" cy="0"/>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1" name="直線矢印コネクタ 110">
            <a:extLst>
              <a:ext uri="{FF2B5EF4-FFF2-40B4-BE49-F238E27FC236}">
                <a16:creationId xmlns:a16="http://schemas.microsoft.com/office/drawing/2014/main" id="{D144AFC3-4CDB-841E-9F13-F45FA27962BF}"/>
              </a:ext>
            </a:extLst>
          </p:cNvPr>
          <p:cNvCxnSpPr>
            <a:cxnSpLocks/>
            <a:endCxn id="105" idx="2"/>
          </p:cNvCxnSpPr>
          <p:nvPr/>
        </p:nvCxnSpPr>
        <p:spPr bwMode="auto">
          <a:xfrm flipV="1">
            <a:off x="1470457" y="4920712"/>
            <a:ext cx="3596" cy="87134"/>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2" name="直線矢印コネクタ 111">
            <a:extLst>
              <a:ext uri="{FF2B5EF4-FFF2-40B4-BE49-F238E27FC236}">
                <a16:creationId xmlns:a16="http://schemas.microsoft.com/office/drawing/2014/main" id="{092CDA54-AB56-DA64-BD08-3E758CA95257}"/>
              </a:ext>
            </a:extLst>
          </p:cNvPr>
          <p:cNvCxnSpPr>
            <a:cxnSpLocks/>
          </p:cNvCxnSpPr>
          <p:nvPr/>
        </p:nvCxnSpPr>
        <p:spPr bwMode="auto">
          <a:xfrm flipH="1">
            <a:off x="1449867" y="5093880"/>
            <a:ext cx="1465083" cy="0"/>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3" name="直線矢印コネクタ 112">
            <a:extLst>
              <a:ext uri="{FF2B5EF4-FFF2-40B4-BE49-F238E27FC236}">
                <a16:creationId xmlns:a16="http://schemas.microsoft.com/office/drawing/2014/main" id="{4D8B1A69-C857-EE46-5BAE-142A72D94811}"/>
              </a:ext>
            </a:extLst>
          </p:cNvPr>
          <p:cNvCxnSpPr>
            <a:cxnSpLocks/>
          </p:cNvCxnSpPr>
          <p:nvPr/>
        </p:nvCxnSpPr>
        <p:spPr bwMode="auto">
          <a:xfrm flipH="1">
            <a:off x="1460870" y="5883923"/>
            <a:ext cx="1" cy="241261"/>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4" name="フローチャート: 処理 113">
            <a:extLst>
              <a:ext uri="{FF2B5EF4-FFF2-40B4-BE49-F238E27FC236}">
                <a16:creationId xmlns:a16="http://schemas.microsoft.com/office/drawing/2014/main" id="{7CB8DF51-14EF-15BD-DFE9-60DDF0D24AE1}"/>
              </a:ext>
            </a:extLst>
          </p:cNvPr>
          <p:cNvSpPr/>
          <p:nvPr/>
        </p:nvSpPr>
        <p:spPr bwMode="auto">
          <a:xfrm>
            <a:off x="623888" y="5793114"/>
            <a:ext cx="347162" cy="205785"/>
          </a:xfrm>
          <a:prstGeom prst="flowChartProcess">
            <a:avLst/>
          </a:prstGeom>
          <a:noFill/>
          <a:ln w="19050"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eaLnBrk="1" hangingPunct="1"/>
            <a:r>
              <a:rPr lang="en-US" altLang="ja-JP" sz="1050" dirty="0">
                <a:solidFill>
                  <a:srgbClr val="FF0000"/>
                </a:solidFill>
                <a:latin typeface="Tahoma" charset="0"/>
                <a:ea typeface="ＭＳ Ｐゴシック" charset="0"/>
                <a:cs typeface="ＭＳ Ｐゴシック" charset="0"/>
              </a:rPr>
              <a:t>yes</a:t>
            </a:r>
            <a:endParaRPr kumimoji="1" lang="ja-JP" altLang="en-US" sz="1050" i="0" u="none" strike="noStrike" cap="none" normalizeH="0" baseline="0" dirty="0">
              <a:ln>
                <a:noFill/>
              </a:ln>
              <a:solidFill>
                <a:srgbClr val="FF0000"/>
              </a:solidFill>
              <a:effectLst/>
              <a:latin typeface="Tahoma" charset="0"/>
              <a:ea typeface="ＭＳ Ｐゴシック" charset="0"/>
              <a:cs typeface="ＭＳ Ｐゴシック" charset="0"/>
            </a:endParaRPr>
          </a:p>
        </p:txBody>
      </p:sp>
      <p:sp>
        <p:nvSpPr>
          <p:cNvPr id="115" name="フローチャート: 判断 114">
            <a:extLst>
              <a:ext uri="{FF2B5EF4-FFF2-40B4-BE49-F238E27FC236}">
                <a16:creationId xmlns:a16="http://schemas.microsoft.com/office/drawing/2014/main" id="{E250A66C-6EF6-84F8-D06E-64309D4C1880}"/>
              </a:ext>
            </a:extLst>
          </p:cNvPr>
          <p:cNvSpPr/>
          <p:nvPr/>
        </p:nvSpPr>
        <p:spPr bwMode="auto">
          <a:xfrm>
            <a:off x="415620" y="5318472"/>
            <a:ext cx="2116865" cy="404366"/>
          </a:xfrm>
          <a:prstGeom prst="flowChartDecision">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050" i="0" u="none" strike="noStrike" cap="none" normalizeH="0" baseline="0" dirty="0">
                <a:ln>
                  <a:noFill/>
                </a:ln>
                <a:effectLst/>
                <a:latin typeface="Tahoma" charset="0"/>
                <a:ea typeface="ＭＳ Ｐゴシック" charset="0"/>
                <a:cs typeface="ＭＳ Ｐゴシック" charset="0"/>
              </a:rPr>
              <a:t>現在速度</a:t>
            </a:r>
            <a:r>
              <a:rPr lang="en-US" altLang="ja-JP" sz="1050" dirty="0">
                <a:latin typeface="Tahoma" charset="0"/>
                <a:ea typeface="ＭＳ Ｐゴシック" charset="0"/>
                <a:cs typeface="ＭＳ Ｐゴシック" charset="0"/>
              </a:rPr>
              <a:t>&gt;</a:t>
            </a:r>
            <a:r>
              <a:rPr lang="ja-JP" altLang="en-US" sz="1050" dirty="0">
                <a:latin typeface="Tahoma" charset="0"/>
                <a:ea typeface="ＭＳ Ｐゴシック" charset="0"/>
                <a:cs typeface="ＭＳ Ｐゴシック" charset="0"/>
              </a:rPr>
              <a:t>最終</a:t>
            </a:r>
            <a:r>
              <a:rPr kumimoji="1" lang="ja-JP" altLang="en-US" sz="1050" i="0" u="none" strike="noStrike" cap="none" normalizeH="0" baseline="0" dirty="0">
                <a:ln>
                  <a:noFill/>
                </a:ln>
                <a:effectLst/>
                <a:latin typeface="Tahoma" charset="0"/>
                <a:ea typeface="ＭＳ Ｐゴシック" charset="0"/>
                <a:cs typeface="ＭＳ Ｐゴシック" charset="0"/>
              </a:rPr>
              <a:t>速度</a:t>
            </a:r>
          </a:p>
        </p:txBody>
      </p:sp>
      <p:cxnSp>
        <p:nvCxnSpPr>
          <p:cNvPr id="116" name="直線矢印コネクタ 115">
            <a:extLst>
              <a:ext uri="{FF2B5EF4-FFF2-40B4-BE49-F238E27FC236}">
                <a16:creationId xmlns:a16="http://schemas.microsoft.com/office/drawing/2014/main" id="{ECC6456F-970D-E922-6F50-8957F6431A94}"/>
              </a:ext>
            </a:extLst>
          </p:cNvPr>
          <p:cNvCxnSpPr>
            <a:cxnSpLocks/>
          </p:cNvCxnSpPr>
          <p:nvPr/>
        </p:nvCxnSpPr>
        <p:spPr bwMode="auto">
          <a:xfrm>
            <a:off x="2914950" y="5520655"/>
            <a:ext cx="0" cy="375351"/>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7" name="直線矢印コネクタ 116">
            <a:extLst>
              <a:ext uri="{FF2B5EF4-FFF2-40B4-BE49-F238E27FC236}">
                <a16:creationId xmlns:a16="http://schemas.microsoft.com/office/drawing/2014/main" id="{669A8160-010E-0F51-778E-B2A9CDEE8E91}"/>
              </a:ext>
            </a:extLst>
          </p:cNvPr>
          <p:cNvCxnSpPr>
            <a:cxnSpLocks/>
          </p:cNvCxnSpPr>
          <p:nvPr/>
        </p:nvCxnSpPr>
        <p:spPr bwMode="auto">
          <a:xfrm>
            <a:off x="255550" y="5207396"/>
            <a:ext cx="1196611" cy="0"/>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8" name="直線矢印コネクタ 117">
            <a:extLst>
              <a:ext uri="{FF2B5EF4-FFF2-40B4-BE49-F238E27FC236}">
                <a16:creationId xmlns:a16="http://schemas.microsoft.com/office/drawing/2014/main" id="{F1A53777-73EC-A176-87DE-D46253839739}"/>
              </a:ext>
            </a:extLst>
          </p:cNvPr>
          <p:cNvCxnSpPr>
            <a:cxnSpLocks/>
            <a:stCxn id="115" idx="3"/>
          </p:cNvCxnSpPr>
          <p:nvPr/>
        </p:nvCxnSpPr>
        <p:spPr bwMode="auto">
          <a:xfrm>
            <a:off x="2532485" y="5520655"/>
            <a:ext cx="382465" cy="1953"/>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9" name="直線矢印コネクタ 118">
            <a:extLst>
              <a:ext uri="{FF2B5EF4-FFF2-40B4-BE49-F238E27FC236}">
                <a16:creationId xmlns:a16="http://schemas.microsoft.com/office/drawing/2014/main" id="{11B0A52D-66EC-47EC-55E0-77B8AD08603C}"/>
              </a:ext>
            </a:extLst>
          </p:cNvPr>
          <p:cNvCxnSpPr>
            <a:cxnSpLocks/>
          </p:cNvCxnSpPr>
          <p:nvPr/>
        </p:nvCxnSpPr>
        <p:spPr bwMode="auto">
          <a:xfrm flipH="1">
            <a:off x="245719" y="5207396"/>
            <a:ext cx="9831" cy="595984"/>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0" name="直線矢印コネクタ 119">
            <a:extLst>
              <a:ext uri="{FF2B5EF4-FFF2-40B4-BE49-F238E27FC236}">
                <a16:creationId xmlns:a16="http://schemas.microsoft.com/office/drawing/2014/main" id="{2BC19F76-571B-016F-BE59-2A438E07AB08}"/>
              </a:ext>
            </a:extLst>
          </p:cNvPr>
          <p:cNvCxnSpPr>
            <a:cxnSpLocks/>
          </p:cNvCxnSpPr>
          <p:nvPr/>
        </p:nvCxnSpPr>
        <p:spPr bwMode="auto">
          <a:xfrm>
            <a:off x="244944" y="5803380"/>
            <a:ext cx="1233943" cy="0"/>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1" name="直線矢印コネクタ 120">
            <a:extLst>
              <a:ext uri="{FF2B5EF4-FFF2-40B4-BE49-F238E27FC236}">
                <a16:creationId xmlns:a16="http://schemas.microsoft.com/office/drawing/2014/main" id="{4C7FD7DF-87B6-0F54-D881-7F885CDC0EA4}"/>
              </a:ext>
            </a:extLst>
          </p:cNvPr>
          <p:cNvCxnSpPr>
            <a:cxnSpLocks/>
            <a:endCxn id="115" idx="2"/>
          </p:cNvCxnSpPr>
          <p:nvPr/>
        </p:nvCxnSpPr>
        <p:spPr bwMode="auto">
          <a:xfrm flipV="1">
            <a:off x="1470457" y="5722838"/>
            <a:ext cx="3596" cy="87134"/>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2" name="直線矢印コネクタ 121">
            <a:extLst>
              <a:ext uri="{FF2B5EF4-FFF2-40B4-BE49-F238E27FC236}">
                <a16:creationId xmlns:a16="http://schemas.microsoft.com/office/drawing/2014/main" id="{E65153A1-D898-ABFB-41D1-3D2E4A281656}"/>
              </a:ext>
            </a:extLst>
          </p:cNvPr>
          <p:cNvCxnSpPr>
            <a:cxnSpLocks/>
          </p:cNvCxnSpPr>
          <p:nvPr/>
        </p:nvCxnSpPr>
        <p:spPr bwMode="auto">
          <a:xfrm flipH="1">
            <a:off x="1449867" y="5896006"/>
            <a:ext cx="1465083" cy="0"/>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 name="フローチャート: 処理 122">
            <a:extLst>
              <a:ext uri="{FF2B5EF4-FFF2-40B4-BE49-F238E27FC236}">
                <a16:creationId xmlns:a16="http://schemas.microsoft.com/office/drawing/2014/main" id="{D4B5CB3A-77F9-EA1E-6E50-572B9198E5C4}"/>
              </a:ext>
            </a:extLst>
          </p:cNvPr>
          <p:cNvSpPr/>
          <p:nvPr/>
        </p:nvSpPr>
        <p:spPr bwMode="auto">
          <a:xfrm>
            <a:off x="2539076" y="4449662"/>
            <a:ext cx="351883" cy="272930"/>
          </a:xfrm>
          <a:prstGeom prst="flowChartProcess">
            <a:avLst/>
          </a:prstGeom>
          <a:noFill/>
          <a:ln w="19050"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eaLnBrk="1" hangingPunct="1"/>
            <a:r>
              <a:rPr kumimoji="1" lang="en-US" altLang="ja-JP" sz="1050" i="0" u="none" strike="noStrike" cap="none" normalizeH="0" baseline="0" dirty="0">
                <a:ln>
                  <a:noFill/>
                </a:ln>
                <a:solidFill>
                  <a:srgbClr val="0000FF"/>
                </a:solidFill>
                <a:effectLst/>
                <a:latin typeface="Tahoma" charset="0"/>
                <a:ea typeface="ＭＳ Ｐゴシック" charset="0"/>
                <a:cs typeface="ＭＳ Ｐゴシック" charset="0"/>
              </a:rPr>
              <a:t>No</a:t>
            </a:r>
            <a:endParaRPr kumimoji="1" lang="ja-JP" altLang="en-US" sz="1050" i="0" u="none" strike="noStrike" cap="none" normalizeH="0" baseline="0" dirty="0">
              <a:ln>
                <a:noFill/>
              </a:ln>
              <a:solidFill>
                <a:srgbClr val="0000FF"/>
              </a:solidFill>
              <a:effectLst/>
              <a:latin typeface="Tahoma" charset="0"/>
              <a:ea typeface="ＭＳ Ｐゴシック" charset="0"/>
              <a:cs typeface="ＭＳ Ｐゴシック" charset="0"/>
            </a:endParaRPr>
          </a:p>
        </p:txBody>
      </p:sp>
      <p:sp>
        <p:nvSpPr>
          <p:cNvPr id="124" name="フローチャート: 処理 123">
            <a:extLst>
              <a:ext uri="{FF2B5EF4-FFF2-40B4-BE49-F238E27FC236}">
                <a16:creationId xmlns:a16="http://schemas.microsoft.com/office/drawing/2014/main" id="{BF4084E4-ABB8-A4C4-4DB5-EC8B97783157}"/>
              </a:ext>
            </a:extLst>
          </p:cNvPr>
          <p:cNvSpPr/>
          <p:nvPr/>
        </p:nvSpPr>
        <p:spPr bwMode="auto">
          <a:xfrm>
            <a:off x="2539604" y="5275942"/>
            <a:ext cx="351883" cy="272930"/>
          </a:xfrm>
          <a:prstGeom prst="flowChartProcess">
            <a:avLst/>
          </a:prstGeom>
          <a:noFill/>
          <a:ln w="19050"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eaLnBrk="1" hangingPunct="1"/>
            <a:r>
              <a:rPr kumimoji="1" lang="en-US" altLang="ja-JP" sz="1050" i="0" u="none" strike="noStrike" cap="none" normalizeH="0" baseline="0" dirty="0">
                <a:ln>
                  <a:noFill/>
                </a:ln>
                <a:solidFill>
                  <a:srgbClr val="0000FF"/>
                </a:solidFill>
                <a:effectLst/>
                <a:latin typeface="Tahoma" charset="0"/>
                <a:ea typeface="ＭＳ Ｐゴシック" charset="0"/>
                <a:cs typeface="ＭＳ Ｐゴシック" charset="0"/>
              </a:rPr>
              <a:t>No</a:t>
            </a:r>
            <a:endParaRPr kumimoji="1" lang="ja-JP" altLang="en-US" sz="1050" i="0" u="none" strike="noStrike" cap="none" normalizeH="0" baseline="0" dirty="0">
              <a:ln>
                <a:noFill/>
              </a:ln>
              <a:solidFill>
                <a:srgbClr val="0000FF"/>
              </a:solidFill>
              <a:effectLst/>
              <a:latin typeface="Tahoma" charset="0"/>
              <a:ea typeface="ＭＳ Ｐゴシック" charset="0"/>
              <a:cs typeface="ＭＳ Ｐゴシック" charset="0"/>
            </a:endParaRPr>
          </a:p>
        </p:txBody>
      </p:sp>
      <p:sp>
        <p:nvSpPr>
          <p:cNvPr id="125" name="フローチャート: 代替処理 124">
            <a:extLst>
              <a:ext uri="{FF2B5EF4-FFF2-40B4-BE49-F238E27FC236}">
                <a16:creationId xmlns:a16="http://schemas.microsoft.com/office/drawing/2014/main" id="{BB9510B1-B83A-4014-9B8A-B1B4F6CAA41E}"/>
              </a:ext>
            </a:extLst>
          </p:cNvPr>
          <p:cNvSpPr/>
          <p:nvPr/>
        </p:nvSpPr>
        <p:spPr bwMode="auto">
          <a:xfrm>
            <a:off x="165354" y="6596267"/>
            <a:ext cx="2569025" cy="232723"/>
          </a:xfrm>
          <a:prstGeom prst="flowChartAlternate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050" i="0" u="none" strike="noStrike" cap="none" normalizeH="0" baseline="0" dirty="0">
                <a:ln>
                  <a:noFill/>
                </a:ln>
                <a:effectLst/>
                <a:latin typeface="Tahoma" charset="0"/>
                <a:ea typeface="ＭＳ Ｐゴシック" charset="0"/>
                <a:cs typeface="ＭＳ Ｐゴシック" charset="0"/>
              </a:rPr>
              <a:t>モータの停止</a:t>
            </a:r>
          </a:p>
        </p:txBody>
      </p:sp>
      <p:sp>
        <p:nvSpPr>
          <p:cNvPr id="126" name="フローチャート: 代替処理 125">
            <a:extLst>
              <a:ext uri="{FF2B5EF4-FFF2-40B4-BE49-F238E27FC236}">
                <a16:creationId xmlns:a16="http://schemas.microsoft.com/office/drawing/2014/main" id="{5ED8EE28-E8F4-2C27-4193-806BEABE1282}"/>
              </a:ext>
            </a:extLst>
          </p:cNvPr>
          <p:cNvSpPr/>
          <p:nvPr/>
        </p:nvSpPr>
        <p:spPr bwMode="auto">
          <a:xfrm>
            <a:off x="185943" y="3264677"/>
            <a:ext cx="2569025" cy="232723"/>
          </a:xfrm>
          <a:prstGeom prst="flowChartAlternate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050" i="0" u="none" strike="noStrike" cap="none" normalizeH="0" baseline="0" dirty="0">
                <a:ln>
                  <a:noFill/>
                </a:ln>
                <a:effectLst/>
                <a:latin typeface="Tahoma" charset="0"/>
                <a:ea typeface="ＭＳ Ｐゴシック" charset="0"/>
                <a:cs typeface="ＭＳ Ｐゴシック" charset="0"/>
              </a:rPr>
              <a:t>モータの駆動</a:t>
            </a:r>
          </a:p>
        </p:txBody>
      </p:sp>
      <p:cxnSp>
        <p:nvCxnSpPr>
          <p:cNvPr id="127" name="直線矢印コネクタ 126">
            <a:extLst>
              <a:ext uri="{FF2B5EF4-FFF2-40B4-BE49-F238E27FC236}">
                <a16:creationId xmlns:a16="http://schemas.microsoft.com/office/drawing/2014/main" id="{6B8F3CB9-1898-3F86-69E7-E79A6134CDE3}"/>
              </a:ext>
            </a:extLst>
          </p:cNvPr>
          <p:cNvCxnSpPr>
            <a:cxnSpLocks/>
          </p:cNvCxnSpPr>
          <p:nvPr/>
        </p:nvCxnSpPr>
        <p:spPr bwMode="auto">
          <a:xfrm flipH="1">
            <a:off x="1470455" y="3030689"/>
            <a:ext cx="1" cy="224634"/>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8" name="直線矢印コネクタ 127">
            <a:extLst>
              <a:ext uri="{FF2B5EF4-FFF2-40B4-BE49-F238E27FC236}">
                <a16:creationId xmlns:a16="http://schemas.microsoft.com/office/drawing/2014/main" id="{D24978F9-4D43-D231-07F2-80D50BE0571A}"/>
              </a:ext>
            </a:extLst>
          </p:cNvPr>
          <p:cNvCxnSpPr>
            <a:cxnSpLocks/>
          </p:cNvCxnSpPr>
          <p:nvPr/>
        </p:nvCxnSpPr>
        <p:spPr bwMode="auto">
          <a:xfrm flipH="1">
            <a:off x="1449865" y="6380872"/>
            <a:ext cx="1" cy="224634"/>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 name="フローチャート: 判断 2">
            <a:extLst>
              <a:ext uri="{FF2B5EF4-FFF2-40B4-BE49-F238E27FC236}">
                <a16:creationId xmlns:a16="http://schemas.microsoft.com/office/drawing/2014/main" id="{818B07F2-EFF3-94E2-4B94-E8BE4DB1A447}"/>
              </a:ext>
            </a:extLst>
          </p:cNvPr>
          <p:cNvSpPr/>
          <p:nvPr/>
        </p:nvSpPr>
        <p:spPr bwMode="auto">
          <a:xfrm>
            <a:off x="5031815" y="3696657"/>
            <a:ext cx="2116865" cy="404366"/>
          </a:xfrm>
          <a:prstGeom prst="flowChartDecision">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050" i="0" u="none" strike="noStrike" cap="none" normalizeH="0" baseline="0" dirty="0">
                <a:ln>
                  <a:noFill/>
                </a:ln>
                <a:effectLst/>
                <a:latin typeface="Tahoma" charset="0"/>
                <a:ea typeface="ＭＳ Ｐゴシック" charset="0"/>
                <a:cs typeface="ＭＳ Ｐゴシック" charset="0"/>
              </a:rPr>
              <a:t>残り距離</a:t>
            </a:r>
            <a:r>
              <a:rPr kumimoji="1" lang="en-US" altLang="ja-JP" sz="1050" i="0" u="none" strike="noStrike" cap="none" normalizeH="0" baseline="0" dirty="0">
                <a:ln>
                  <a:noFill/>
                </a:ln>
                <a:effectLst/>
                <a:latin typeface="Tahoma" charset="0"/>
                <a:ea typeface="ＭＳ Ｐゴシック" charset="0"/>
                <a:cs typeface="ＭＳ Ｐゴシック" charset="0"/>
              </a:rPr>
              <a:t>&gt;</a:t>
            </a:r>
            <a:r>
              <a:rPr kumimoji="1" lang="ja-JP" altLang="en-US" sz="1050" i="0" u="none" strike="noStrike" cap="none" normalizeH="0" baseline="0" dirty="0">
                <a:ln>
                  <a:noFill/>
                </a:ln>
                <a:effectLst/>
                <a:latin typeface="Tahoma" charset="0"/>
                <a:ea typeface="ＭＳ Ｐゴシック" charset="0"/>
                <a:cs typeface="ＭＳ Ｐゴシック" charset="0"/>
              </a:rPr>
              <a:t>減速に必要な距離</a:t>
            </a:r>
          </a:p>
        </p:txBody>
      </p:sp>
      <p:sp>
        <p:nvSpPr>
          <p:cNvPr id="7" name="矢印: 右 6">
            <a:extLst>
              <a:ext uri="{FF2B5EF4-FFF2-40B4-BE49-F238E27FC236}">
                <a16:creationId xmlns:a16="http://schemas.microsoft.com/office/drawing/2014/main" id="{136144FC-B7E3-37F4-B49B-008EEDCA1915}"/>
              </a:ext>
            </a:extLst>
          </p:cNvPr>
          <p:cNvSpPr/>
          <p:nvPr/>
        </p:nvSpPr>
        <p:spPr>
          <a:xfrm rot="10800000">
            <a:off x="3889709" y="3775352"/>
            <a:ext cx="797103" cy="2729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778536A2-2341-69F1-55BC-7DDF2CD02A94}"/>
              </a:ext>
            </a:extLst>
          </p:cNvPr>
          <p:cNvSpPr txBox="1"/>
          <p:nvPr/>
        </p:nvSpPr>
        <p:spPr>
          <a:xfrm>
            <a:off x="5274733" y="4390061"/>
            <a:ext cx="2218267" cy="369332"/>
          </a:xfrm>
          <a:prstGeom prst="rect">
            <a:avLst/>
          </a:prstGeom>
          <a:noFill/>
        </p:spPr>
        <p:txBody>
          <a:bodyPr wrap="square" rtlCol="0">
            <a:spAutoFit/>
          </a:bodyPr>
          <a:lstStyle/>
          <a:p>
            <a:r>
              <a:rPr kumimoji="1" lang="ja-JP" altLang="en-US" dirty="0"/>
              <a:t>を加えるだけ</a:t>
            </a:r>
            <a:r>
              <a:rPr kumimoji="1" lang="en-US" altLang="ja-JP" dirty="0"/>
              <a:t>(or</a:t>
            </a:r>
            <a:r>
              <a:rPr kumimoji="1" lang="ja-JP" altLang="en-US" dirty="0"/>
              <a:t>で</a:t>
            </a:r>
            <a:r>
              <a:rPr kumimoji="1" lang="en-US" altLang="ja-JP" dirty="0"/>
              <a:t>)</a:t>
            </a:r>
            <a:endParaRPr kumimoji="1" lang="ja-JP" altLang="en-US" dirty="0"/>
          </a:p>
        </p:txBody>
      </p:sp>
    </p:spTree>
    <p:extLst>
      <p:ext uri="{BB962C8B-B14F-4D97-AF65-F5344CB8AC3E}">
        <p14:creationId xmlns:p14="http://schemas.microsoft.com/office/powerpoint/2010/main" val="1420494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DC72FA-668D-247E-CE8D-35B49579C7BF}"/>
              </a:ext>
            </a:extLst>
          </p:cNvPr>
          <p:cNvSpPr>
            <a:spLocks noGrp="1"/>
          </p:cNvSpPr>
          <p:nvPr>
            <p:ph type="title"/>
          </p:nvPr>
        </p:nvSpPr>
        <p:spPr/>
        <p:txBody>
          <a:bodyPr/>
          <a:lstStyle/>
          <a:p>
            <a:r>
              <a:rPr kumimoji="1" lang="ja-JP" altLang="en-US" dirty="0"/>
              <a:t>台形加速の概要</a:t>
            </a:r>
          </a:p>
        </p:txBody>
      </p:sp>
      <p:sp>
        <p:nvSpPr>
          <p:cNvPr id="4" name="テキスト ボックス 3">
            <a:extLst>
              <a:ext uri="{FF2B5EF4-FFF2-40B4-BE49-F238E27FC236}">
                <a16:creationId xmlns:a16="http://schemas.microsoft.com/office/drawing/2014/main" id="{314B1169-2B48-BD64-B3FA-B42F7A1BA8A8}"/>
              </a:ext>
            </a:extLst>
          </p:cNvPr>
          <p:cNvSpPr txBox="1"/>
          <p:nvPr/>
        </p:nvSpPr>
        <p:spPr>
          <a:xfrm>
            <a:off x="888964" y="1367263"/>
            <a:ext cx="1476462" cy="369332"/>
          </a:xfrm>
          <a:prstGeom prst="rect">
            <a:avLst/>
          </a:prstGeom>
          <a:noFill/>
        </p:spPr>
        <p:txBody>
          <a:bodyPr wrap="square" rtlCol="0">
            <a:spAutoFit/>
          </a:bodyPr>
          <a:lstStyle/>
          <a:p>
            <a:r>
              <a:rPr kumimoji="1" lang="en-US" altLang="ja-JP" dirty="0"/>
              <a:t>Main</a:t>
            </a:r>
            <a:r>
              <a:rPr kumimoji="1" lang="ja-JP" altLang="en-US" dirty="0"/>
              <a:t>処理</a:t>
            </a:r>
          </a:p>
        </p:txBody>
      </p:sp>
      <p:sp>
        <p:nvSpPr>
          <p:cNvPr id="5" name="フローチャート: 代替処理 4">
            <a:extLst>
              <a:ext uri="{FF2B5EF4-FFF2-40B4-BE49-F238E27FC236}">
                <a16:creationId xmlns:a16="http://schemas.microsoft.com/office/drawing/2014/main" id="{33232889-1E23-E90F-403D-DA33ABE210AA}"/>
              </a:ext>
            </a:extLst>
          </p:cNvPr>
          <p:cNvSpPr/>
          <p:nvPr/>
        </p:nvSpPr>
        <p:spPr bwMode="auto">
          <a:xfrm>
            <a:off x="215976" y="2332013"/>
            <a:ext cx="2569025" cy="232723"/>
          </a:xfrm>
          <a:prstGeom prst="flowChartAlternate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050" i="0" u="none" strike="noStrike" cap="none" normalizeH="0" baseline="0" dirty="0">
                <a:ln>
                  <a:noFill/>
                </a:ln>
                <a:effectLst/>
                <a:latin typeface="Tahoma" charset="0"/>
                <a:ea typeface="ＭＳ Ｐゴシック" charset="0"/>
                <a:cs typeface="ＭＳ Ｐゴシック" charset="0"/>
              </a:rPr>
              <a:t>台形加速</a:t>
            </a:r>
            <a:r>
              <a:rPr lang="ja-JP" altLang="en-US" sz="1050" dirty="0">
                <a:latin typeface="Tahoma" charset="0"/>
                <a:ea typeface="ＭＳ Ｐゴシック" charset="0"/>
                <a:cs typeface="ＭＳ Ｐゴシック" charset="0"/>
              </a:rPr>
              <a:t>の</a:t>
            </a:r>
            <a:r>
              <a:rPr lang="en-US" altLang="ja-JP" sz="1050" dirty="0">
                <a:latin typeface="Tahoma" charset="0"/>
                <a:ea typeface="ＭＳ Ｐゴシック" charset="0"/>
                <a:cs typeface="ＭＳ Ｐゴシック" charset="0"/>
              </a:rPr>
              <a:t>flag</a:t>
            </a:r>
            <a:r>
              <a:rPr lang="ja-JP" altLang="en-US" sz="1050" dirty="0">
                <a:latin typeface="Tahoma" charset="0"/>
                <a:ea typeface="ＭＳ Ｐゴシック" charset="0"/>
                <a:cs typeface="ＭＳ Ｐゴシック" charset="0"/>
              </a:rPr>
              <a:t>をオン</a:t>
            </a:r>
            <a:r>
              <a:rPr lang="en-US" altLang="ja-JP" sz="1050" dirty="0">
                <a:latin typeface="Tahoma" charset="0"/>
                <a:ea typeface="ＭＳ Ｐゴシック" charset="0"/>
                <a:cs typeface="ＭＳ Ｐゴシック" charset="0"/>
              </a:rPr>
              <a:t>(1)</a:t>
            </a:r>
            <a:r>
              <a:rPr lang="ja-JP" altLang="en-US" sz="1050" dirty="0">
                <a:latin typeface="Tahoma" charset="0"/>
                <a:ea typeface="ＭＳ Ｐゴシック" charset="0"/>
                <a:cs typeface="ＭＳ Ｐゴシック" charset="0"/>
              </a:rPr>
              <a:t>にする</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6" name="直線矢印コネクタ 5">
            <a:extLst>
              <a:ext uri="{FF2B5EF4-FFF2-40B4-BE49-F238E27FC236}">
                <a16:creationId xmlns:a16="http://schemas.microsoft.com/office/drawing/2014/main" id="{A29B2F58-F4B4-05D7-CCB9-BECC13F21273}"/>
              </a:ext>
            </a:extLst>
          </p:cNvPr>
          <p:cNvCxnSpPr>
            <a:cxnSpLocks/>
          </p:cNvCxnSpPr>
          <p:nvPr/>
        </p:nvCxnSpPr>
        <p:spPr bwMode="auto">
          <a:xfrm flipH="1">
            <a:off x="1500488" y="2564736"/>
            <a:ext cx="1" cy="224634"/>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直線矢印コネクタ 9">
            <a:extLst>
              <a:ext uri="{FF2B5EF4-FFF2-40B4-BE49-F238E27FC236}">
                <a16:creationId xmlns:a16="http://schemas.microsoft.com/office/drawing/2014/main" id="{D59B2352-586B-0DEC-E41A-12440ABBE837}"/>
              </a:ext>
            </a:extLst>
          </p:cNvPr>
          <p:cNvCxnSpPr>
            <a:cxnSpLocks/>
          </p:cNvCxnSpPr>
          <p:nvPr/>
        </p:nvCxnSpPr>
        <p:spPr bwMode="auto">
          <a:xfrm flipH="1">
            <a:off x="1460870" y="4275085"/>
            <a:ext cx="1" cy="241261"/>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 name="テキスト ボックス 11">
            <a:extLst>
              <a:ext uri="{FF2B5EF4-FFF2-40B4-BE49-F238E27FC236}">
                <a16:creationId xmlns:a16="http://schemas.microsoft.com/office/drawing/2014/main" id="{3B4ACB24-8B90-E2DB-19CB-04899A3F1777}"/>
              </a:ext>
            </a:extLst>
          </p:cNvPr>
          <p:cNvSpPr txBox="1"/>
          <p:nvPr/>
        </p:nvSpPr>
        <p:spPr>
          <a:xfrm>
            <a:off x="3483822" y="1506022"/>
            <a:ext cx="2191451" cy="369332"/>
          </a:xfrm>
          <a:prstGeom prst="rect">
            <a:avLst/>
          </a:prstGeom>
          <a:noFill/>
        </p:spPr>
        <p:txBody>
          <a:bodyPr wrap="square" rtlCol="0">
            <a:spAutoFit/>
          </a:bodyPr>
          <a:lstStyle/>
          <a:p>
            <a:r>
              <a:rPr kumimoji="1" lang="en-US" altLang="ja-JP" dirty="0"/>
              <a:t>TIM6</a:t>
            </a:r>
            <a:r>
              <a:rPr kumimoji="1" lang="ja-JP" altLang="en-US" dirty="0"/>
              <a:t>割り込み処理</a:t>
            </a:r>
          </a:p>
        </p:txBody>
      </p:sp>
      <p:sp>
        <p:nvSpPr>
          <p:cNvPr id="13" name="フローチャート: 処理 12">
            <a:extLst>
              <a:ext uri="{FF2B5EF4-FFF2-40B4-BE49-F238E27FC236}">
                <a16:creationId xmlns:a16="http://schemas.microsoft.com/office/drawing/2014/main" id="{606CC5DB-7001-3F09-DC7A-63C45793B7A0}"/>
              </a:ext>
            </a:extLst>
          </p:cNvPr>
          <p:cNvSpPr/>
          <p:nvPr/>
        </p:nvSpPr>
        <p:spPr bwMode="auto">
          <a:xfrm>
            <a:off x="4520463" y="2478843"/>
            <a:ext cx="1800000" cy="227665"/>
          </a:xfrm>
          <a:prstGeom prst="flowChartProcess">
            <a:avLst/>
          </a:prstGeom>
          <a:noFill/>
          <a:ln w="19050"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eaLnBrk="1" hangingPunct="1"/>
            <a:r>
              <a:rPr kumimoji="1" lang="en-US" altLang="ja-JP" sz="1050" i="0" u="none" strike="noStrike" cap="none" normalizeH="0" baseline="0" dirty="0">
                <a:ln>
                  <a:noFill/>
                </a:ln>
                <a:solidFill>
                  <a:srgbClr val="0000FF"/>
                </a:solidFill>
                <a:effectLst/>
                <a:latin typeface="Tahoma" charset="0"/>
                <a:ea typeface="ＭＳ Ｐゴシック" charset="0"/>
                <a:cs typeface="ＭＳ Ｐゴシック" charset="0"/>
              </a:rPr>
              <a:t>No</a:t>
            </a:r>
            <a:endParaRPr kumimoji="1" lang="ja-JP" altLang="en-US" sz="1050" i="0" u="none" strike="noStrike" cap="none" normalizeH="0" baseline="0" dirty="0">
              <a:ln>
                <a:noFill/>
              </a:ln>
              <a:solidFill>
                <a:srgbClr val="0000FF"/>
              </a:solidFill>
              <a:effectLst/>
              <a:latin typeface="Tahoma" charset="0"/>
              <a:ea typeface="ＭＳ Ｐゴシック" charset="0"/>
              <a:cs typeface="ＭＳ Ｐゴシック" charset="0"/>
            </a:endParaRPr>
          </a:p>
        </p:txBody>
      </p:sp>
      <p:sp>
        <p:nvSpPr>
          <p:cNvPr id="14" name="フローチャート: 処理 13">
            <a:extLst>
              <a:ext uri="{FF2B5EF4-FFF2-40B4-BE49-F238E27FC236}">
                <a16:creationId xmlns:a16="http://schemas.microsoft.com/office/drawing/2014/main" id="{366342B8-AD96-E1EE-8159-675C06651E65}"/>
              </a:ext>
            </a:extLst>
          </p:cNvPr>
          <p:cNvSpPr/>
          <p:nvPr/>
        </p:nvSpPr>
        <p:spPr bwMode="auto">
          <a:xfrm>
            <a:off x="3898140" y="2664822"/>
            <a:ext cx="347162" cy="205785"/>
          </a:xfrm>
          <a:prstGeom prst="flowChartProcess">
            <a:avLst/>
          </a:prstGeom>
          <a:noFill/>
          <a:ln w="19050"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eaLnBrk="1" hangingPunct="1"/>
            <a:r>
              <a:rPr lang="en-US" altLang="ja-JP" sz="1050" dirty="0">
                <a:solidFill>
                  <a:srgbClr val="FF0000"/>
                </a:solidFill>
                <a:latin typeface="Tahoma" charset="0"/>
                <a:ea typeface="ＭＳ Ｐゴシック" charset="0"/>
                <a:cs typeface="ＭＳ Ｐゴシック" charset="0"/>
              </a:rPr>
              <a:t>yes</a:t>
            </a:r>
            <a:endParaRPr kumimoji="1" lang="ja-JP" altLang="en-US" sz="1050" i="0" u="none" strike="noStrike" cap="none" normalizeH="0" baseline="0" dirty="0">
              <a:ln>
                <a:noFill/>
              </a:ln>
              <a:solidFill>
                <a:srgbClr val="FF0000"/>
              </a:solidFill>
              <a:effectLst/>
              <a:latin typeface="Tahoma" charset="0"/>
              <a:ea typeface="ＭＳ Ｐゴシック" charset="0"/>
              <a:cs typeface="ＭＳ Ｐゴシック" charset="0"/>
            </a:endParaRPr>
          </a:p>
        </p:txBody>
      </p:sp>
      <p:sp>
        <p:nvSpPr>
          <p:cNvPr id="15" name="フローチャート: 判断 14">
            <a:extLst>
              <a:ext uri="{FF2B5EF4-FFF2-40B4-BE49-F238E27FC236}">
                <a16:creationId xmlns:a16="http://schemas.microsoft.com/office/drawing/2014/main" id="{F58C1DBD-80CE-AD61-F96A-E939CB656CA8}"/>
              </a:ext>
            </a:extLst>
          </p:cNvPr>
          <p:cNvSpPr/>
          <p:nvPr/>
        </p:nvSpPr>
        <p:spPr bwMode="auto">
          <a:xfrm>
            <a:off x="3483822" y="2246192"/>
            <a:ext cx="2116865" cy="404366"/>
          </a:xfrm>
          <a:prstGeom prst="flowChartDecision">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050" i="0" u="none" strike="noStrike" cap="none" normalizeH="0" baseline="0" dirty="0">
                <a:ln>
                  <a:noFill/>
                </a:ln>
                <a:effectLst/>
                <a:latin typeface="Tahoma" charset="0"/>
                <a:ea typeface="ＭＳ Ｐゴシック" charset="0"/>
                <a:cs typeface="ＭＳ Ｐゴシック" charset="0"/>
              </a:rPr>
              <a:t>台形加速の</a:t>
            </a:r>
            <a:r>
              <a:rPr kumimoji="1" lang="en-US" altLang="ja-JP" sz="1050" i="0" u="none" strike="noStrike" cap="none" normalizeH="0" baseline="0" dirty="0">
                <a:ln>
                  <a:noFill/>
                </a:ln>
                <a:effectLst/>
                <a:latin typeface="Tahoma" charset="0"/>
                <a:ea typeface="ＭＳ Ｐゴシック" charset="0"/>
                <a:cs typeface="ＭＳ Ｐゴシック" charset="0"/>
              </a:rPr>
              <a:t>flag==1</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16" name="直線矢印コネクタ 15">
            <a:extLst>
              <a:ext uri="{FF2B5EF4-FFF2-40B4-BE49-F238E27FC236}">
                <a16:creationId xmlns:a16="http://schemas.microsoft.com/office/drawing/2014/main" id="{D7913A47-E141-07B0-12E5-0B09631979EE}"/>
              </a:ext>
            </a:extLst>
          </p:cNvPr>
          <p:cNvCxnSpPr>
            <a:cxnSpLocks/>
          </p:cNvCxnSpPr>
          <p:nvPr/>
        </p:nvCxnSpPr>
        <p:spPr bwMode="auto">
          <a:xfrm>
            <a:off x="6098154" y="2448375"/>
            <a:ext cx="0" cy="3020653"/>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直線矢印コネクタ 16">
            <a:extLst>
              <a:ext uri="{FF2B5EF4-FFF2-40B4-BE49-F238E27FC236}">
                <a16:creationId xmlns:a16="http://schemas.microsoft.com/office/drawing/2014/main" id="{8EAD52BA-7951-7D63-6DA8-3DEC469BD404}"/>
              </a:ext>
            </a:extLst>
          </p:cNvPr>
          <p:cNvCxnSpPr>
            <a:cxnSpLocks/>
            <a:stCxn id="21" idx="0"/>
            <a:endCxn id="20" idx="2"/>
          </p:cNvCxnSpPr>
          <p:nvPr/>
        </p:nvCxnSpPr>
        <p:spPr bwMode="auto">
          <a:xfrm flipV="1">
            <a:off x="4538481" y="3327139"/>
            <a:ext cx="1" cy="256903"/>
          </a:xfrm>
          <a:prstGeom prst="straightConnector1">
            <a:avLst/>
          </a:prstGeom>
          <a:solidFill>
            <a:schemeClr val="accent1"/>
          </a:solidFill>
          <a:ln w="12700" cap="flat" cmpd="sng" algn="ctr">
            <a:solidFill>
              <a:srgbClr val="000000"/>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 name="直線矢印コネクタ 17">
            <a:extLst>
              <a:ext uri="{FF2B5EF4-FFF2-40B4-BE49-F238E27FC236}">
                <a16:creationId xmlns:a16="http://schemas.microsoft.com/office/drawing/2014/main" id="{15A7C2CA-6874-6AB4-7BDC-2755EC2253CC}"/>
              </a:ext>
            </a:extLst>
          </p:cNvPr>
          <p:cNvCxnSpPr>
            <a:cxnSpLocks/>
            <a:stCxn id="15" idx="2"/>
          </p:cNvCxnSpPr>
          <p:nvPr/>
        </p:nvCxnSpPr>
        <p:spPr bwMode="auto">
          <a:xfrm>
            <a:off x="4542255" y="2650558"/>
            <a:ext cx="0" cy="435502"/>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直線矢印コネクタ 18">
            <a:extLst>
              <a:ext uri="{FF2B5EF4-FFF2-40B4-BE49-F238E27FC236}">
                <a16:creationId xmlns:a16="http://schemas.microsoft.com/office/drawing/2014/main" id="{DB839D4F-9F31-1E61-A74E-D1D92823B83D}"/>
              </a:ext>
            </a:extLst>
          </p:cNvPr>
          <p:cNvCxnSpPr>
            <a:cxnSpLocks/>
            <a:stCxn id="15" idx="3"/>
          </p:cNvCxnSpPr>
          <p:nvPr/>
        </p:nvCxnSpPr>
        <p:spPr bwMode="auto">
          <a:xfrm>
            <a:off x="5600687" y="2448375"/>
            <a:ext cx="497467" cy="0"/>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0" name="フローチャート: 処理 19">
            <a:extLst>
              <a:ext uri="{FF2B5EF4-FFF2-40B4-BE49-F238E27FC236}">
                <a16:creationId xmlns:a16="http://schemas.microsoft.com/office/drawing/2014/main" id="{09691B97-681C-6FCA-7531-C42342F003A6}"/>
              </a:ext>
            </a:extLst>
          </p:cNvPr>
          <p:cNvSpPr/>
          <p:nvPr/>
        </p:nvSpPr>
        <p:spPr bwMode="auto">
          <a:xfrm>
            <a:off x="3253969" y="3099474"/>
            <a:ext cx="2569025" cy="227665"/>
          </a:xfrm>
          <a:prstGeom prst="flowChart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050" i="0" u="none" strike="noStrike" cap="none" normalizeH="0" baseline="0" dirty="0">
                <a:ln>
                  <a:noFill/>
                </a:ln>
                <a:effectLst/>
                <a:latin typeface="Tahoma" charset="0"/>
                <a:ea typeface="ＭＳ Ｐゴシック" charset="0"/>
                <a:cs typeface="ＭＳ Ｐゴシック" charset="0"/>
              </a:rPr>
              <a:t>変位</a:t>
            </a:r>
            <a:r>
              <a:rPr kumimoji="1" lang="en-US" altLang="ja-JP" sz="1050" i="0" u="none" strike="noStrike" cap="none" normalizeH="0" baseline="0" dirty="0" err="1">
                <a:ln>
                  <a:noFill/>
                </a:ln>
                <a:effectLst/>
                <a:latin typeface="Tahoma" charset="0"/>
                <a:ea typeface="ＭＳ Ｐゴシック" charset="0"/>
                <a:cs typeface="ＭＳ Ｐゴシック" charset="0"/>
              </a:rPr>
              <a:t>Δ</a:t>
            </a:r>
            <a:r>
              <a:rPr lang="en-US" altLang="ja-JP" sz="1050" dirty="0" err="1">
                <a:latin typeface="Tahoma" charset="0"/>
                <a:ea typeface="ＭＳ Ｐゴシック" charset="0"/>
                <a:cs typeface="ＭＳ Ｐゴシック" charset="0"/>
              </a:rPr>
              <a:t>x</a:t>
            </a:r>
            <a:r>
              <a:rPr lang="en-US" altLang="ja-JP" sz="1050" dirty="0">
                <a:latin typeface="Tahoma" charset="0"/>
                <a:ea typeface="ＭＳ Ｐゴシック" charset="0"/>
                <a:cs typeface="ＭＳ Ｐゴシック" charset="0"/>
              </a:rPr>
              <a:t> += </a:t>
            </a:r>
            <a:r>
              <a:rPr lang="ja-JP" altLang="en-US" sz="1050" dirty="0">
                <a:latin typeface="Tahoma" charset="0"/>
                <a:ea typeface="ＭＳ Ｐゴシック" charset="0"/>
                <a:cs typeface="ＭＳ Ｐゴシック" charset="0"/>
              </a:rPr>
              <a:t>速度</a:t>
            </a:r>
            <a:r>
              <a:rPr lang="en-US" altLang="ja-JP" sz="1050" dirty="0">
                <a:latin typeface="Tahoma" charset="0"/>
                <a:ea typeface="ＭＳ Ｐゴシック" charset="0"/>
                <a:cs typeface="ＭＳ Ｐゴシック" charset="0"/>
              </a:rPr>
              <a:t>v</a:t>
            </a:r>
            <a:r>
              <a:rPr lang="ja-JP" altLang="en-US" sz="1050" dirty="0">
                <a:latin typeface="Tahoma" charset="0"/>
                <a:ea typeface="ＭＳ Ｐゴシック" charset="0"/>
                <a:cs typeface="ＭＳ Ｐゴシック" charset="0"/>
              </a:rPr>
              <a:t> </a:t>
            </a:r>
            <a:r>
              <a:rPr lang="en-US" altLang="ja-JP" sz="1050" dirty="0">
                <a:latin typeface="Tahoma" charset="0"/>
                <a:ea typeface="ＭＳ Ｐゴシック" charset="0"/>
                <a:cs typeface="ＭＳ Ｐゴシック" charset="0"/>
              </a:rPr>
              <a:t>× </a:t>
            </a:r>
            <a:r>
              <a:rPr lang="ja-JP" altLang="en-US" sz="1050" dirty="0">
                <a:latin typeface="Tahoma" charset="0"/>
                <a:ea typeface="ＭＳ Ｐゴシック" charset="0"/>
                <a:cs typeface="ＭＳ Ｐゴシック" charset="0"/>
              </a:rPr>
              <a:t>刻み時間</a:t>
            </a:r>
            <a:r>
              <a:rPr lang="en-US" altLang="ja-JP" sz="1050" dirty="0">
                <a:latin typeface="Tahoma" charset="0"/>
                <a:ea typeface="ＭＳ Ｐゴシック" charset="0"/>
                <a:cs typeface="ＭＳ Ｐゴシック" charset="0"/>
              </a:rPr>
              <a:t>dt(=0.001) </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sp>
        <p:nvSpPr>
          <p:cNvPr id="21" name="フローチャート: 処理 20">
            <a:extLst>
              <a:ext uri="{FF2B5EF4-FFF2-40B4-BE49-F238E27FC236}">
                <a16:creationId xmlns:a16="http://schemas.microsoft.com/office/drawing/2014/main" id="{52E34419-A640-4607-BD46-E5D51D62F4E4}"/>
              </a:ext>
            </a:extLst>
          </p:cNvPr>
          <p:cNvSpPr/>
          <p:nvPr/>
        </p:nvSpPr>
        <p:spPr bwMode="auto">
          <a:xfrm>
            <a:off x="3253968" y="3584042"/>
            <a:ext cx="2569025" cy="227665"/>
          </a:xfrm>
          <a:prstGeom prst="flowChart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050" dirty="0">
                <a:latin typeface="Tahoma" charset="0"/>
                <a:ea typeface="ＭＳ Ｐゴシック" charset="0"/>
                <a:cs typeface="ＭＳ Ｐゴシック" charset="0"/>
              </a:rPr>
              <a:t>速度</a:t>
            </a:r>
            <a:r>
              <a:rPr lang="en-US" altLang="ja-JP" sz="1050" dirty="0">
                <a:latin typeface="Tahoma" charset="0"/>
                <a:ea typeface="ＭＳ Ｐゴシック" charset="0"/>
                <a:cs typeface="ＭＳ Ｐゴシック" charset="0"/>
              </a:rPr>
              <a:t>v += </a:t>
            </a:r>
            <a:r>
              <a:rPr lang="ja-JP" altLang="en-US" sz="1050" dirty="0">
                <a:latin typeface="Tahoma" charset="0"/>
                <a:ea typeface="ＭＳ Ｐゴシック" charset="0"/>
                <a:cs typeface="ＭＳ Ｐゴシック" charset="0"/>
              </a:rPr>
              <a:t>加速度</a:t>
            </a:r>
            <a:r>
              <a:rPr lang="en-US" altLang="ja-JP" sz="1050" dirty="0">
                <a:latin typeface="Tahoma" charset="0"/>
                <a:ea typeface="ＭＳ Ｐゴシック" charset="0"/>
                <a:cs typeface="ＭＳ Ｐゴシック" charset="0"/>
              </a:rPr>
              <a:t>a</a:t>
            </a:r>
            <a:r>
              <a:rPr lang="ja-JP" altLang="en-US" sz="1050" dirty="0">
                <a:latin typeface="Tahoma" charset="0"/>
                <a:ea typeface="ＭＳ Ｐゴシック" charset="0"/>
                <a:cs typeface="ＭＳ Ｐゴシック" charset="0"/>
              </a:rPr>
              <a:t> </a:t>
            </a:r>
            <a:r>
              <a:rPr lang="en-US" altLang="ja-JP" sz="1050" dirty="0">
                <a:latin typeface="Tahoma" charset="0"/>
                <a:ea typeface="ＭＳ Ｐゴシック" charset="0"/>
                <a:cs typeface="ＭＳ Ｐゴシック" charset="0"/>
              </a:rPr>
              <a:t>× </a:t>
            </a:r>
            <a:r>
              <a:rPr lang="ja-JP" altLang="en-US" sz="1050" dirty="0">
                <a:latin typeface="Tahoma" charset="0"/>
                <a:ea typeface="ＭＳ Ｐゴシック" charset="0"/>
                <a:cs typeface="ＭＳ Ｐゴシック" charset="0"/>
              </a:rPr>
              <a:t>刻み時間</a:t>
            </a:r>
            <a:r>
              <a:rPr lang="en-US" altLang="ja-JP" sz="1050" dirty="0">
                <a:latin typeface="Tahoma" charset="0"/>
                <a:ea typeface="ＭＳ Ｐゴシック" charset="0"/>
                <a:cs typeface="ＭＳ Ｐゴシック" charset="0"/>
              </a:rPr>
              <a:t>dt(=0.001) </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sp>
        <p:nvSpPr>
          <p:cNvPr id="22" name="フローチャート: 代替処理 21">
            <a:extLst>
              <a:ext uri="{FF2B5EF4-FFF2-40B4-BE49-F238E27FC236}">
                <a16:creationId xmlns:a16="http://schemas.microsoft.com/office/drawing/2014/main" id="{2ABC7ECA-3C3B-B0CC-0C0D-F472314728FD}"/>
              </a:ext>
            </a:extLst>
          </p:cNvPr>
          <p:cNvSpPr/>
          <p:nvPr/>
        </p:nvSpPr>
        <p:spPr bwMode="auto">
          <a:xfrm>
            <a:off x="185944" y="6123221"/>
            <a:ext cx="2569025" cy="232723"/>
          </a:xfrm>
          <a:prstGeom prst="flowChartAlternate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050" i="0" u="none" strike="noStrike" cap="none" normalizeH="0" baseline="0" dirty="0">
                <a:ln>
                  <a:noFill/>
                </a:ln>
                <a:effectLst/>
                <a:latin typeface="Tahoma" charset="0"/>
                <a:ea typeface="ＭＳ Ｐゴシック" charset="0"/>
                <a:cs typeface="ＭＳ Ｐゴシック" charset="0"/>
              </a:rPr>
              <a:t>台形加速</a:t>
            </a:r>
            <a:r>
              <a:rPr lang="ja-JP" altLang="en-US" sz="1050" dirty="0">
                <a:latin typeface="Tahoma" charset="0"/>
                <a:ea typeface="ＭＳ Ｐゴシック" charset="0"/>
                <a:cs typeface="ＭＳ Ｐゴシック" charset="0"/>
              </a:rPr>
              <a:t>の</a:t>
            </a:r>
            <a:r>
              <a:rPr lang="en-US" altLang="ja-JP" sz="1050" dirty="0">
                <a:latin typeface="Tahoma" charset="0"/>
                <a:ea typeface="ＭＳ Ｐゴシック" charset="0"/>
                <a:cs typeface="ＭＳ Ｐゴシック" charset="0"/>
              </a:rPr>
              <a:t>flag</a:t>
            </a:r>
            <a:r>
              <a:rPr lang="ja-JP" altLang="en-US" sz="1050" dirty="0">
                <a:latin typeface="Tahoma" charset="0"/>
                <a:ea typeface="ＭＳ Ｐゴシック" charset="0"/>
                <a:cs typeface="ＭＳ Ｐゴシック" charset="0"/>
              </a:rPr>
              <a:t>をオフ</a:t>
            </a:r>
            <a:r>
              <a:rPr lang="en-US" altLang="ja-JP" sz="1050" dirty="0">
                <a:latin typeface="Tahoma" charset="0"/>
                <a:ea typeface="ＭＳ Ｐゴシック" charset="0"/>
                <a:cs typeface="ＭＳ Ｐゴシック" charset="0"/>
              </a:rPr>
              <a:t>(0)</a:t>
            </a:r>
            <a:r>
              <a:rPr lang="ja-JP" altLang="en-US" sz="1050" dirty="0">
                <a:latin typeface="Tahoma" charset="0"/>
                <a:ea typeface="ＭＳ Ｐゴシック" charset="0"/>
                <a:cs typeface="ＭＳ Ｐゴシック" charset="0"/>
              </a:rPr>
              <a:t>にする</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23" name="直線矢印コネクタ 22">
            <a:extLst>
              <a:ext uri="{FF2B5EF4-FFF2-40B4-BE49-F238E27FC236}">
                <a16:creationId xmlns:a16="http://schemas.microsoft.com/office/drawing/2014/main" id="{4042E218-1B7C-6AC4-C24C-E06777E88530}"/>
              </a:ext>
            </a:extLst>
          </p:cNvPr>
          <p:cNvCxnSpPr>
            <a:cxnSpLocks/>
            <a:endCxn id="21" idx="2"/>
          </p:cNvCxnSpPr>
          <p:nvPr/>
        </p:nvCxnSpPr>
        <p:spPr bwMode="auto">
          <a:xfrm flipH="1" flipV="1">
            <a:off x="4538481" y="3811707"/>
            <a:ext cx="3773" cy="287816"/>
          </a:xfrm>
          <a:prstGeom prst="straightConnector1">
            <a:avLst/>
          </a:prstGeom>
          <a:solidFill>
            <a:schemeClr val="accent1"/>
          </a:solidFill>
          <a:ln w="12700" cap="flat" cmpd="sng" algn="ctr">
            <a:solidFill>
              <a:srgbClr val="000000"/>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4" name="直線矢印コネクタ 23">
            <a:extLst>
              <a:ext uri="{FF2B5EF4-FFF2-40B4-BE49-F238E27FC236}">
                <a16:creationId xmlns:a16="http://schemas.microsoft.com/office/drawing/2014/main" id="{42E18078-9E1F-90A2-8A8A-795781310BB6}"/>
              </a:ext>
            </a:extLst>
          </p:cNvPr>
          <p:cNvCxnSpPr>
            <a:cxnSpLocks/>
          </p:cNvCxnSpPr>
          <p:nvPr/>
        </p:nvCxnSpPr>
        <p:spPr bwMode="auto">
          <a:xfrm>
            <a:off x="4579545" y="5469028"/>
            <a:ext cx="1519385" cy="0"/>
          </a:xfrm>
          <a:prstGeom prst="straightConnector1">
            <a:avLst/>
          </a:prstGeom>
          <a:solidFill>
            <a:schemeClr val="accent1"/>
          </a:solidFill>
          <a:ln w="12700" cap="flat" cmpd="sng" algn="ctr">
            <a:solidFill>
              <a:srgbClr val="000000"/>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5" name="四角形: 角を丸くする 24">
            <a:extLst>
              <a:ext uri="{FF2B5EF4-FFF2-40B4-BE49-F238E27FC236}">
                <a16:creationId xmlns:a16="http://schemas.microsoft.com/office/drawing/2014/main" id="{15B24A42-2E64-C1EC-2E87-B7C8F57312B5}"/>
              </a:ext>
            </a:extLst>
          </p:cNvPr>
          <p:cNvSpPr/>
          <p:nvPr/>
        </p:nvSpPr>
        <p:spPr bwMode="auto">
          <a:xfrm>
            <a:off x="6508784" y="3449188"/>
            <a:ext cx="2569025" cy="232723"/>
          </a:xfrm>
          <a:prstGeom prst="roundRect">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fontAlgn="base">
              <a:spcBef>
                <a:spcPct val="0"/>
              </a:spcBef>
              <a:spcAft>
                <a:spcPct val="0"/>
              </a:spcAft>
            </a:pPr>
            <a:r>
              <a:rPr kumimoji="1" lang="ja-JP" altLang="en-US" sz="1050" i="0" u="none" strike="noStrike" cap="none" normalizeH="0" baseline="0" dirty="0">
                <a:ln>
                  <a:noFill/>
                </a:ln>
                <a:effectLst/>
                <a:latin typeface="Tahoma" charset="0"/>
                <a:ea typeface="ＭＳ Ｐゴシック" charset="0"/>
                <a:cs typeface="ＭＳ Ｐゴシック" charset="0"/>
              </a:rPr>
              <a:t>終了</a:t>
            </a:r>
          </a:p>
        </p:txBody>
      </p:sp>
      <p:sp>
        <p:nvSpPr>
          <p:cNvPr id="31" name="テキスト ボックス 30">
            <a:extLst>
              <a:ext uri="{FF2B5EF4-FFF2-40B4-BE49-F238E27FC236}">
                <a16:creationId xmlns:a16="http://schemas.microsoft.com/office/drawing/2014/main" id="{EAF75EF2-9B28-9520-DCAF-E2570FF8A894}"/>
              </a:ext>
            </a:extLst>
          </p:cNvPr>
          <p:cNvSpPr txBox="1"/>
          <p:nvPr/>
        </p:nvSpPr>
        <p:spPr>
          <a:xfrm>
            <a:off x="9664474" y="1504066"/>
            <a:ext cx="2191451" cy="369332"/>
          </a:xfrm>
          <a:prstGeom prst="rect">
            <a:avLst/>
          </a:prstGeom>
          <a:noFill/>
        </p:spPr>
        <p:txBody>
          <a:bodyPr wrap="square" rtlCol="0">
            <a:spAutoFit/>
          </a:bodyPr>
          <a:lstStyle/>
          <a:p>
            <a:r>
              <a:rPr kumimoji="1" lang="en-US" altLang="ja-JP" dirty="0"/>
              <a:t>TIM2</a:t>
            </a:r>
            <a:r>
              <a:rPr kumimoji="1" lang="ja-JP" altLang="en-US" dirty="0"/>
              <a:t>割り込み処理</a:t>
            </a:r>
          </a:p>
        </p:txBody>
      </p:sp>
      <p:sp>
        <p:nvSpPr>
          <p:cNvPr id="32" name="テキスト ボックス 31">
            <a:extLst>
              <a:ext uri="{FF2B5EF4-FFF2-40B4-BE49-F238E27FC236}">
                <a16:creationId xmlns:a16="http://schemas.microsoft.com/office/drawing/2014/main" id="{7E21E387-8E5E-1D50-902D-65CA06824DC7}"/>
              </a:ext>
            </a:extLst>
          </p:cNvPr>
          <p:cNvSpPr txBox="1"/>
          <p:nvPr/>
        </p:nvSpPr>
        <p:spPr>
          <a:xfrm>
            <a:off x="6712692" y="1504643"/>
            <a:ext cx="2191451" cy="369332"/>
          </a:xfrm>
          <a:prstGeom prst="rect">
            <a:avLst/>
          </a:prstGeom>
          <a:noFill/>
        </p:spPr>
        <p:txBody>
          <a:bodyPr wrap="square" rtlCol="0">
            <a:spAutoFit/>
          </a:bodyPr>
          <a:lstStyle/>
          <a:p>
            <a:r>
              <a:rPr kumimoji="1" lang="en-US" altLang="ja-JP" dirty="0"/>
              <a:t>TIM1</a:t>
            </a:r>
            <a:r>
              <a:rPr kumimoji="1" lang="ja-JP" altLang="en-US" dirty="0"/>
              <a:t>割り込み処理</a:t>
            </a:r>
          </a:p>
        </p:txBody>
      </p:sp>
      <p:sp>
        <p:nvSpPr>
          <p:cNvPr id="33" name="フローチャート: 処理 32">
            <a:extLst>
              <a:ext uri="{FF2B5EF4-FFF2-40B4-BE49-F238E27FC236}">
                <a16:creationId xmlns:a16="http://schemas.microsoft.com/office/drawing/2014/main" id="{7A133C7C-B194-A1A8-C0CC-9D0FCE55AE1A}"/>
              </a:ext>
            </a:extLst>
          </p:cNvPr>
          <p:cNvSpPr/>
          <p:nvPr/>
        </p:nvSpPr>
        <p:spPr bwMode="auto">
          <a:xfrm>
            <a:off x="6373314" y="2183193"/>
            <a:ext cx="2839967" cy="815613"/>
          </a:xfrm>
          <a:prstGeom prst="flowChart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050" i="0" u="none" strike="noStrike" cap="none" normalizeH="0" baseline="0" dirty="0">
                <a:ln>
                  <a:noFill/>
                </a:ln>
                <a:effectLst/>
                <a:latin typeface="Tahoma" charset="0"/>
                <a:ea typeface="ＭＳ Ｐゴシック" charset="0"/>
                <a:cs typeface="ＭＳ Ｐゴシック" charset="0"/>
              </a:rPr>
              <a:t>Tim1</a:t>
            </a:r>
            <a:r>
              <a:rPr kumimoji="1" lang="ja-JP" altLang="en-US" sz="1050" i="0" u="none" strike="noStrike" cap="none" normalizeH="0" baseline="0" dirty="0">
                <a:ln>
                  <a:noFill/>
                </a:ln>
                <a:effectLst/>
                <a:latin typeface="Tahoma" charset="0"/>
                <a:ea typeface="ＭＳ Ｐゴシック" charset="0"/>
                <a:cs typeface="ＭＳ Ｐゴシック" charset="0"/>
              </a:rPr>
              <a:t>の</a:t>
            </a:r>
            <a:r>
              <a:rPr kumimoji="1" lang="en-US" altLang="ja-JP" sz="1050" i="0" u="none" strike="noStrike" cap="none" normalizeH="0" baseline="0" dirty="0">
                <a:ln>
                  <a:noFill/>
                </a:ln>
                <a:effectLst/>
                <a:latin typeface="Tahoma" charset="0"/>
                <a:ea typeface="ＭＳ Ｐゴシック" charset="0"/>
                <a:cs typeface="ＭＳ Ｐゴシック" charset="0"/>
              </a:rPr>
              <a:t>AUTORELOAD</a:t>
            </a:r>
            <a:r>
              <a:rPr kumimoji="1" lang="ja-JP" altLang="en-US" sz="1050" i="0" u="none" strike="noStrike" cap="none" normalizeH="0" baseline="0" dirty="0">
                <a:ln>
                  <a:noFill/>
                </a:ln>
                <a:effectLst/>
                <a:latin typeface="Tahoma" charset="0"/>
                <a:ea typeface="ＭＳ Ｐゴシック" charset="0"/>
                <a:cs typeface="ＭＳ Ｐゴシック" charset="0"/>
              </a:rPr>
              <a:t>に</a:t>
            </a:r>
            <a:r>
              <a:rPr kumimoji="1" lang="en-US" altLang="ja-JP" sz="1050" i="0" u="none" strike="noStrike" cap="none" normalizeH="0" baseline="0" dirty="0" err="1">
                <a:ln>
                  <a:noFill/>
                </a:ln>
                <a:effectLst/>
                <a:latin typeface="Tahoma" charset="0"/>
                <a:ea typeface="ＭＳ Ｐゴシック" charset="0"/>
                <a:cs typeface="ＭＳ Ｐゴシック" charset="0"/>
              </a:rPr>
              <a:t>g_motorCount_l</a:t>
            </a:r>
            <a:r>
              <a:rPr kumimoji="1" lang="ja-JP" altLang="en-US" sz="1050" i="0" u="none" strike="noStrike" cap="none" normalizeH="0" baseline="0" dirty="0">
                <a:ln>
                  <a:noFill/>
                </a:ln>
                <a:effectLst/>
                <a:latin typeface="Tahoma" charset="0"/>
                <a:ea typeface="ＭＳ Ｐゴシック" charset="0"/>
                <a:cs typeface="ＭＳ Ｐゴシック" charset="0"/>
              </a:rPr>
              <a:t>を入れる</a:t>
            </a:r>
            <a:endParaRPr kumimoji="1" lang="en-US" altLang="ja-JP" sz="1050" i="0" u="none" strike="noStrike" cap="none" normalizeH="0" baseline="0" dirty="0">
              <a:ln>
                <a:noFill/>
              </a:ln>
              <a:effectLst/>
              <a:latin typeface="Tahoma" charset="0"/>
              <a:ea typeface="ＭＳ Ｐゴシック" charset="0"/>
              <a:cs typeface="ＭＳ Ｐゴシック"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050" i="0" u="none" strike="noStrike" cap="none" normalizeH="0" baseline="0" dirty="0">
                <a:ln>
                  <a:noFill/>
                </a:ln>
                <a:effectLst/>
                <a:latin typeface="Tahoma" charset="0"/>
                <a:ea typeface="ＭＳ Ｐゴシック" charset="0"/>
                <a:cs typeface="ＭＳ Ｐゴシック" charset="0"/>
              </a:rPr>
              <a:t>	Tim1</a:t>
            </a:r>
            <a:r>
              <a:rPr kumimoji="1" lang="ja-JP" altLang="en-US" sz="1050" i="0" u="none" strike="noStrike" cap="none" normalizeH="0" baseline="0" dirty="0">
                <a:ln>
                  <a:noFill/>
                </a:ln>
                <a:effectLst/>
                <a:latin typeface="Tahoma" charset="0"/>
                <a:ea typeface="ＭＳ Ｐゴシック" charset="0"/>
                <a:cs typeface="ＭＳ Ｐゴシック" charset="0"/>
              </a:rPr>
              <a:t>の</a:t>
            </a:r>
            <a:r>
              <a:rPr kumimoji="1" lang="en-US" altLang="ja-JP" sz="1050" i="0" u="none" strike="noStrike" cap="none" normalizeH="0" baseline="0" dirty="0">
                <a:ln>
                  <a:noFill/>
                </a:ln>
                <a:effectLst/>
                <a:latin typeface="Tahoma" charset="0"/>
                <a:ea typeface="ＭＳ Ｐゴシック" charset="0"/>
                <a:cs typeface="ＭＳ Ｐゴシック" charset="0"/>
              </a:rPr>
              <a:t>COMPARE</a:t>
            </a:r>
            <a:r>
              <a:rPr kumimoji="1" lang="ja-JP" altLang="en-US" sz="1050" i="0" u="none" strike="noStrike" cap="none" normalizeH="0" baseline="0" dirty="0">
                <a:ln>
                  <a:noFill/>
                </a:ln>
                <a:effectLst/>
                <a:latin typeface="Tahoma" charset="0"/>
                <a:ea typeface="ＭＳ Ｐゴシック" charset="0"/>
                <a:cs typeface="ＭＳ Ｐゴシック" charset="0"/>
              </a:rPr>
              <a:t>に</a:t>
            </a:r>
            <a:r>
              <a:rPr kumimoji="1" lang="en-US" altLang="ja-JP" sz="1050" i="0" u="none" strike="noStrike" cap="none" normalizeH="0" baseline="0" dirty="0" err="1">
                <a:ln>
                  <a:noFill/>
                </a:ln>
                <a:effectLst/>
                <a:latin typeface="Tahoma" charset="0"/>
                <a:ea typeface="ＭＳ Ｐゴシック" charset="0"/>
                <a:cs typeface="ＭＳ Ｐゴシック" charset="0"/>
              </a:rPr>
              <a:t>g_motorCount_l</a:t>
            </a:r>
            <a:r>
              <a:rPr kumimoji="1" lang="en-US" altLang="ja-JP" sz="1050" i="0" u="none" strike="noStrike" cap="none" normalizeH="0" baseline="0" dirty="0">
                <a:ln>
                  <a:noFill/>
                </a:ln>
                <a:effectLst/>
                <a:latin typeface="Tahoma" charset="0"/>
                <a:ea typeface="ＭＳ Ｐゴシック" charset="0"/>
                <a:cs typeface="ＭＳ Ｐゴシック" charset="0"/>
              </a:rPr>
              <a:t> /2</a:t>
            </a:r>
            <a:r>
              <a:rPr kumimoji="1" lang="ja-JP" altLang="en-US" sz="1050" i="0" u="none" strike="noStrike" cap="none" normalizeH="0" baseline="0" dirty="0">
                <a:ln>
                  <a:noFill/>
                </a:ln>
                <a:effectLst/>
                <a:latin typeface="Tahoma" charset="0"/>
                <a:ea typeface="ＭＳ Ｐゴシック" charset="0"/>
                <a:cs typeface="ＭＳ Ｐゴシック" charset="0"/>
              </a:rPr>
              <a:t>を入れる</a:t>
            </a:r>
            <a:endParaRPr kumimoji="1" lang="en-US" altLang="ja-JP" sz="1050" i="0" u="none" strike="noStrike" cap="none" normalizeH="0" baseline="0" dirty="0">
              <a:ln>
                <a:noFill/>
              </a:ln>
              <a:effectLst/>
              <a:latin typeface="Tahoma" charset="0"/>
              <a:ea typeface="ＭＳ Ｐゴシック" charset="0"/>
              <a:cs typeface="ＭＳ Ｐゴシック"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050" i="0" u="none" strike="noStrike" cap="none" normalizeH="0" baseline="0" dirty="0">
                <a:ln>
                  <a:noFill/>
                </a:ln>
                <a:effectLst/>
                <a:latin typeface="Tahoma" charset="0"/>
                <a:ea typeface="ＭＳ Ｐゴシック" charset="0"/>
                <a:cs typeface="ＭＳ Ｐゴシック" charset="0"/>
              </a:rPr>
              <a:t>__HAL_TIM_SET_COUNTER(&amp;htim1, 0);</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sp>
        <p:nvSpPr>
          <p:cNvPr id="34" name="フローチャート: 処理 33">
            <a:extLst>
              <a:ext uri="{FF2B5EF4-FFF2-40B4-BE49-F238E27FC236}">
                <a16:creationId xmlns:a16="http://schemas.microsoft.com/office/drawing/2014/main" id="{D86B3D32-0D7B-CD1A-8AF5-E0D0DBF47AD4}"/>
              </a:ext>
            </a:extLst>
          </p:cNvPr>
          <p:cNvSpPr/>
          <p:nvPr/>
        </p:nvSpPr>
        <p:spPr bwMode="auto">
          <a:xfrm>
            <a:off x="9340215" y="2183192"/>
            <a:ext cx="2839967" cy="815613"/>
          </a:xfrm>
          <a:prstGeom prst="flowChart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050" i="0" u="none" strike="noStrike" cap="none" normalizeH="0" baseline="0" dirty="0">
                <a:ln>
                  <a:noFill/>
                </a:ln>
                <a:effectLst/>
                <a:latin typeface="Tahoma" charset="0"/>
                <a:ea typeface="ＭＳ Ｐゴシック" charset="0"/>
                <a:cs typeface="ＭＳ Ｐゴシック" charset="0"/>
              </a:rPr>
              <a:t>Tim2</a:t>
            </a:r>
            <a:r>
              <a:rPr kumimoji="1" lang="ja-JP" altLang="en-US" sz="1050" i="0" u="none" strike="noStrike" cap="none" normalizeH="0" baseline="0" dirty="0">
                <a:ln>
                  <a:noFill/>
                </a:ln>
                <a:effectLst/>
                <a:latin typeface="Tahoma" charset="0"/>
                <a:ea typeface="ＭＳ Ｐゴシック" charset="0"/>
                <a:cs typeface="ＭＳ Ｐゴシック" charset="0"/>
              </a:rPr>
              <a:t>の</a:t>
            </a:r>
            <a:r>
              <a:rPr kumimoji="1" lang="en-US" altLang="ja-JP" sz="1050" i="0" u="none" strike="noStrike" cap="none" normalizeH="0" baseline="0" dirty="0">
                <a:ln>
                  <a:noFill/>
                </a:ln>
                <a:effectLst/>
                <a:latin typeface="Tahoma" charset="0"/>
                <a:ea typeface="ＭＳ Ｐゴシック" charset="0"/>
                <a:cs typeface="ＭＳ Ｐゴシック" charset="0"/>
              </a:rPr>
              <a:t>AUTORELOAD</a:t>
            </a:r>
            <a:r>
              <a:rPr kumimoji="1" lang="ja-JP" altLang="en-US" sz="1050" i="0" u="none" strike="noStrike" cap="none" normalizeH="0" baseline="0" dirty="0">
                <a:ln>
                  <a:noFill/>
                </a:ln>
                <a:effectLst/>
                <a:latin typeface="Tahoma" charset="0"/>
                <a:ea typeface="ＭＳ Ｐゴシック" charset="0"/>
                <a:cs typeface="ＭＳ Ｐゴシック" charset="0"/>
              </a:rPr>
              <a:t>に</a:t>
            </a:r>
            <a:r>
              <a:rPr kumimoji="1" lang="en-US" altLang="ja-JP" sz="1050" i="0" u="none" strike="noStrike" cap="none" normalizeH="0" baseline="0" dirty="0" err="1">
                <a:ln>
                  <a:noFill/>
                </a:ln>
                <a:effectLst/>
                <a:latin typeface="Tahoma" charset="0"/>
                <a:ea typeface="ＭＳ Ｐゴシック" charset="0"/>
                <a:cs typeface="ＭＳ Ｐゴシック" charset="0"/>
              </a:rPr>
              <a:t>g_motorCount_r</a:t>
            </a:r>
            <a:r>
              <a:rPr kumimoji="1" lang="ja-JP" altLang="en-US" sz="1050" i="0" u="none" strike="noStrike" cap="none" normalizeH="0" baseline="0" dirty="0">
                <a:ln>
                  <a:noFill/>
                </a:ln>
                <a:effectLst/>
                <a:latin typeface="Tahoma" charset="0"/>
                <a:ea typeface="ＭＳ Ｐゴシック" charset="0"/>
                <a:cs typeface="ＭＳ Ｐゴシック" charset="0"/>
              </a:rPr>
              <a:t>を入れる</a:t>
            </a:r>
            <a:endParaRPr kumimoji="1" lang="en-US" altLang="ja-JP" sz="1050" i="0" u="none" strike="noStrike" cap="none" normalizeH="0" baseline="0" dirty="0">
              <a:ln>
                <a:noFill/>
              </a:ln>
              <a:effectLst/>
              <a:latin typeface="Tahoma" charset="0"/>
              <a:ea typeface="ＭＳ Ｐゴシック" charset="0"/>
              <a:cs typeface="ＭＳ Ｐゴシック"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050" i="0" u="none" strike="noStrike" cap="none" normalizeH="0" baseline="0" dirty="0">
                <a:ln>
                  <a:noFill/>
                </a:ln>
                <a:effectLst/>
                <a:latin typeface="Tahoma" charset="0"/>
                <a:ea typeface="ＭＳ Ｐゴシック" charset="0"/>
                <a:cs typeface="ＭＳ Ｐゴシック" charset="0"/>
              </a:rPr>
              <a:t>	Tim2</a:t>
            </a:r>
            <a:r>
              <a:rPr kumimoji="1" lang="ja-JP" altLang="en-US" sz="1050" i="0" u="none" strike="noStrike" cap="none" normalizeH="0" baseline="0" dirty="0">
                <a:ln>
                  <a:noFill/>
                </a:ln>
                <a:effectLst/>
                <a:latin typeface="Tahoma" charset="0"/>
                <a:ea typeface="ＭＳ Ｐゴシック" charset="0"/>
                <a:cs typeface="ＭＳ Ｐゴシック" charset="0"/>
              </a:rPr>
              <a:t>の</a:t>
            </a:r>
            <a:r>
              <a:rPr kumimoji="1" lang="en-US" altLang="ja-JP" sz="1050" i="0" u="none" strike="noStrike" cap="none" normalizeH="0" baseline="0" dirty="0">
                <a:ln>
                  <a:noFill/>
                </a:ln>
                <a:effectLst/>
                <a:latin typeface="Tahoma" charset="0"/>
                <a:ea typeface="ＭＳ Ｐゴシック" charset="0"/>
                <a:cs typeface="ＭＳ Ｐゴシック" charset="0"/>
              </a:rPr>
              <a:t>COMPARE</a:t>
            </a:r>
            <a:r>
              <a:rPr kumimoji="1" lang="ja-JP" altLang="en-US" sz="1050" i="0" u="none" strike="noStrike" cap="none" normalizeH="0" baseline="0" dirty="0">
                <a:ln>
                  <a:noFill/>
                </a:ln>
                <a:effectLst/>
                <a:latin typeface="Tahoma" charset="0"/>
                <a:ea typeface="ＭＳ Ｐゴシック" charset="0"/>
                <a:cs typeface="ＭＳ Ｐゴシック" charset="0"/>
              </a:rPr>
              <a:t>に</a:t>
            </a:r>
            <a:r>
              <a:rPr kumimoji="1" lang="en-US" altLang="ja-JP" sz="1050" i="0" u="none" strike="noStrike" cap="none" normalizeH="0" baseline="0" dirty="0" err="1">
                <a:ln>
                  <a:noFill/>
                </a:ln>
                <a:effectLst/>
                <a:latin typeface="Tahoma" charset="0"/>
                <a:ea typeface="ＭＳ Ｐゴシック" charset="0"/>
                <a:cs typeface="ＭＳ Ｐゴシック" charset="0"/>
              </a:rPr>
              <a:t>g_motorCount_r</a:t>
            </a:r>
            <a:r>
              <a:rPr kumimoji="1" lang="en-US" altLang="ja-JP" sz="1050" i="0" u="none" strike="noStrike" cap="none" normalizeH="0" baseline="0" dirty="0">
                <a:ln>
                  <a:noFill/>
                </a:ln>
                <a:effectLst/>
                <a:latin typeface="Tahoma" charset="0"/>
                <a:ea typeface="ＭＳ Ｐゴシック" charset="0"/>
                <a:cs typeface="ＭＳ Ｐゴシック" charset="0"/>
              </a:rPr>
              <a:t>/2</a:t>
            </a:r>
            <a:r>
              <a:rPr kumimoji="1" lang="ja-JP" altLang="en-US" sz="1050" i="0" u="none" strike="noStrike" cap="none" normalizeH="0" baseline="0" dirty="0">
                <a:ln>
                  <a:noFill/>
                </a:ln>
                <a:effectLst/>
                <a:latin typeface="Tahoma" charset="0"/>
                <a:ea typeface="ＭＳ Ｐゴシック" charset="0"/>
                <a:cs typeface="ＭＳ Ｐゴシック" charset="0"/>
              </a:rPr>
              <a:t>を入れる</a:t>
            </a:r>
            <a:endParaRPr kumimoji="1" lang="en-US" altLang="ja-JP" sz="1050" i="0" u="none" strike="noStrike" cap="none" normalizeH="0" baseline="0" dirty="0">
              <a:ln>
                <a:noFill/>
              </a:ln>
              <a:effectLst/>
              <a:latin typeface="Tahoma" charset="0"/>
              <a:ea typeface="ＭＳ Ｐゴシック" charset="0"/>
              <a:cs typeface="ＭＳ Ｐゴシック"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050" i="0" u="none" strike="noStrike" cap="none" normalizeH="0" baseline="0" dirty="0">
                <a:ln>
                  <a:noFill/>
                </a:ln>
                <a:effectLst/>
                <a:latin typeface="Tahoma" charset="0"/>
                <a:ea typeface="ＭＳ Ｐゴシック" charset="0"/>
                <a:cs typeface="ＭＳ Ｐゴシック" charset="0"/>
              </a:rPr>
              <a:t>__HAL_TIM_SET_COUNTER(&amp;htim1, 0);</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sp>
        <p:nvSpPr>
          <p:cNvPr id="35" name="テキスト ボックス 34">
            <a:extLst>
              <a:ext uri="{FF2B5EF4-FFF2-40B4-BE49-F238E27FC236}">
                <a16:creationId xmlns:a16="http://schemas.microsoft.com/office/drawing/2014/main" id="{545D4273-1A42-D03B-6705-ECF44A4BFBC7}"/>
              </a:ext>
            </a:extLst>
          </p:cNvPr>
          <p:cNvSpPr txBox="1"/>
          <p:nvPr/>
        </p:nvSpPr>
        <p:spPr>
          <a:xfrm>
            <a:off x="6096000" y="126378"/>
            <a:ext cx="5797899" cy="923330"/>
          </a:xfrm>
          <a:prstGeom prst="rect">
            <a:avLst/>
          </a:prstGeom>
          <a:noFill/>
        </p:spPr>
        <p:txBody>
          <a:bodyPr wrap="square" rtlCol="0">
            <a:spAutoFit/>
          </a:bodyPr>
          <a:lstStyle/>
          <a:p>
            <a:r>
              <a:rPr kumimoji="1" lang="ja-JP" altLang="en-US" dirty="0"/>
              <a:t>連続力学系では</a:t>
            </a:r>
            <a:r>
              <a:rPr kumimoji="1" lang="en-US" altLang="ja-JP" dirty="0" err="1">
                <a:latin typeface="Times New Roman" panose="02020603050405020304" pitchFamily="18" charset="0"/>
                <a:cs typeface="Times New Roman" panose="02020603050405020304" pitchFamily="18" charset="0"/>
              </a:rPr>
              <a:t>Δ</a:t>
            </a:r>
            <a:r>
              <a:rPr kumimoji="1" lang="en-US" altLang="ja-JP" i="1" dirty="0" err="1">
                <a:latin typeface="Times New Roman" panose="02020603050405020304" pitchFamily="18" charset="0"/>
                <a:cs typeface="Times New Roman" panose="02020603050405020304" pitchFamily="18" charset="0"/>
              </a:rPr>
              <a:t>x</a:t>
            </a:r>
            <a:r>
              <a:rPr kumimoji="1" lang="en-US" altLang="ja-JP" i="1" dirty="0">
                <a:latin typeface="Times New Roman" panose="02020603050405020304" pitchFamily="18" charset="0"/>
                <a:cs typeface="Times New Roman" panose="02020603050405020304" pitchFamily="18" charset="0"/>
              </a:rPr>
              <a:t> +</a:t>
            </a:r>
            <a:r>
              <a:rPr kumimoji="1" lang="en-US" altLang="ja-JP" dirty="0">
                <a:latin typeface="Times New Roman" panose="02020603050405020304" pitchFamily="18" charset="0"/>
                <a:cs typeface="Times New Roman" panose="02020603050405020304" pitchFamily="18" charset="0"/>
              </a:rPr>
              <a:t>= </a:t>
            </a:r>
            <a:r>
              <a:rPr kumimoji="1" lang="en-US" altLang="ja-JP" i="1" dirty="0">
                <a:latin typeface="Times New Roman" panose="02020603050405020304" pitchFamily="18" charset="0"/>
                <a:cs typeface="Times New Roman" panose="02020603050405020304" pitchFamily="18" charset="0"/>
              </a:rPr>
              <a:t>v</a:t>
            </a:r>
            <a:r>
              <a:rPr kumimoji="1" lang="en-US" altLang="ja-JP" dirty="0">
                <a:latin typeface="Times New Roman" panose="02020603050405020304" pitchFamily="18" charset="0"/>
                <a:cs typeface="Times New Roman" panose="02020603050405020304" pitchFamily="18" charset="0"/>
              </a:rPr>
              <a:t> × </a:t>
            </a:r>
            <a:r>
              <a:rPr kumimoji="1" lang="en-US" altLang="ja-JP" i="1" dirty="0">
                <a:latin typeface="Times New Roman" panose="02020603050405020304" pitchFamily="18" charset="0"/>
                <a:cs typeface="Times New Roman" panose="02020603050405020304" pitchFamily="18" charset="0"/>
              </a:rPr>
              <a:t>dt</a:t>
            </a:r>
            <a:r>
              <a:rPr kumimoji="1" lang="en-US" altLang="ja-JP" dirty="0">
                <a:latin typeface="Times New Roman" panose="02020603050405020304" pitchFamily="18" charset="0"/>
                <a:cs typeface="Times New Roman" panose="02020603050405020304" pitchFamily="18" charset="0"/>
              </a:rPr>
              <a:t> + ½ × </a:t>
            </a:r>
            <a:r>
              <a:rPr kumimoji="1" lang="en-US" altLang="ja-JP" i="1" dirty="0">
                <a:latin typeface="Times New Roman" panose="02020603050405020304" pitchFamily="18" charset="0"/>
                <a:cs typeface="Times New Roman" panose="02020603050405020304" pitchFamily="18" charset="0"/>
              </a:rPr>
              <a:t>a</a:t>
            </a:r>
            <a:r>
              <a:rPr kumimoji="1" lang="en-US" altLang="ja-JP" dirty="0">
                <a:latin typeface="Times New Roman" panose="02020603050405020304" pitchFamily="18" charset="0"/>
                <a:cs typeface="Times New Roman" panose="02020603050405020304" pitchFamily="18" charset="0"/>
              </a:rPr>
              <a:t> × </a:t>
            </a:r>
            <a:r>
              <a:rPr kumimoji="1" lang="en-US" altLang="ja-JP" i="1" dirty="0">
                <a:latin typeface="Times New Roman" panose="02020603050405020304" pitchFamily="18" charset="0"/>
                <a:cs typeface="Times New Roman" panose="02020603050405020304" pitchFamily="18" charset="0"/>
              </a:rPr>
              <a:t>dt</a:t>
            </a:r>
            <a:r>
              <a:rPr kumimoji="1" lang="en-US" altLang="ja-JP" dirty="0">
                <a:latin typeface="Times New Roman" panose="02020603050405020304" pitchFamily="18" charset="0"/>
                <a:cs typeface="Times New Roman" panose="02020603050405020304" pitchFamily="18" charset="0"/>
              </a:rPr>
              <a:t> ^ 2</a:t>
            </a:r>
            <a:r>
              <a:rPr lang="ja-JP" altLang="en-US" dirty="0">
                <a:latin typeface="Times New Roman" panose="02020603050405020304" pitchFamily="18" charset="0"/>
                <a:cs typeface="Times New Roman" panose="02020603050405020304" pitchFamily="18" charset="0"/>
              </a:rPr>
              <a:t> だが、</a:t>
            </a:r>
            <a:endParaRPr kumimoji="1" lang="en-US" altLang="ja-JP" i="1" dirty="0">
              <a:latin typeface="Times New Roman" panose="02020603050405020304" pitchFamily="18" charset="0"/>
              <a:cs typeface="Times New Roman" panose="02020603050405020304" pitchFamily="18" charset="0"/>
            </a:endParaRPr>
          </a:p>
          <a:p>
            <a:r>
              <a:rPr kumimoji="1" lang="ja-JP" altLang="en-US" dirty="0"/>
              <a:t>ステッピングモータの挙動は離散的なので</a:t>
            </a:r>
            <a:r>
              <a:rPr kumimoji="1" lang="en-US" altLang="ja-JP" dirty="0" err="1">
                <a:latin typeface="Times New Roman" panose="02020603050405020304" pitchFamily="18" charset="0"/>
                <a:cs typeface="Times New Roman" panose="02020603050405020304" pitchFamily="18" charset="0"/>
              </a:rPr>
              <a:t>Δ</a:t>
            </a:r>
            <a:r>
              <a:rPr kumimoji="1" lang="en-US" altLang="ja-JP" i="1" dirty="0" err="1">
                <a:latin typeface="Times New Roman" panose="02020603050405020304" pitchFamily="18" charset="0"/>
                <a:cs typeface="Times New Roman" panose="02020603050405020304" pitchFamily="18" charset="0"/>
              </a:rPr>
              <a:t>x</a:t>
            </a:r>
            <a:r>
              <a:rPr kumimoji="1" lang="en-US" altLang="ja-JP" i="1" dirty="0">
                <a:latin typeface="Times New Roman" panose="02020603050405020304" pitchFamily="18" charset="0"/>
                <a:cs typeface="Times New Roman" panose="02020603050405020304" pitchFamily="18" charset="0"/>
              </a:rPr>
              <a:t> +</a:t>
            </a:r>
            <a:r>
              <a:rPr kumimoji="1" lang="en-US" altLang="ja-JP" dirty="0">
                <a:latin typeface="Times New Roman" panose="02020603050405020304" pitchFamily="18" charset="0"/>
                <a:cs typeface="Times New Roman" panose="02020603050405020304" pitchFamily="18" charset="0"/>
              </a:rPr>
              <a:t>= </a:t>
            </a:r>
            <a:r>
              <a:rPr kumimoji="1" lang="en-US" altLang="ja-JP" i="1" dirty="0">
                <a:latin typeface="Times New Roman" panose="02020603050405020304" pitchFamily="18" charset="0"/>
                <a:cs typeface="Times New Roman" panose="02020603050405020304" pitchFamily="18" charset="0"/>
              </a:rPr>
              <a:t>v</a:t>
            </a:r>
            <a:r>
              <a:rPr kumimoji="1" lang="en-US" altLang="ja-JP" dirty="0">
                <a:latin typeface="Times New Roman" panose="02020603050405020304" pitchFamily="18" charset="0"/>
                <a:cs typeface="Times New Roman" panose="02020603050405020304" pitchFamily="18" charset="0"/>
              </a:rPr>
              <a:t> × </a:t>
            </a:r>
            <a:r>
              <a:rPr kumimoji="1" lang="en-US" altLang="ja-JP" i="1" dirty="0">
                <a:latin typeface="Times New Roman" panose="02020603050405020304" pitchFamily="18" charset="0"/>
                <a:cs typeface="Times New Roman" panose="02020603050405020304" pitchFamily="18" charset="0"/>
              </a:rPr>
              <a:t>dt</a:t>
            </a:r>
            <a:r>
              <a:rPr kumimoji="1" lang="en-US" altLang="ja-JP" dirty="0">
                <a:latin typeface="Times New Roman" panose="02020603050405020304" pitchFamily="18" charset="0"/>
                <a:cs typeface="Times New Roman" panose="02020603050405020304" pitchFamily="18" charset="0"/>
              </a:rPr>
              <a:t> </a:t>
            </a:r>
            <a:r>
              <a:rPr kumimoji="1" lang="ja-JP" altLang="en-US" dirty="0">
                <a:latin typeface="Times New Roman" panose="02020603050405020304" pitchFamily="18" charset="0"/>
                <a:cs typeface="Times New Roman" panose="02020603050405020304" pitchFamily="18" charset="0"/>
              </a:rPr>
              <a:t>が正しいと思う</a:t>
            </a:r>
            <a:r>
              <a:rPr kumimoji="1" lang="en-US" altLang="ja-JP" dirty="0">
                <a:latin typeface="Times New Roman" panose="02020603050405020304" pitchFamily="18" charset="0"/>
                <a:cs typeface="Times New Roman" panose="02020603050405020304" pitchFamily="18" charset="0"/>
              </a:rPr>
              <a:t>(</a:t>
            </a:r>
            <a:r>
              <a:rPr kumimoji="1" lang="ja-JP" altLang="en-US" dirty="0">
                <a:latin typeface="Times New Roman" panose="02020603050405020304" pitchFamily="18" charset="0"/>
                <a:cs typeface="Times New Roman" panose="02020603050405020304" pitchFamily="18" charset="0"/>
              </a:rPr>
              <a:t>多分</a:t>
            </a:r>
            <a:r>
              <a:rPr kumimoji="1" lang="en-US" altLang="ja-JP" dirty="0">
                <a:latin typeface="Times New Roman" panose="02020603050405020304" pitchFamily="18" charset="0"/>
                <a:cs typeface="Times New Roman" panose="02020603050405020304" pitchFamily="18" charset="0"/>
              </a:rPr>
              <a:t>…)</a:t>
            </a:r>
            <a:endParaRPr kumimoji="1" lang="ja-JP" altLang="en-US" dirty="0"/>
          </a:p>
        </p:txBody>
      </p:sp>
      <p:sp>
        <p:nvSpPr>
          <p:cNvPr id="36" name="四角形: 角を丸くする 35">
            <a:extLst>
              <a:ext uri="{FF2B5EF4-FFF2-40B4-BE49-F238E27FC236}">
                <a16:creationId xmlns:a16="http://schemas.microsoft.com/office/drawing/2014/main" id="{4993029E-774A-26A0-2F08-CA5E38F3A834}"/>
              </a:ext>
            </a:extLst>
          </p:cNvPr>
          <p:cNvSpPr/>
          <p:nvPr/>
        </p:nvSpPr>
        <p:spPr bwMode="auto">
          <a:xfrm>
            <a:off x="9488438" y="3449188"/>
            <a:ext cx="2569025" cy="232723"/>
          </a:xfrm>
          <a:prstGeom prst="roundRect">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fontAlgn="base">
              <a:spcBef>
                <a:spcPct val="0"/>
              </a:spcBef>
              <a:spcAft>
                <a:spcPct val="0"/>
              </a:spcAft>
            </a:pPr>
            <a:r>
              <a:rPr kumimoji="1" lang="ja-JP" altLang="en-US" sz="1050" i="0" u="none" strike="noStrike" cap="none" normalizeH="0" baseline="0" dirty="0">
                <a:ln>
                  <a:noFill/>
                </a:ln>
                <a:effectLst/>
                <a:latin typeface="Tahoma" charset="0"/>
                <a:ea typeface="ＭＳ Ｐゴシック" charset="0"/>
                <a:cs typeface="ＭＳ Ｐゴシック" charset="0"/>
              </a:rPr>
              <a:t>終了</a:t>
            </a:r>
          </a:p>
        </p:txBody>
      </p:sp>
      <p:cxnSp>
        <p:nvCxnSpPr>
          <p:cNvPr id="37" name="直線矢印コネクタ 36">
            <a:extLst>
              <a:ext uri="{FF2B5EF4-FFF2-40B4-BE49-F238E27FC236}">
                <a16:creationId xmlns:a16="http://schemas.microsoft.com/office/drawing/2014/main" id="{A5F69103-C7FB-C329-BD8E-082FD4E195E1}"/>
              </a:ext>
            </a:extLst>
          </p:cNvPr>
          <p:cNvCxnSpPr>
            <a:cxnSpLocks/>
            <a:stCxn id="25" idx="0"/>
            <a:endCxn id="33" idx="2"/>
          </p:cNvCxnSpPr>
          <p:nvPr/>
        </p:nvCxnSpPr>
        <p:spPr bwMode="auto">
          <a:xfrm flipV="1">
            <a:off x="7793297" y="2998806"/>
            <a:ext cx="1" cy="450382"/>
          </a:xfrm>
          <a:prstGeom prst="straightConnector1">
            <a:avLst/>
          </a:prstGeom>
          <a:solidFill>
            <a:schemeClr val="accent1"/>
          </a:solidFill>
          <a:ln w="12700" cap="flat" cmpd="sng" algn="ctr">
            <a:solidFill>
              <a:srgbClr val="000000"/>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0" name="直線矢印コネクタ 39">
            <a:extLst>
              <a:ext uri="{FF2B5EF4-FFF2-40B4-BE49-F238E27FC236}">
                <a16:creationId xmlns:a16="http://schemas.microsoft.com/office/drawing/2014/main" id="{4AEE60B5-61FF-4412-4014-0F788D3A5850}"/>
              </a:ext>
            </a:extLst>
          </p:cNvPr>
          <p:cNvCxnSpPr>
            <a:cxnSpLocks/>
            <a:stCxn id="36" idx="0"/>
            <a:endCxn id="34" idx="2"/>
          </p:cNvCxnSpPr>
          <p:nvPr/>
        </p:nvCxnSpPr>
        <p:spPr bwMode="auto">
          <a:xfrm flipH="1" flipV="1">
            <a:off x="10760199" y="2998805"/>
            <a:ext cx="12752" cy="450383"/>
          </a:xfrm>
          <a:prstGeom prst="straightConnector1">
            <a:avLst/>
          </a:prstGeom>
          <a:solidFill>
            <a:schemeClr val="accent1"/>
          </a:solidFill>
          <a:ln w="12700" cap="flat" cmpd="sng" algn="ctr">
            <a:solidFill>
              <a:srgbClr val="000000"/>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 name="直線矢印コネクタ 42">
            <a:extLst>
              <a:ext uri="{FF2B5EF4-FFF2-40B4-BE49-F238E27FC236}">
                <a16:creationId xmlns:a16="http://schemas.microsoft.com/office/drawing/2014/main" id="{5EF7BBB1-6E59-FFCE-5340-18A5C96FEF4B}"/>
              </a:ext>
            </a:extLst>
          </p:cNvPr>
          <p:cNvCxnSpPr>
            <a:cxnSpLocks/>
            <a:stCxn id="51" idx="0"/>
            <a:endCxn id="47" idx="2"/>
          </p:cNvCxnSpPr>
          <p:nvPr/>
        </p:nvCxnSpPr>
        <p:spPr bwMode="auto">
          <a:xfrm flipV="1">
            <a:off x="4579546" y="5185822"/>
            <a:ext cx="1" cy="543412"/>
          </a:xfrm>
          <a:prstGeom prst="straightConnector1">
            <a:avLst/>
          </a:prstGeom>
          <a:solidFill>
            <a:schemeClr val="accent1"/>
          </a:solidFill>
          <a:ln w="12700" cap="flat" cmpd="sng" algn="ctr">
            <a:solidFill>
              <a:srgbClr val="000000"/>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4" name="フローチャート: 処理 43">
            <a:extLst>
              <a:ext uri="{FF2B5EF4-FFF2-40B4-BE49-F238E27FC236}">
                <a16:creationId xmlns:a16="http://schemas.microsoft.com/office/drawing/2014/main" id="{02EC4050-216B-2EBF-84DB-3FB9DC2E5884}"/>
              </a:ext>
            </a:extLst>
          </p:cNvPr>
          <p:cNvSpPr/>
          <p:nvPr/>
        </p:nvSpPr>
        <p:spPr bwMode="auto">
          <a:xfrm>
            <a:off x="3295034" y="4150448"/>
            <a:ext cx="2569025" cy="227665"/>
          </a:xfrm>
          <a:prstGeom prst="flowChart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050" i="0" u="none" strike="noStrike" cap="none" normalizeH="0" baseline="0" dirty="0">
                <a:ln>
                  <a:noFill/>
                </a:ln>
                <a:effectLst/>
                <a:latin typeface="Tahoma" charset="0"/>
                <a:ea typeface="ＭＳ Ｐゴシック" charset="0"/>
                <a:cs typeface="ＭＳ Ｐゴシック" charset="0"/>
              </a:rPr>
              <a:t>速度</a:t>
            </a:r>
            <a:r>
              <a:rPr lang="en-US" altLang="ja-JP" sz="1050" dirty="0">
                <a:latin typeface="Tahoma" charset="0"/>
                <a:ea typeface="ＭＳ Ｐゴシック" charset="0"/>
                <a:cs typeface="ＭＳ Ｐゴシック" charset="0"/>
              </a:rPr>
              <a:t>v</a:t>
            </a:r>
            <a:r>
              <a:rPr kumimoji="1" lang="ja-JP" altLang="en-US" sz="1050" i="0" u="none" strike="noStrike" cap="none" normalizeH="0" baseline="0" dirty="0">
                <a:ln>
                  <a:noFill/>
                </a:ln>
                <a:effectLst/>
                <a:latin typeface="Tahoma" charset="0"/>
                <a:ea typeface="ＭＳ Ｐゴシック" charset="0"/>
                <a:cs typeface="ＭＳ Ｐゴシック" charset="0"/>
              </a:rPr>
              <a:t>に応じて正転、逆転の決定</a:t>
            </a:r>
          </a:p>
        </p:txBody>
      </p:sp>
      <p:sp>
        <p:nvSpPr>
          <p:cNvPr id="47" name="フローチャート: 処理 46">
            <a:extLst>
              <a:ext uri="{FF2B5EF4-FFF2-40B4-BE49-F238E27FC236}">
                <a16:creationId xmlns:a16="http://schemas.microsoft.com/office/drawing/2014/main" id="{06C069FC-2766-F834-D735-33EC2B365103}"/>
              </a:ext>
            </a:extLst>
          </p:cNvPr>
          <p:cNvSpPr/>
          <p:nvPr/>
        </p:nvSpPr>
        <p:spPr bwMode="auto">
          <a:xfrm>
            <a:off x="3295034" y="4735440"/>
            <a:ext cx="2569025" cy="450382"/>
          </a:xfrm>
          <a:prstGeom prst="flowChart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050" i="0" u="none" strike="noStrike" cap="none" normalizeH="0" baseline="0" dirty="0">
                <a:ln>
                  <a:noFill/>
                </a:ln>
                <a:effectLst/>
                <a:latin typeface="Tahoma" charset="0"/>
                <a:ea typeface="ＭＳ Ｐゴシック" charset="0"/>
                <a:cs typeface="ＭＳ Ｐゴシック" charset="0"/>
              </a:rPr>
              <a:t>速度</a:t>
            </a:r>
            <a:r>
              <a:rPr lang="en-US" altLang="ja-JP" sz="1050" dirty="0">
                <a:latin typeface="Tahoma" charset="0"/>
                <a:ea typeface="ＭＳ Ｐゴシック" charset="0"/>
                <a:cs typeface="ＭＳ Ｐゴシック" charset="0"/>
              </a:rPr>
              <a:t>v</a:t>
            </a:r>
            <a:r>
              <a:rPr kumimoji="1" lang="ja-JP" altLang="en-US" sz="1050" i="0" u="none" strike="noStrike" cap="none" normalizeH="0" baseline="0" dirty="0">
                <a:ln>
                  <a:noFill/>
                </a:ln>
                <a:effectLst/>
                <a:latin typeface="Tahoma" charset="0"/>
                <a:ea typeface="ＭＳ Ｐゴシック" charset="0"/>
                <a:cs typeface="ＭＳ Ｐゴシック" charset="0"/>
              </a:rPr>
              <a:t>に応じて</a:t>
            </a:r>
            <a:r>
              <a:rPr kumimoji="1" lang="en-US" altLang="ja-JP" sz="1050" i="0" u="none" strike="noStrike" cap="none" normalizeH="0" baseline="0" dirty="0" err="1">
                <a:ln>
                  <a:noFill/>
                </a:ln>
                <a:effectLst/>
                <a:latin typeface="Tahoma" charset="0"/>
                <a:ea typeface="ＭＳ Ｐゴシック" charset="0"/>
                <a:cs typeface="ＭＳ Ｐゴシック" charset="0"/>
              </a:rPr>
              <a:t>g_motorCount_l</a:t>
            </a:r>
            <a:r>
              <a:rPr kumimoji="1" lang="ja-JP" altLang="en-US" sz="1050" i="0" u="none" strike="noStrike" cap="none" normalizeH="0" baseline="0" dirty="0">
                <a:ln>
                  <a:noFill/>
                </a:ln>
                <a:effectLst/>
                <a:latin typeface="Tahoma" charset="0"/>
                <a:ea typeface="ＭＳ Ｐゴシック" charset="0"/>
                <a:cs typeface="ＭＳ Ｐゴシック" charset="0"/>
              </a:rPr>
              <a:t>、</a:t>
            </a:r>
            <a:r>
              <a:rPr kumimoji="1" lang="en-US" altLang="ja-JP" sz="1050" i="0" u="none" strike="noStrike" cap="none" normalizeH="0" baseline="0" dirty="0">
                <a:ln>
                  <a:noFill/>
                </a:ln>
                <a:effectLst/>
                <a:latin typeface="Tahoma" charset="0"/>
                <a:ea typeface="ＭＳ Ｐゴシック" charset="0"/>
                <a:cs typeface="ＭＳ Ｐゴシック" charset="0"/>
              </a:rPr>
              <a:t> </a:t>
            </a: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050" i="0" u="none" strike="noStrike" cap="none" normalizeH="0" baseline="0" dirty="0" err="1">
                <a:ln>
                  <a:noFill/>
                </a:ln>
                <a:effectLst/>
                <a:latin typeface="Tahoma" charset="0"/>
                <a:ea typeface="ＭＳ Ｐゴシック" charset="0"/>
                <a:cs typeface="ＭＳ Ｐゴシック" charset="0"/>
              </a:rPr>
              <a:t>g_motorCount_r</a:t>
            </a:r>
            <a:r>
              <a:rPr kumimoji="1" lang="ja-JP" altLang="en-US" sz="1050" i="0" u="none" strike="noStrike" cap="none" normalizeH="0" baseline="0" dirty="0">
                <a:ln>
                  <a:noFill/>
                </a:ln>
                <a:effectLst/>
                <a:latin typeface="Tahoma" charset="0"/>
                <a:ea typeface="ＭＳ Ｐゴシック" charset="0"/>
                <a:cs typeface="ＭＳ Ｐゴシック" charset="0"/>
              </a:rPr>
              <a:t>の決定</a:t>
            </a:r>
          </a:p>
        </p:txBody>
      </p:sp>
      <p:cxnSp>
        <p:nvCxnSpPr>
          <p:cNvPr id="48" name="直線矢印コネクタ 47">
            <a:extLst>
              <a:ext uri="{FF2B5EF4-FFF2-40B4-BE49-F238E27FC236}">
                <a16:creationId xmlns:a16="http://schemas.microsoft.com/office/drawing/2014/main" id="{6752781F-69F8-D7A9-C963-257879782133}"/>
              </a:ext>
            </a:extLst>
          </p:cNvPr>
          <p:cNvCxnSpPr>
            <a:cxnSpLocks/>
            <a:stCxn id="47" idx="0"/>
            <a:endCxn id="44" idx="2"/>
          </p:cNvCxnSpPr>
          <p:nvPr/>
        </p:nvCxnSpPr>
        <p:spPr bwMode="auto">
          <a:xfrm flipV="1">
            <a:off x="4579547" y="4378113"/>
            <a:ext cx="0" cy="357327"/>
          </a:xfrm>
          <a:prstGeom prst="straightConnector1">
            <a:avLst/>
          </a:prstGeom>
          <a:solidFill>
            <a:schemeClr val="accent1"/>
          </a:solidFill>
          <a:ln w="12700" cap="flat" cmpd="sng" algn="ctr">
            <a:solidFill>
              <a:srgbClr val="000000"/>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1" name="四角形: 角を丸くする 50">
            <a:extLst>
              <a:ext uri="{FF2B5EF4-FFF2-40B4-BE49-F238E27FC236}">
                <a16:creationId xmlns:a16="http://schemas.microsoft.com/office/drawing/2014/main" id="{6FAB9975-E637-7F43-BBEB-E827A07FB7CC}"/>
              </a:ext>
            </a:extLst>
          </p:cNvPr>
          <p:cNvSpPr/>
          <p:nvPr/>
        </p:nvSpPr>
        <p:spPr bwMode="auto">
          <a:xfrm>
            <a:off x="3295033" y="5729234"/>
            <a:ext cx="2569025" cy="232723"/>
          </a:xfrm>
          <a:prstGeom prst="roundRect">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fontAlgn="base">
              <a:spcBef>
                <a:spcPct val="0"/>
              </a:spcBef>
              <a:spcAft>
                <a:spcPct val="0"/>
              </a:spcAft>
            </a:pPr>
            <a:r>
              <a:rPr kumimoji="1" lang="ja-JP" altLang="en-US" sz="1050" i="0" u="none" strike="noStrike" cap="none" normalizeH="0" baseline="0" dirty="0">
                <a:ln>
                  <a:noFill/>
                </a:ln>
                <a:effectLst/>
                <a:latin typeface="Tahoma" charset="0"/>
                <a:ea typeface="ＭＳ Ｐゴシック" charset="0"/>
                <a:cs typeface="ＭＳ Ｐゴシック" charset="0"/>
              </a:rPr>
              <a:t>終了</a:t>
            </a:r>
          </a:p>
        </p:txBody>
      </p:sp>
      <p:sp>
        <p:nvSpPr>
          <p:cNvPr id="55" name="テキスト ボックス 54">
            <a:extLst>
              <a:ext uri="{FF2B5EF4-FFF2-40B4-BE49-F238E27FC236}">
                <a16:creationId xmlns:a16="http://schemas.microsoft.com/office/drawing/2014/main" id="{9DEE0FEA-E19E-BF3E-A6CD-CC7E876A371A}"/>
              </a:ext>
            </a:extLst>
          </p:cNvPr>
          <p:cNvSpPr txBox="1"/>
          <p:nvPr/>
        </p:nvSpPr>
        <p:spPr>
          <a:xfrm>
            <a:off x="6940333" y="4264280"/>
            <a:ext cx="4799763" cy="646331"/>
          </a:xfrm>
          <a:prstGeom prst="rect">
            <a:avLst/>
          </a:prstGeom>
          <a:noFill/>
        </p:spPr>
        <p:txBody>
          <a:bodyPr wrap="square" rtlCol="0">
            <a:spAutoFit/>
          </a:bodyPr>
          <a:lstStyle/>
          <a:p>
            <a:r>
              <a:rPr kumimoji="1" lang="ja-JP" altLang="en-US" dirty="0"/>
              <a:t>加速、定速、減速は割り込みで判定すると迷路探索のときに使いやすくなります</a:t>
            </a:r>
          </a:p>
        </p:txBody>
      </p:sp>
      <p:cxnSp>
        <p:nvCxnSpPr>
          <p:cNvPr id="57" name="直線矢印コネクタ 56">
            <a:extLst>
              <a:ext uri="{FF2B5EF4-FFF2-40B4-BE49-F238E27FC236}">
                <a16:creationId xmlns:a16="http://schemas.microsoft.com/office/drawing/2014/main" id="{2D7ADEFE-5E54-D006-ACCE-6A112FCBC14D}"/>
              </a:ext>
            </a:extLst>
          </p:cNvPr>
          <p:cNvCxnSpPr>
            <a:stCxn id="55" idx="1"/>
          </p:cNvCxnSpPr>
          <p:nvPr/>
        </p:nvCxnSpPr>
        <p:spPr>
          <a:xfrm flipH="1" flipV="1">
            <a:off x="4578772" y="4583870"/>
            <a:ext cx="2361561" cy="3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フローチャート: 処理 57">
            <a:extLst>
              <a:ext uri="{FF2B5EF4-FFF2-40B4-BE49-F238E27FC236}">
                <a16:creationId xmlns:a16="http://schemas.microsoft.com/office/drawing/2014/main" id="{C974953B-F8B3-5E45-607A-4DD7A98BDFD2}"/>
              </a:ext>
            </a:extLst>
          </p:cNvPr>
          <p:cNvSpPr/>
          <p:nvPr/>
        </p:nvSpPr>
        <p:spPr bwMode="auto">
          <a:xfrm>
            <a:off x="2537789" y="3653864"/>
            <a:ext cx="351883" cy="272930"/>
          </a:xfrm>
          <a:prstGeom prst="flowChartProcess">
            <a:avLst/>
          </a:prstGeom>
          <a:noFill/>
          <a:ln w="19050"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eaLnBrk="1" hangingPunct="1"/>
            <a:r>
              <a:rPr kumimoji="1" lang="en-US" altLang="ja-JP" sz="1050" i="0" u="none" strike="noStrike" cap="none" normalizeH="0" baseline="0" dirty="0">
                <a:ln>
                  <a:noFill/>
                </a:ln>
                <a:solidFill>
                  <a:srgbClr val="0000FF"/>
                </a:solidFill>
                <a:effectLst/>
                <a:latin typeface="Tahoma" charset="0"/>
                <a:ea typeface="ＭＳ Ｐゴシック" charset="0"/>
                <a:cs typeface="ＭＳ Ｐゴシック" charset="0"/>
              </a:rPr>
              <a:t>No</a:t>
            </a:r>
            <a:endParaRPr kumimoji="1" lang="ja-JP" altLang="en-US" sz="1050" i="0" u="none" strike="noStrike" cap="none" normalizeH="0" baseline="0" dirty="0">
              <a:ln>
                <a:noFill/>
              </a:ln>
              <a:solidFill>
                <a:srgbClr val="0000FF"/>
              </a:solidFill>
              <a:effectLst/>
              <a:latin typeface="Tahoma" charset="0"/>
              <a:ea typeface="ＭＳ Ｐゴシック" charset="0"/>
              <a:cs typeface="ＭＳ Ｐゴシック" charset="0"/>
            </a:endParaRPr>
          </a:p>
        </p:txBody>
      </p:sp>
      <p:sp>
        <p:nvSpPr>
          <p:cNvPr id="59" name="フローチャート: 処理 58">
            <a:extLst>
              <a:ext uri="{FF2B5EF4-FFF2-40B4-BE49-F238E27FC236}">
                <a16:creationId xmlns:a16="http://schemas.microsoft.com/office/drawing/2014/main" id="{4980A098-8BB8-C921-A42B-23A89CBE9142}"/>
              </a:ext>
            </a:extLst>
          </p:cNvPr>
          <p:cNvSpPr/>
          <p:nvPr/>
        </p:nvSpPr>
        <p:spPr bwMode="auto">
          <a:xfrm>
            <a:off x="623888" y="4184276"/>
            <a:ext cx="347162" cy="205785"/>
          </a:xfrm>
          <a:prstGeom prst="flowChartProcess">
            <a:avLst/>
          </a:prstGeom>
          <a:noFill/>
          <a:ln w="19050"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eaLnBrk="1" hangingPunct="1"/>
            <a:r>
              <a:rPr lang="en-US" altLang="ja-JP" sz="1050" dirty="0">
                <a:solidFill>
                  <a:srgbClr val="FF0000"/>
                </a:solidFill>
                <a:latin typeface="Tahoma" charset="0"/>
                <a:ea typeface="ＭＳ Ｐゴシック" charset="0"/>
                <a:cs typeface="ＭＳ Ｐゴシック" charset="0"/>
              </a:rPr>
              <a:t>yes</a:t>
            </a:r>
            <a:endParaRPr kumimoji="1" lang="ja-JP" altLang="en-US" sz="1050" i="0" u="none" strike="noStrike" cap="none" normalizeH="0" baseline="0" dirty="0">
              <a:ln>
                <a:noFill/>
              </a:ln>
              <a:solidFill>
                <a:srgbClr val="FF0000"/>
              </a:solidFill>
              <a:effectLst/>
              <a:latin typeface="Tahoma" charset="0"/>
              <a:ea typeface="ＭＳ Ｐゴシック" charset="0"/>
              <a:cs typeface="ＭＳ Ｐゴシック" charset="0"/>
            </a:endParaRPr>
          </a:p>
        </p:txBody>
      </p:sp>
      <p:sp>
        <p:nvSpPr>
          <p:cNvPr id="60" name="フローチャート: 判断 59">
            <a:extLst>
              <a:ext uri="{FF2B5EF4-FFF2-40B4-BE49-F238E27FC236}">
                <a16:creationId xmlns:a16="http://schemas.microsoft.com/office/drawing/2014/main" id="{C33DF61F-2094-081B-66D1-E04ED16FCFF7}"/>
              </a:ext>
            </a:extLst>
          </p:cNvPr>
          <p:cNvSpPr/>
          <p:nvPr/>
        </p:nvSpPr>
        <p:spPr bwMode="auto">
          <a:xfrm>
            <a:off x="415620" y="3709634"/>
            <a:ext cx="2116865" cy="404366"/>
          </a:xfrm>
          <a:prstGeom prst="flowChartDecision">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050" i="0" u="none" strike="noStrike" cap="none" normalizeH="0" baseline="0" dirty="0">
                <a:ln>
                  <a:noFill/>
                </a:ln>
                <a:effectLst/>
                <a:latin typeface="Tahoma" charset="0"/>
                <a:ea typeface="ＭＳ Ｐゴシック" charset="0"/>
                <a:cs typeface="ＭＳ Ｐゴシック" charset="0"/>
              </a:rPr>
              <a:t>現在速度</a:t>
            </a:r>
            <a:r>
              <a:rPr kumimoji="1" lang="en-US" altLang="ja-JP" sz="1050" i="0" u="none" strike="noStrike" cap="none" normalizeH="0" baseline="0" dirty="0">
                <a:ln>
                  <a:noFill/>
                </a:ln>
                <a:effectLst/>
                <a:latin typeface="Tahoma" charset="0"/>
                <a:ea typeface="ＭＳ Ｐゴシック" charset="0"/>
                <a:cs typeface="ＭＳ Ｐゴシック" charset="0"/>
              </a:rPr>
              <a:t>&lt;</a:t>
            </a:r>
            <a:r>
              <a:rPr kumimoji="1" lang="ja-JP" altLang="en-US" sz="1050" i="0" u="none" strike="noStrike" cap="none" normalizeH="0" baseline="0" dirty="0">
                <a:ln>
                  <a:noFill/>
                </a:ln>
                <a:effectLst/>
                <a:latin typeface="Tahoma" charset="0"/>
                <a:ea typeface="ＭＳ Ｐゴシック" charset="0"/>
                <a:cs typeface="ＭＳ Ｐゴシック" charset="0"/>
              </a:rPr>
              <a:t>最大速度</a:t>
            </a:r>
          </a:p>
        </p:txBody>
      </p:sp>
      <p:cxnSp>
        <p:nvCxnSpPr>
          <p:cNvPr id="61" name="直線矢印コネクタ 60">
            <a:extLst>
              <a:ext uri="{FF2B5EF4-FFF2-40B4-BE49-F238E27FC236}">
                <a16:creationId xmlns:a16="http://schemas.microsoft.com/office/drawing/2014/main" id="{A8629228-1938-4871-523A-B388D58D5FB2}"/>
              </a:ext>
            </a:extLst>
          </p:cNvPr>
          <p:cNvCxnSpPr>
            <a:cxnSpLocks/>
          </p:cNvCxnSpPr>
          <p:nvPr/>
        </p:nvCxnSpPr>
        <p:spPr bwMode="auto">
          <a:xfrm>
            <a:off x="2914950" y="3911817"/>
            <a:ext cx="0" cy="375351"/>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直線矢印コネクタ 61">
            <a:extLst>
              <a:ext uri="{FF2B5EF4-FFF2-40B4-BE49-F238E27FC236}">
                <a16:creationId xmlns:a16="http://schemas.microsoft.com/office/drawing/2014/main" id="{C2770F3C-5E7A-CC4B-A76A-732D9341ADBB}"/>
              </a:ext>
            </a:extLst>
          </p:cNvPr>
          <p:cNvCxnSpPr>
            <a:cxnSpLocks/>
          </p:cNvCxnSpPr>
          <p:nvPr/>
        </p:nvCxnSpPr>
        <p:spPr bwMode="auto">
          <a:xfrm>
            <a:off x="255550" y="3598558"/>
            <a:ext cx="1196611" cy="0"/>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3" name="直線矢印コネクタ 62">
            <a:extLst>
              <a:ext uri="{FF2B5EF4-FFF2-40B4-BE49-F238E27FC236}">
                <a16:creationId xmlns:a16="http://schemas.microsoft.com/office/drawing/2014/main" id="{5EAD7395-FE04-C9B2-1EE2-89990BC99400}"/>
              </a:ext>
            </a:extLst>
          </p:cNvPr>
          <p:cNvCxnSpPr>
            <a:cxnSpLocks/>
            <a:stCxn id="60" idx="3"/>
          </p:cNvCxnSpPr>
          <p:nvPr/>
        </p:nvCxnSpPr>
        <p:spPr bwMode="auto">
          <a:xfrm>
            <a:off x="2532485" y="3911817"/>
            <a:ext cx="382465" cy="1953"/>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3" name="フローチャート: 処理 72">
            <a:extLst>
              <a:ext uri="{FF2B5EF4-FFF2-40B4-BE49-F238E27FC236}">
                <a16:creationId xmlns:a16="http://schemas.microsoft.com/office/drawing/2014/main" id="{15977BFE-8ECC-26F6-B720-67BCE8CCAFF4}"/>
              </a:ext>
            </a:extLst>
          </p:cNvPr>
          <p:cNvSpPr/>
          <p:nvPr/>
        </p:nvSpPr>
        <p:spPr bwMode="auto">
          <a:xfrm>
            <a:off x="217972" y="2816209"/>
            <a:ext cx="2569025" cy="227665"/>
          </a:xfrm>
          <a:prstGeom prst="flowChart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050" i="0" u="none" strike="noStrike" cap="none" normalizeH="0" baseline="0" dirty="0">
                <a:ln>
                  <a:noFill/>
                </a:ln>
                <a:effectLst/>
                <a:latin typeface="Tahoma" charset="0"/>
                <a:ea typeface="ＭＳ Ｐゴシック" charset="0"/>
                <a:cs typeface="ＭＳ Ｐゴシック" charset="0"/>
              </a:rPr>
              <a:t>変位，速度，加速度の初期化</a:t>
            </a:r>
          </a:p>
        </p:txBody>
      </p:sp>
      <p:sp>
        <p:nvSpPr>
          <p:cNvPr id="74" name="フローチャート: データ 73">
            <a:extLst>
              <a:ext uri="{FF2B5EF4-FFF2-40B4-BE49-F238E27FC236}">
                <a16:creationId xmlns:a16="http://schemas.microsoft.com/office/drawing/2014/main" id="{96030327-484D-86F2-705A-82A00EDE78EB}"/>
              </a:ext>
            </a:extLst>
          </p:cNvPr>
          <p:cNvSpPr/>
          <p:nvPr/>
        </p:nvSpPr>
        <p:spPr bwMode="auto">
          <a:xfrm>
            <a:off x="204709" y="1693330"/>
            <a:ext cx="2569025" cy="489862"/>
          </a:xfrm>
          <a:prstGeom prst="flowChartInputOutput">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050" dirty="0">
                <a:latin typeface="Tahoma" charset="0"/>
                <a:ea typeface="ＭＳ Ｐゴシック" charset="0"/>
                <a:cs typeface="ＭＳ Ｐゴシック" charset="0"/>
              </a:rPr>
              <a:t>引数に初速度、最終速度、</a:t>
            </a:r>
            <a:endParaRPr lang="en-US" altLang="ja-JP" sz="1050" dirty="0">
              <a:latin typeface="Tahoma" charset="0"/>
              <a:ea typeface="ＭＳ Ｐゴシック" charset="0"/>
              <a:cs typeface="ＭＳ Ｐゴシック" charset="0"/>
            </a:endParaRPr>
          </a:p>
          <a:p>
            <a:pPr marL="0" marR="0" indent="0" algn="ctr" defTabSz="914400" rtl="0" eaLnBrk="1" fontAlgn="base" latinLnBrk="0" hangingPunct="1">
              <a:lnSpc>
                <a:spcPct val="100000"/>
              </a:lnSpc>
              <a:spcBef>
                <a:spcPct val="0"/>
              </a:spcBef>
              <a:spcAft>
                <a:spcPct val="0"/>
              </a:spcAft>
              <a:buClrTx/>
              <a:buSzTx/>
              <a:buFontTx/>
              <a:buNone/>
              <a:tabLst/>
            </a:pPr>
            <a:r>
              <a:rPr lang="ja-JP" altLang="en-US" sz="1050" dirty="0">
                <a:latin typeface="Tahoma" charset="0"/>
                <a:ea typeface="ＭＳ Ｐゴシック" charset="0"/>
                <a:cs typeface="ＭＳ Ｐゴシック" charset="0"/>
              </a:rPr>
              <a:t>最大速度、目標変位、加速度</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75" name="直線矢印コネクタ 74">
            <a:extLst>
              <a:ext uri="{FF2B5EF4-FFF2-40B4-BE49-F238E27FC236}">
                <a16:creationId xmlns:a16="http://schemas.microsoft.com/office/drawing/2014/main" id="{65A87B78-CCB0-1003-A6EF-05FC5D25599E}"/>
              </a:ext>
            </a:extLst>
          </p:cNvPr>
          <p:cNvCxnSpPr>
            <a:cxnSpLocks/>
            <a:stCxn id="74" idx="4"/>
            <a:endCxn id="5" idx="0"/>
          </p:cNvCxnSpPr>
          <p:nvPr/>
        </p:nvCxnSpPr>
        <p:spPr bwMode="auto">
          <a:xfrm>
            <a:off x="1489222" y="2183192"/>
            <a:ext cx="11267" cy="148821"/>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9" name="直線矢印コネクタ 78">
            <a:extLst>
              <a:ext uri="{FF2B5EF4-FFF2-40B4-BE49-F238E27FC236}">
                <a16:creationId xmlns:a16="http://schemas.microsoft.com/office/drawing/2014/main" id="{98C968B0-B861-8454-C367-D8E44BA353D9}"/>
              </a:ext>
            </a:extLst>
          </p:cNvPr>
          <p:cNvCxnSpPr>
            <a:cxnSpLocks/>
            <a:endCxn id="60" idx="0"/>
          </p:cNvCxnSpPr>
          <p:nvPr/>
        </p:nvCxnSpPr>
        <p:spPr bwMode="auto">
          <a:xfrm flipH="1">
            <a:off x="1474053" y="3511424"/>
            <a:ext cx="9668" cy="198210"/>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5" name="直線矢印コネクタ 84">
            <a:extLst>
              <a:ext uri="{FF2B5EF4-FFF2-40B4-BE49-F238E27FC236}">
                <a16:creationId xmlns:a16="http://schemas.microsoft.com/office/drawing/2014/main" id="{280A66BD-3540-549E-3337-9D0B1D72290D}"/>
              </a:ext>
            </a:extLst>
          </p:cNvPr>
          <p:cNvCxnSpPr>
            <a:cxnSpLocks/>
          </p:cNvCxnSpPr>
          <p:nvPr/>
        </p:nvCxnSpPr>
        <p:spPr bwMode="auto">
          <a:xfrm flipH="1">
            <a:off x="245719" y="3598558"/>
            <a:ext cx="9831" cy="595984"/>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8" name="直線矢印コネクタ 87">
            <a:extLst>
              <a:ext uri="{FF2B5EF4-FFF2-40B4-BE49-F238E27FC236}">
                <a16:creationId xmlns:a16="http://schemas.microsoft.com/office/drawing/2014/main" id="{FE314019-27A6-9D22-13C9-3D4A32C2A44B}"/>
              </a:ext>
            </a:extLst>
          </p:cNvPr>
          <p:cNvCxnSpPr>
            <a:cxnSpLocks/>
          </p:cNvCxnSpPr>
          <p:nvPr/>
        </p:nvCxnSpPr>
        <p:spPr bwMode="auto">
          <a:xfrm>
            <a:off x="244944" y="4194542"/>
            <a:ext cx="1233943" cy="0"/>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直線矢印コネクタ 90">
            <a:extLst>
              <a:ext uri="{FF2B5EF4-FFF2-40B4-BE49-F238E27FC236}">
                <a16:creationId xmlns:a16="http://schemas.microsoft.com/office/drawing/2014/main" id="{B4B6444D-03D2-4301-D3F5-5F0FB9D9E429}"/>
              </a:ext>
            </a:extLst>
          </p:cNvPr>
          <p:cNvCxnSpPr>
            <a:cxnSpLocks/>
            <a:endCxn id="60" idx="2"/>
          </p:cNvCxnSpPr>
          <p:nvPr/>
        </p:nvCxnSpPr>
        <p:spPr bwMode="auto">
          <a:xfrm flipV="1">
            <a:off x="1470457" y="4114000"/>
            <a:ext cx="3596" cy="87134"/>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8" name="直線矢印コネクタ 97">
            <a:extLst>
              <a:ext uri="{FF2B5EF4-FFF2-40B4-BE49-F238E27FC236}">
                <a16:creationId xmlns:a16="http://schemas.microsoft.com/office/drawing/2014/main" id="{6716FB63-B990-9890-3329-36C6F006EE3B}"/>
              </a:ext>
            </a:extLst>
          </p:cNvPr>
          <p:cNvCxnSpPr>
            <a:cxnSpLocks/>
          </p:cNvCxnSpPr>
          <p:nvPr/>
        </p:nvCxnSpPr>
        <p:spPr bwMode="auto">
          <a:xfrm flipH="1">
            <a:off x="1449867" y="4287168"/>
            <a:ext cx="1465083" cy="0"/>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3" name="直線矢印コネクタ 102">
            <a:extLst>
              <a:ext uri="{FF2B5EF4-FFF2-40B4-BE49-F238E27FC236}">
                <a16:creationId xmlns:a16="http://schemas.microsoft.com/office/drawing/2014/main" id="{299F1BA2-2504-F1A9-11AF-7FB9585272D9}"/>
              </a:ext>
            </a:extLst>
          </p:cNvPr>
          <p:cNvCxnSpPr>
            <a:cxnSpLocks/>
          </p:cNvCxnSpPr>
          <p:nvPr/>
        </p:nvCxnSpPr>
        <p:spPr bwMode="auto">
          <a:xfrm flipH="1">
            <a:off x="1460870" y="5081797"/>
            <a:ext cx="1" cy="241261"/>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4" name="フローチャート: 処理 103">
            <a:extLst>
              <a:ext uri="{FF2B5EF4-FFF2-40B4-BE49-F238E27FC236}">
                <a16:creationId xmlns:a16="http://schemas.microsoft.com/office/drawing/2014/main" id="{A240AA1E-4E3C-C5F1-1529-7022D13E49FB}"/>
              </a:ext>
            </a:extLst>
          </p:cNvPr>
          <p:cNvSpPr/>
          <p:nvPr/>
        </p:nvSpPr>
        <p:spPr bwMode="auto">
          <a:xfrm>
            <a:off x="623888" y="4990988"/>
            <a:ext cx="347162" cy="205785"/>
          </a:xfrm>
          <a:prstGeom prst="flowChartProcess">
            <a:avLst/>
          </a:prstGeom>
          <a:noFill/>
          <a:ln w="19050"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eaLnBrk="1" hangingPunct="1"/>
            <a:r>
              <a:rPr lang="en-US" altLang="ja-JP" sz="1050" dirty="0">
                <a:solidFill>
                  <a:srgbClr val="FF0000"/>
                </a:solidFill>
                <a:latin typeface="Tahoma" charset="0"/>
                <a:ea typeface="ＭＳ Ｐゴシック" charset="0"/>
                <a:cs typeface="ＭＳ Ｐゴシック" charset="0"/>
              </a:rPr>
              <a:t>yes</a:t>
            </a:r>
            <a:endParaRPr kumimoji="1" lang="ja-JP" altLang="en-US" sz="1050" i="0" u="none" strike="noStrike" cap="none" normalizeH="0" baseline="0" dirty="0">
              <a:ln>
                <a:noFill/>
              </a:ln>
              <a:solidFill>
                <a:srgbClr val="FF0000"/>
              </a:solidFill>
              <a:effectLst/>
              <a:latin typeface="Tahoma" charset="0"/>
              <a:ea typeface="ＭＳ Ｐゴシック" charset="0"/>
              <a:cs typeface="ＭＳ Ｐゴシック" charset="0"/>
            </a:endParaRPr>
          </a:p>
        </p:txBody>
      </p:sp>
      <p:sp>
        <p:nvSpPr>
          <p:cNvPr id="105" name="フローチャート: 判断 104">
            <a:extLst>
              <a:ext uri="{FF2B5EF4-FFF2-40B4-BE49-F238E27FC236}">
                <a16:creationId xmlns:a16="http://schemas.microsoft.com/office/drawing/2014/main" id="{25B286E3-8BA7-CA2F-B53B-739E580B0C5D}"/>
              </a:ext>
            </a:extLst>
          </p:cNvPr>
          <p:cNvSpPr/>
          <p:nvPr/>
        </p:nvSpPr>
        <p:spPr bwMode="auto">
          <a:xfrm>
            <a:off x="415620" y="4516346"/>
            <a:ext cx="2116865" cy="404366"/>
          </a:xfrm>
          <a:prstGeom prst="flowChartDecision">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050" i="0" u="none" strike="noStrike" cap="none" normalizeH="0" baseline="0" dirty="0">
                <a:ln>
                  <a:noFill/>
                </a:ln>
                <a:effectLst/>
                <a:latin typeface="Tahoma" charset="0"/>
                <a:ea typeface="ＭＳ Ｐゴシック" charset="0"/>
                <a:cs typeface="ＭＳ Ｐゴシック" charset="0"/>
              </a:rPr>
              <a:t>残り距離</a:t>
            </a:r>
            <a:r>
              <a:rPr kumimoji="1" lang="en-US" altLang="ja-JP" sz="1050" i="0" u="none" strike="noStrike" cap="none" normalizeH="0" baseline="0" dirty="0">
                <a:ln>
                  <a:noFill/>
                </a:ln>
                <a:effectLst/>
                <a:latin typeface="Tahoma" charset="0"/>
                <a:ea typeface="ＭＳ Ｐゴシック" charset="0"/>
                <a:cs typeface="ＭＳ Ｐゴシック" charset="0"/>
              </a:rPr>
              <a:t>&gt;</a:t>
            </a:r>
            <a:r>
              <a:rPr kumimoji="1" lang="ja-JP" altLang="en-US" sz="1050" i="0" u="none" strike="noStrike" cap="none" normalizeH="0" baseline="0" dirty="0">
                <a:ln>
                  <a:noFill/>
                </a:ln>
                <a:effectLst/>
                <a:latin typeface="Tahoma" charset="0"/>
                <a:ea typeface="ＭＳ Ｐゴシック" charset="0"/>
                <a:cs typeface="ＭＳ Ｐゴシック" charset="0"/>
              </a:rPr>
              <a:t>減速に必要な距離</a:t>
            </a:r>
          </a:p>
        </p:txBody>
      </p:sp>
      <p:cxnSp>
        <p:nvCxnSpPr>
          <p:cNvPr id="106" name="直線矢印コネクタ 105">
            <a:extLst>
              <a:ext uri="{FF2B5EF4-FFF2-40B4-BE49-F238E27FC236}">
                <a16:creationId xmlns:a16="http://schemas.microsoft.com/office/drawing/2014/main" id="{18339150-B5CA-10C0-EEAE-4B602C13BD40}"/>
              </a:ext>
            </a:extLst>
          </p:cNvPr>
          <p:cNvCxnSpPr>
            <a:cxnSpLocks/>
          </p:cNvCxnSpPr>
          <p:nvPr/>
        </p:nvCxnSpPr>
        <p:spPr bwMode="auto">
          <a:xfrm>
            <a:off x="2914950" y="4718529"/>
            <a:ext cx="0" cy="375351"/>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7" name="直線矢印コネクタ 106">
            <a:extLst>
              <a:ext uri="{FF2B5EF4-FFF2-40B4-BE49-F238E27FC236}">
                <a16:creationId xmlns:a16="http://schemas.microsoft.com/office/drawing/2014/main" id="{E396A08B-1E96-3F75-5BF9-F14F88B767FC}"/>
              </a:ext>
            </a:extLst>
          </p:cNvPr>
          <p:cNvCxnSpPr>
            <a:cxnSpLocks/>
          </p:cNvCxnSpPr>
          <p:nvPr/>
        </p:nvCxnSpPr>
        <p:spPr bwMode="auto">
          <a:xfrm>
            <a:off x="255550" y="4405270"/>
            <a:ext cx="1196611" cy="0"/>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8" name="直線矢印コネクタ 107">
            <a:extLst>
              <a:ext uri="{FF2B5EF4-FFF2-40B4-BE49-F238E27FC236}">
                <a16:creationId xmlns:a16="http://schemas.microsoft.com/office/drawing/2014/main" id="{E2F89171-68E9-DE86-7A4F-862F84A0B00B}"/>
              </a:ext>
            </a:extLst>
          </p:cNvPr>
          <p:cNvCxnSpPr>
            <a:cxnSpLocks/>
            <a:stCxn id="105" idx="3"/>
          </p:cNvCxnSpPr>
          <p:nvPr/>
        </p:nvCxnSpPr>
        <p:spPr bwMode="auto">
          <a:xfrm>
            <a:off x="2532485" y="4718529"/>
            <a:ext cx="382465" cy="1953"/>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9" name="直線矢印コネクタ 108">
            <a:extLst>
              <a:ext uri="{FF2B5EF4-FFF2-40B4-BE49-F238E27FC236}">
                <a16:creationId xmlns:a16="http://schemas.microsoft.com/office/drawing/2014/main" id="{89877A41-4F72-E498-2005-E0CA8C054B7D}"/>
              </a:ext>
            </a:extLst>
          </p:cNvPr>
          <p:cNvCxnSpPr>
            <a:cxnSpLocks/>
          </p:cNvCxnSpPr>
          <p:nvPr/>
        </p:nvCxnSpPr>
        <p:spPr bwMode="auto">
          <a:xfrm flipH="1">
            <a:off x="245719" y="4405270"/>
            <a:ext cx="9831" cy="595984"/>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0" name="直線矢印コネクタ 109">
            <a:extLst>
              <a:ext uri="{FF2B5EF4-FFF2-40B4-BE49-F238E27FC236}">
                <a16:creationId xmlns:a16="http://schemas.microsoft.com/office/drawing/2014/main" id="{69DE5920-6611-9AD2-6B2C-2F2690D0520C}"/>
              </a:ext>
            </a:extLst>
          </p:cNvPr>
          <p:cNvCxnSpPr>
            <a:cxnSpLocks/>
          </p:cNvCxnSpPr>
          <p:nvPr/>
        </p:nvCxnSpPr>
        <p:spPr bwMode="auto">
          <a:xfrm>
            <a:off x="244944" y="5001254"/>
            <a:ext cx="1233943" cy="0"/>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1" name="直線矢印コネクタ 110">
            <a:extLst>
              <a:ext uri="{FF2B5EF4-FFF2-40B4-BE49-F238E27FC236}">
                <a16:creationId xmlns:a16="http://schemas.microsoft.com/office/drawing/2014/main" id="{D144AFC3-4CDB-841E-9F13-F45FA27962BF}"/>
              </a:ext>
            </a:extLst>
          </p:cNvPr>
          <p:cNvCxnSpPr>
            <a:cxnSpLocks/>
            <a:endCxn id="105" idx="2"/>
          </p:cNvCxnSpPr>
          <p:nvPr/>
        </p:nvCxnSpPr>
        <p:spPr bwMode="auto">
          <a:xfrm flipV="1">
            <a:off x="1470457" y="4920712"/>
            <a:ext cx="3596" cy="87134"/>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2" name="直線矢印コネクタ 111">
            <a:extLst>
              <a:ext uri="{FF2B5EF4-FFF2-40B4-BE49-F238E27FC236}">
                <a16:creationId xmlns:a16="http://schemas.microsoft.com/office/drawing/2014/main" id="{092CDA54-AB56-DA64-BD08-3E758CA95257}"/>
              </a:ext>
            </a:extLst>
          </p:cNvPr>
          <p:cNvCxnSpPr>
            <a:cxnSpLocks/>
          </p:cNvCxnSpPr>
          <p:nvPr/>
        </p:nvCxnSpPr>
        <p:spPr bwMode="auto">
          <a:xfrm flipH="1">
            <a:off x="1449867" y="5093880"/>
            <a:ext cx="1465083" cy="0"/>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3" name="直線矢印コネクタ 112">
            <a:extLst>
              <a:ext uri="{FF2B5EF4-FFF2-40B4-BE49-F238E27FC236}">
                <a16:creationId xmlns:a16="http://schemas.microsoft.com/office/drawing/2014/main" id="{4D8B1A69-C857-EE46-5BAE-142A72D94811}"/>
              </a:ext>
            </a:extLst>
          </p:cNvPr>
          <p:cNvCxnSpPr>
            <a:cxnSpLocks/>
          </p:cNvCxnSpPr>
          <p:nvPr/>
        </p:nvCxnSpPr>
        <p:spPr bwMode="auto">
          <a:xfrm flipH="1">
            <a:off x="1460870" y="5883923"/>
            <a:ext cx="1" cy="241261"/>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4" name="フローチャート: 処理 113">
            <a:extLst>
              <a:ext uri="{FF2B5EF4-FFF2-40B4-BE49-F238E27FC236}">
                <a16:creationId xmlns:a16="http://schemas.microsoft.com/office/drawing/2014/main" id="{7CB8DF51-14EF-15BD-DFE9-60DDF0D24AE1}"/>
              </a:ext>
            </a:extLst>
          </p:cNvPr>
          <p:cNvSpPr/>
          <p:nvPr/>
        </p:nvSpPr>
        <p:spPr bwMode="auto">
          <a:xfrm>
            <a:off x="623888" y="5793114"/>
            <a:ext cx="347162" cy="205785"/>
          </a:xfrm>
          <a:prstGeom prst="flowChartProcess">
            <a:avLst/>
          </a:prstGeom>
          <a:noFill/>
          <a:ln w="19050"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eaLnBrk="1" hangingPunct="1"/>
            <a:r>
              <a:rPr lang="en-US" altLang="ja-JP" sz="1050" dirty="0">
                <a:solidFill>
                  <a:srgbClr val="FF0000"/>
                </a:solidFill>
                <a:latin typeface="Tahoma" charset="0"/>
                <a:ea typeface="ＭＳ Ｐゴシック" charset="0"/>
                <a:cs typeface="ＭＳ Ｐゴシック" charset="0"/>
              </a:rPr>
              <a:t>yes</a:t>
            </a:r>
            <a:endParaRPr kumimoji="1" lang="ja-JP" altLang="en-US" sz="1050" i="0" u="none" strike="noStrike" cap="none" normalizeH="0" baseline="0" dirty="0">
              <a:ln>
                <a:noFill/>
              </a:ln>
              <a:solidFill>
                <a:srgbClr val="FF0000"/>
              </a:solidFill>
              <a:effectLst/>
              <a:latin typeface="Tahoma" charset="0"/>
              <a:ea typeface="ＭＳ Ｐゴシック" charset="0"/>
              <a:cs typeface="ＭＳ Ｐゴシック" charset="0"/>
            </a:endParaRPr>
          </a:p>
        </p:txBody>
      </p:sp>
      <p:sp>
        <p:nvSpPr>
          <p:cNvPr id="115" name="フローチャート: 判断 114">
            <a:extLst>
              <a:ext uri="{FF2B5EF4-FFF2-40B4-BE49-F238E27FC236}">
                <a16:creationId xmlns:a16="http://schemas.microsoft.com/office/drawing/2014/main" id="{E250A66C-6EF6-84F8-D06E-64309D4C1880}"/>
              </a:ext>
            </a:extLst>
          </p:cNvPr>
          <p:cNvSpPr/>
          <p:nvPr/>
        </p:nvSpPr>
        <p:spPr bwMode="auto">
          <a:xfrm>
            <a:off x="415620" y="5318472"/>
            <a:ext cx="2116865" cy="404366"/>
          </a:xfrm>
          <a:prstGeom prst="flowChartDecision">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050" i="0" u="none" strike="noStrike" cap="none" normalizeH="0" baseline="0" dirty="0">
                <a:ln>
                  <a:noFill/>
                </a:ln>
                <a:effectLst/>
                <a:latin typeface="Tahoma" charset="0"/>
                <a:ea typeface="ＭＳ Ｐゴシック" charset="0"/>
                <a:cs typeface="ＭＳ Ｐゴシック" charset="0"/>
              </a:rPr>
              <a:t>現在速度</a:t>
            </a:r>
            <a:r>
              <a:rPr lang="en-US" altLang="ja-JP" sz="1050" dirty="0">
                <a:latin typeface="Tahoma" charset="0"/>
                <a:ea typeface="ＭＳ Ｐゴシック" charset="0"/>
                <a:cs typeface="ＭＳ Ｐゴシック" charset="0"/>
              </a:rPr>
              <a:t>&gt;</a:t>
            </a:r>
            <a:r>
              <a:rPr lang="ja-JP" altLang="en-US" sz="1050" dirty="0">
                <a:latin typeface="Tahoma" charset="0"/>
                <a:ea typeface="ＭＳ Ｐゴシック" charset="0"/>
                <a:cs typeface="ＭＳ Ｐゴシック" charset="0"/>
              </a:rPr>
              <a:t>最終</a:t>
            </a:r>
            <a:r>
              <a:rPr kumimoji="1" lang="ja-JP" altLang="en-US" sz="1050" i="0" u="none" strike="noStrike" cap="none" normalizeH="0" baseline="0" dirty="0">
                <a:ln>
                  <a:noFill/>
                </a:ln>
                <a:effectLst/>
                <a:latin typeface="Tahoma" charset="0"/>
                <a:ea typeface="ＭＳ Ｐゴシック" charset="0"/>
                <a:cs typeface="ＭＳ Ｐゴシック" charset="0"/>
              </a:rPr>
              <a:t>速度</a:t>
            </a:r>
          </a:p>
        </p:txBody>
      </p:sp>
      <p:cxnSp>
        <p:nvCxnSpPr>
          <p:cNvPr id="116" name="直線矢印コネクタ 115">
            <a:extLst>
              <a:ext uri="{FF2B5EF4-FFF2-40B4-BE49-F238E27FC236}">
                <a16:creationId xmlns:a16="http://schemas.microsoft.com/office/drawing/2014/main" id="{ECC6456F-970D-E922-6F50-8957F6431A94}"/>
              </a:ext>
            </a:extLst>
          </p:cNvPr>
          <p:cNvCxnSpPr>
            <a:cxnSpLocks/>
          </p:cNvCxnSpPr>
          <p:nvPr/>
        </p:nvCxnSpPr>
        <p:spPr bwMode="auto">
          <a:xfrm>
            <a:off x="2914950" y="5520655"/>
            <a:ext cx="0" cy="375351"/>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7" name="直線矢印コネクタ 116">
            <a:extLst>
              <a:ext uri="{FF2B5EF4-FFF2-40B4-BE49-F238E27FC236}">
                <a16:creationId xmlns:a16="http://schemas.microsoft.com/office/drawing/2014/main" id="{669A8160-010E-0F51-778E-B2A9CDEE8E91}"/>
              </a:ext>
            </a:extLst>
          </p:cNvPr>
          <p:cNvCxnSpPr>
            <a:cxnSpLocks/>
          </p:cNvCxnSpPr>
          <p:nvPr/>
        </p:nvCxnSpPr>
        <p:spPr bwMode="auto">
          <a:xfrm>
            <a:off x="255550" y="5207396"/>
            <a:ext cx="1196611" cy="0"/>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8" name="直線矢印コネクタ 117">
            <a:extLst>
              <a:ext uri="{FF2B5EF4-FFF2-40B4-BE49-F238E27FC236}">
                <a16:creationId xmlns:a16="http://schemas.microsoft.com/office/drawing/2014/main" id="{F1A53777-73EC-A176-87DE-D46253839739}"/>
              </a:ext>
            </a:extLst>
          </p:cNvPr>
          <p:cNvCxnSpPr>
            <a:cxnSpLocks/>
            <a:stCxn id="115" idx="3"/>
          </p:cNvCxnSpPr>
          <p:nvPr/>
        </p:nvCxnSpPr>
        <p:spPr bwMode="auto">
          <a:xfrm>
            <a:off x="2532485" y="5520655"/>
            <a:ext cx="382465" cy="1953"/>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9" name="直線矢印コネクタ 118">
            <a:extLst>
              <a:ext uri="{FF2B5EF4-FFF2-40B4-BE49-F238E27FC236}">
                <a16:creationId xmlns:a16="http://schemas.microsoft.com/office/drawing/2014/main" id="{11B0A52D-66EC-47EC-55E0-77B8AD08603C}"/>
              </a:ext>
            </a:extLst>
          </p:cNvPr>
          <p:cNvCxnSpPr>
            <a:cxnSpLocks/>
          </p:cNvCxnSpPr>
          <p:nvPr/>
        </p:nvCxnSpPr>
        <p:spPr bwMode="auto">
          <a:xfrm flipH="1">
            <a:off x="245719" y="5207396"/>
            <a:ext cx="9831" cy="595984"/>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0" name="直線矢印コネクタ 119">
            <a:extLst>
              <a:ext uri="{FF2B5EF4-FFF2-40B4-BE49-F238E27FC236}">
                <a16:creationId xmlns:a16="http://schemas.microsoft.com/office/drawing/2014/main" id="{2BC19F76-571B-016F-BE59-2A438E07AB08}"/>
              </a:ext>
            </a:extLst>
          </p:cNvPr>
          <p:cNvCxnSpPr>
            <a:cxnSpLocks/>
          </p:cNvCxnSpPr>
          <p:nvPr/>
        </p:nvCxnSpPr>
        <p:spPr bwMode="auto">
          <a:xfrm>
            <a:off x="244944" y="5803380"/>
            <a:ext cx="1233943" cy="0"/>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1" name="直線矢印コネクタ 120">
            <a:extLst>
              <a:ext uri="{FF2B5EF4-FFF2-40B4-BE49-F238E27FC236}">
                <a16:creationId xmlns:a16="http://schemas.microsoft.com/office/drawing/2014/main" id="{4C7FD7DF-87B6-0F54-D881-7F885CDC0EA4}"/>
              </a:ext>
            </a:extLst>
          </p:cNvPr>
          <p:cNvCxnSpPr>
            <a:cxnSpLocks/>
            <a:endCxn id="115" idx="2"/>
          </p:cNvCxnSpPr>
          <p:nvPr/>
        </p:nvCxnSpPr>
        <p:spPr bwMode="auto">
          <a:xfrm flipV="1">
            <a:off x="1470457" y="5722838"/>
            <a:ext cx="3596" cy="87134"/>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2" name="直線矢印コネクタ 121">
            <a:extLst>
              <a:ext uri="{FF2B5EF4-FFF2-40B4-BE49-F238E27FC236}">
                <a16:creationId xmlns:a16="http://schemas.microsoft.com/office/drawing/2014/main" id="{E65153A1-D898-ABFB-41D1-3D2E4A281656}"/>
              </a:ext>
            </a:extLst>
          </p:cNvPr>
          <p:cNvCxnSpPr>
            <a:cxnSpLocks/>
          </p:cNvCxnSpPr>
          <p:nvPr/>
        </p:nvCxnSpPr>
        <p:spPr bwMode="auto">
          <a:xfrm flipH="1">
            <a:off x="1449867" y="5896006"/>
            <a:ext cx="1465083" cy="0"/>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 name="フローチャート: 処理 122">
            <a:extLst>
              <a:ext uri="{FF2B5EF4-FFF2-40B4-BE49-F238E27FC236}">
                <a16:creationId xmlns:a16="http://schemas.microsoft.com/office/drawing/2014/main" id="{D4B5CB3A-77F9-EA1E-6E50-572B9198E5C4}"/>
              </a:ext>
            </a:extLst>
          </p:cNvPr>
          <p:cNvSpPr/>
          <p:nvPr/>
        </p:nvSpPr>
        <p:spPr bwMode="auto">
          <a:xfrm>
            <a:off x="2539076" y="4449662"/>
            <a:ext cx="351883" cy="272930"/>
          </a:xfrm>
          <a:prstGeom prst="flowChartProcess">
            <a:avLst/>
          </a:prstGeom>
          <a:noFill/>
          <a:ln w="19050"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eaLnBrk="1" hangingPunct="1"/>
            <a:r>
              <a:rPr kumimoji="1" lang="en-US" altLang="ja-JP" sz="1050" i="0" u="none" strike="noStrike" cap="none" normalizeH="0" baseline="0" dirty="0">
                <a:ln>
                  <a:noFill/>
                </a:ln>
                <a:solidFill>
                  <a:srgbClr val="0000FF"/>
                </a:solidFill>
                <a:effectLst/>
                <a:latin typeface="Tahoma" charset="0"/>
                <a:ea typeface="ＭＳ Ｐゴシック" charset="0"/>
                <a:cs typeface="ＭＳ Ｐゴシック" charset="0"/>
              </a:rPr>
              <a:t>No</a:t>
            </a:r>
            <a:endParaRPr kumimoji="1" lang="ja-JP" altLang="en-US" sz="1050" i="0" u="none" strike="noStrike" cap="none" normalizeH="0" baseline="0" dirty="0">
              <a:ln>
                <a:noFill/>
              </a:ln>
              <a:solidFill>
                <a:srgbClr val="0000FF"/>
              </a:solidFill>
              <a:effectLst/>
              <a:latin typeface="Tahoma" charset="0"/>
              <a:ea typeface="ＭＳ Ｐゴシック" charset="0"/>
              <a:cs typeface="ＭＳ Ｐゴシック" charset="0"/>
            </a:endParaRPr>
          </a:p>
        </p:txBody>
      </p:sp>
      <p:sp>
        <p:nvSpPr>
          <p:cNvPr id="124" name="フローチャート: 処理 123">
            <a:extLst>
              <a:ext uri="{FF2B5EF4-FFF2-40B4-BE49-F238E27FC236}">
                <a16:creationId xmlns:a16="http://schemas.microsoft.com/office/drawing/2014/main" id="{BF4084E4-ABB8-A4C4-4DB5-EC8B97783157}"/>
              </a:ext>
            </a:extLst>
          </p:cNvPr>
          <p:cNvSpPr/>
          <p:nvPr/>
        </p:nvSpPr>
        <p:spPr bwMode="auto">
          <a:xfrm>
            <a:off x="2539604" y="5275942"/>
            <a:ext cx="351883" cy="272930"/>
          </a:xfrm>
          <a:prstGeom prst="flowChartProcess">
            <a:avLst/>
          </a:prstGeom>
          <a:noFill/>
          <a:ln w="19050"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eaLnBrk="1" hangingPunct="1"/>
            <a:r>
              <a:rPr kumimoji="1" lang="en-US" altLang="ja-JP" sz="1050" i="0" u="none" strike="noStrike" cap="none" normalizeH="0" baseline="0" dirty="0">
                <a:ln>
                  <a:noFill/>
                </a:ln>
                <a:solidFill>
                  <a:srgbClr val="0000FF"/>
                </a:solidFill>
                <a:effectLst/>
                <a:latin typeface="Tahoma" charset="0"/>
                <a:ea typeface="ＭＳ Ｐゴシック" charset="0"/>
                <a:cs typeface="ＭＳ Ｐゴシック" charset="0"/>
              </a:rPr>
              <a:t>No</a:t>
            </a:r>
            <a:endParaRPr kumimoji="1" lang="ja-JP" altLang="en-US" sz="1050" i="0" u="none" strike="noStrike" cap="none" normalizeH="0" baseline="0" dirty="0">
              <a:ln>
                <a:noFill/>
              </a:ln>
              <a:solidFill>
                <a:srgbClr val="0000FF"/>
              </a:solidFill>
              <a:effectLst/>
              <a:latin typeface="Tahoma" charset="0"/>
              <a:ea typeface="ＭＳ Ｐゴシック" charset="0"/>
              <a:cs typeface="ＭＳ Ｐゴシック" charset="0"/>
            </a:endParaRPr>
          </a:p>
        </p:txBody>
      </p:sp>
      <p:sp>
        <p:nvSpPr>
          <p:cNvPr id="125" name="フローチャート: 代替処理 124">
            <a:extLst>
              <a:ext uri="{FF2B5EF4-FFF2-40B4-BE49-F238E27FC236}">
                <a16:creationId xmlns:a16="http://schemas.microsoft.com/office/drawing/2014/main" id="{BB9510B1-B83A-4014-9B8A-B1B4F6CAA41E}"/>
              </a:ext>
            </a:extLst>
          </p:cNvPr>
          <p:cNvSpPr/>
          <p:nvPr/>
        </p:nvSpPr>
        <p:spPr bwMode="auto">
          <a:xfrm>
            <a:off x="165354" y="6596267"/>
            <a:ext cx="2569025" cy="232723"/>
          </a:xfrm>
          <a:prstGeom prst="flowChartAlternate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050" i="0" u="none" strike="noStrike" cap="none" normalizeH="0" baseline="0" dirty="0">
                <a:ln>
                  <a:noFill/>
                </a:ln>
                <a:effectLst/>
                <a:latin typeface="Tahoma" charset="0"/>
                <a:ea typeface="ＭＳ Ｐゴシック" charset="0"/>
                <a:cs typeface="ＭＳ Ｐゴシック" charset="0"/>
              </a:rPr>
              <a:t>モータの停止</a:t>
            </a:r>
          </a:p>
        </p:txBody>
      </p:sp>
      <p:sp>
        <p:nvSpPr>
          <p:cNvPr id="126" name="フローチャート: 代替処理 125">
            <a:extLst>
              <a:ext uri="{FF2B5EF4-FFF2-40B4-BE49-F238E27FC236}">
                <a16:creationId xmlns:a16="http://schemas.microsoft.com/office/drawing/2014/main" id="{5ED8EE28-E8F4-2C27-4193-806BEABE1282}"/>
              </a:ext>
            </a:extLst>
          </p:cNvPr>
          <p:cNvSpPr/>
          <p:nvPr/>
        </p:nvSpPr>
        <p:spPr bwMode="auto">
          <a:xfrm>
            <a:off x="185943" y="3264677"/>
            <a:ext cx="2569025" cy="232723"/>
          </a:xfrm>
          <a:prstGeom prst="flowChartAlternate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050" i="0" u="none" strike="noStrike" cap="none" normalizeH="0" baseline="0" dirty="0">
                <a:ln>
                  <a:noFill/>
                </a:ln>
                <a:effectLst/>
                <a:latin typeface="Tahoma" charset="0"/>
                <a:ea typeface="ＭＳ Ｐゴシック" charset="0"/>
                <a:cs typeface="ＭＳ Ｐゴシック" charset="0"/>
              </a:rPr>
              <a:t>モータの駆動</a:t>
            </a:r>
          </a:p>
        </p:txBody>
      </p:sp>
      <p:cxnSp>
        <p:nvCxnSpPr>
          <p:cNvPr id="127" name="直線矢印コネクタ 126">
            <a:extLst>
              <a:ext uri="{FF2B5EF4-FFF2-40B4-BE49-F238E27FC236}">
                <a16:creationId xmlns:a16="http://schemas.microsoft.com/office/drawing/2014/main" id="{6B8F3CB9-1898-3F86-69E7-E79A6134CDE3}"/>
              </a:ext>
            </a:extLst>
          </p:cNvPr>
          <p:cNvCxnSpPr>
            <a:cxnSpLocks/>
          </p:cNvCxnSpPr>
          <p:nvPr/>
        </p:nvCxnSpPr>
        <p:spPr bwMode="auto">
          <a:xfrm flipH="1">
            <a:off x="1470455" y="3030689"/>
            <a:ext cx="1" cy="224634"/>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8" name="直線矢印コネクタ 127">
            <a:extLst>
              <a:ext uri="{FF2B5EF4-FFF2-40B4-BE49-F238E27FC236}">
                <a16:creationId xmlns:a16="http://schemas.microsoft.com/office/drawing/2014/main" id="{D24978F9-4D43-D231-07F2-80D50BE0571A}"/>
              </a:ext>
            </a:extLst>
          </p:cNvPr>
          <p:cNvCxnSpPr>
            <a:cxnSpLocks/>
          </p:cNvCxnSpPr>
          <p:nvPr/>
        </p:nvCxnSpPr>
        <p:spPr bwMode="auto">
          <a:xfrm flipH="1">
            <a:off x="1449865" y="6380872"/>
            <a:ext cx="1" cy="224634"/>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705261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DF34A9-64E3-23B5-7AB7-55A489C18B38}"/>
              </a:ext>
            </a:extLst>
          </p:cNvPr>
          <p:cNvSpPr>
            <a:spLocks noGrp="1"/>
          </p:cNvSpPr>
          <p:nvPr>
            <p:ph type="title"/>
          </p:nvPr>
        </p:nvSpPr>
        <p:spPr/>
        <p:txBody>
          <a:bodyPr/>
          <a:lstStyle/>
          <a:p>
            <a:r>
              <a:rPr kumimoji="1" lang="ja-JP" altLang="en-US" dirty="0"/>
              <a:t>追加課題</a:t>
            </a:r>
            <a:r>
              <a:rPr lang="en-US" altLang="ja-JP" dirty="0"/>
              <a:t> : </a:t>
            </a:r>
            <a:r>
              <a:rPr lang="ja-JP" altLang="en-US" dirty="0"/>
              <a:t>ログの取り方</a:t>
            </a:r>
            <a:endParaRPr kumimoji="1" lang="ja-JP" altLang="en-US" dirty="0"/>
          </a:p>
        </p:txBody>
      </p:sp>
      <p:sp>
        <p:nvSpPr>
          <p:cNvPr id="3" name="コンテンツ プレースホルダー 2">
            <a:extLst>
              <a:ext uri="{FF2B5EF4-FFF2-40B4-BE49-F238E27FC236}">
                <a16:creationId xmlns:a16="http://schemas.microsoft.com/office/drawing/2014/main" id="{53D26FF0-0700-527C-A598-CD3025B9953A}"/>
              </a:ext>
            </a:extLst>
          </p:cNvPr>
          <p:cNvSpPr>
            <a:spLocks noGrp="1"/>
          </p:cNvSpPr>
          <p:nvPr>
            <p:ph idx="1"/>
          </p:nvPr>
        </p:nvSpPr>
        <p:spPr/>
        <p:txBody>
          <a:bodyPr>
            <a:normAutofit fontScale="92500" lnSpcReduction="20000"/>
          </a:bodyPr>
          <a:lstStyle/>
          <a:p>
            <a:r>
              <a:rPr kumimoji="1" lang="ja-JP" altLang="en-US" dirty="0"/>
              <a:t>課題</a:t>
            </a:r>
            <a:endParaRPr kumimoji="1" lang="en-US" altLang="ja-JP" dirty="0"/>
          </a:p>
          <a:p>
            <a:pPr marL="0" indent="0">
              <a:buNone/>
            </a:pPr>
            <a:r>
              <a:rPr kumimoji="1" lang="ja-JP" altLang="en-US" dirty="0"/>
              <a:t>モータが正しく台形加速しているか確認するために速度が時間に応じてどう変化しているのか知りたい</a:t>
            </a:r>
            <a:endParaRPr kumimoji="1" lang="en-US" altLang="ja-JP" dirty="0"/>
          </a:p>
          <a:p>
            <a:pPr marL="0" indent="0">
              <a:buNone/>
            </a:pPr>
            <a:endParaRPr lang="en-US" altLang="ja-JP" dirty="0"/>
          </a:p>
          <a:p>
            <a:r>
              <a:rPr kumimoji="1" lang="ja-JP" altLang="en-US" dirty="0"/>
              <a:t>解決策</a:t>
            </a:r>
            <a:endParaRPr kumimoji="1" lang="en-US" altLang="ja-JP" dirty="0"/>
          </a:p>
          <a:p>
            <a:pPr marL="0" indent="0">
              <a:buNone/>
            </a:pPr>
            <a:r>
              <a:rPr kumimoji="1" lang="ja-JP" altLang="en-US" dirty="0"/>
              <a:t>割り込みごとにモータの速度を</a:t>
            </a:r>
            <a:r>
              <a:rPr kumimoji="1" lang="en-US" altLang="ja-JP" dirty="0" err="1"/>
              <a:t>printf</a:t>
            </a:r>
            <a:r>
              <a:rPr kumimoji="1" lang="ja-JP" altLang="en-US" dirty="0"/>
              <a:t>で出力すればいい</a:t>
            </a:r>
            <a:r>
              <a:rPr kumimoji="1" lang="en-US" altLang="ja-JP" dirty="0"/>
              <a:t>｡</a:t>
            </a:r>
          </a:p>
          <a:p>
            <a:pPr marL="0" indent="0">
              <a:buNone/>
            </a:pPr>
            <a:endParaRPr lang="en-US" altLang="ja-JP" dirty="0"/>
          </a:p>
          <a:p>
            <a:r>
              <a:rPr kumimoji="1" lang="ja-JP" altLang="en-US" dirty="0"/>
              <a:t>問題点</a:t>
            </a:r>
            <a:endParaRPr kumimoji="1" lang="en-US" altLang="ja-JP" dirty="0"/>
          </a:p>
          <a:p>
            <a:pPr marL="0" indent="0">
              <a:buNone/>
            </a:pPr>
            <a:r>
              <a:rPr kumimoji="1" lang="ja-JP" altLang="en-US" dirty="0"/>
              <a:t>割り込みに</a:t>
            </a:r>
            <a:r>
              <a:rPr kumimoji="1" lang="en-US" altLang="ja-JP" dirty="0" err="1"/>
              <a:t>printf</a:t>
            </a:r>
            <a:r>
              <a:rPr kumimoji="1" lang="ja-JP" altLang="en-US" dirty="0"/>
              <a:t>などの重い計算を入れると</a:t>
            </a:r>
            <a:r>
              <a:rPr kumimoji="1" lang="en-US" altLang="ja-JP" dirty="0"/>
              <a:t>timer</a:t>
            </a:r>
            <a:r>
              <a:rPr kumimoji="1" lang="ja-JP" altLang="en-US" dirty="0"/>
              <a:t>がちゃんと動かなくなる。</a:t>
            </a:r>
            <a:endParaRPr kumimoji="1" lang="en-US" altLang="ja-JP" dirty="0"/>
          </a:p>
          <a:p>
            <a:pPr marL="0" indent="0">
              <a:buNone/>
            </a:pPr>
            <a:r>
              <a:rPr kumimoji="1" lang="ja-JP" altLang="en-US" dirty="0"/>
              <a:t>常に書き込みケーブルを繋ぐ必要がある。</a:t>
            </a:r>
          </a:p>
        </p:txBody>
      </p:sp>
    </p:spTree>
    <p:extLst>
      <p:ext uri="{BB962C8B-B14F-4D97-AF65-F5344CB8AC3E}">
        <p14:creationId xmlns:p14="http://schemas.microsoft.com/office/powerpoint/2010/main" val="3499508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DF34A9-64E3-23B5-7AB7-55A489C18B38}"/>
              </a:ext>
            </a:extLst>
          </p:cNvPr>
          <p:cNvSpPr>
            <a:spLocks noGrp="1"/>
          </p:cNvSpPr>
          <p:nvPr>
            <p:ph type="title"/>
          </p:nvPr>
        </p:nvSpPr>
        <p:spPr/>
        <p:txBody>
          <a:bodyPr/>
          <a:lstStyle/>
          <a:p>
            <a:r>
              <a:rPr kumimoji="1" lang="ja-JP" altLang="en-US" dirty="0"/>
              <a:t>追加課題</a:t>
            </a:r>
            <a:r>
              <a:rPr lang="en-US" altLang="ja-JP" dirty="0"/>
              <a:t> : </a:t>
            </a:r>
            <a:r>
              <a:rPr lang="ja-JP" altLang="en-US" dirty="0"/>
              <a:t>ログの取り方</a:t>
            </a:r>
            <a:endParaRPr kumimoji="1" lang="ja-JP" altLang="en-US" dirty="0"/>
          </a:p>
        </p:txBody>
      </p:sp>
      <p:sp>
        <p:nvSpPr>
          <p:cNvPr id="3" name="コンテンツ プレースホルダー 2">
            <a:extLst>
              <a:ext uri="{FF2B5EF4-FFF2-40B4-BE49-F238E27FC236}">
                <a16:creationId xmlns:a16="http://schemas.microsoft.com/office/drawing/2014/main" id="{53D26FF0-0700-527C-A598-CD3025B9953A}"/>
              </a:ext>
            </a:extLst>
          </p:cNvPr>
          <p:cNvSpPr>
            <a:spLocks noGrp="1"/>
          </p:cNvSpPr>
          <p:nvPr>
            <p:ph idx="1"/>
          </p:nvPr>
        </p:nvSpPr>
        <p:spPr/>
        <p:txBody>
          <a:bodyPr>
            <a:normAutofit/>
          </a:bodyPr>
          <a:lstStyle/>
          <a:p>
            <a:r>
              <a:rPr kumimoji="1" lang="ja-JP" altLang="en-US" dirty="0"/>
              <a:t>課題</a:t>
            </a:r>
            <a:endParaRPr kumimoji="1" lang="en-US" altLang="ja-JP" dirty="0"/>
          </a:p>
          <a:p>
            <a:pPr marL="0" indent="0">
              <a:buNone/>
            </a:pPr>
            <a:r>
              <a:rPr kumimoji="1" lang="ja-JP" altLang="en-US" dirty="0"/>
              <a:t>モータが正しく台形加速しているか確認したいが割り込みに</a:t>
            </a:r>
            <a:r>
              <a:rPr kumimoji="1" lang="en-US" altLang="ja-JP" dirty="0" err="1"/>
              <a:t>printf</a:t>
            </a:r>
            <a:r>
              <a:rPr kumimoji="1" lang="ja-JP" altLang="en-US" dirty="0"/>
              <a:t>などの重い計算を入れると</a:t>
            </a:r>
            <a:r>
              <a:rPr kumimoji="1" lang="en-US" altLang="ja-JP" dirty="0"/>
              <a:t>timer</a:t>
            </a:r>
            <a:r>
              <a:rPr kumimoji="1" lang="ja-JP" altLang="en-US" dirty="0"/>
              <a:t>がちゃんと動かなくなる。</a:t>
            </a:r>
            <a:endParaRPr kumimoji="1" lang="en-US" altLang="ja-JP" dirty="0"/>
          </a:p>
          <a:p>
            <a:pPr marL="0" indent="0">
              <a:buNone/>
            </a:pPr>
            <a:endParaRPr lang="en-US" altLang="ja-JP" dirty="0"/>
          </a:p>
          <a:p>
            <a:r>
              <a:rPr kumimoji="1" lang="ja-JP" altLang="en-US" dirty="0"/>
              <a:t>解決策</a:t>
            </a:r>
            <a:endParaRPr kumimoji="1" lang="en-US" altLang="ja-JP" dirty="0"/>
          </a:p>
          <a:p>
            <a:pPr marL="0" indent="0">
              <a:buNone/>
            </a:pPr>
            <a:r>
              <a:rPr kumimoji="1" lang="ja-JP" altLang="en-US" dirty="0"/>
              <a:t>大きい配列</a:t>
            </a:r>
            <a:r>
              <a:rPr lang="en-US" altLang="ja-JP" dirty="0"/>
              <a:t>(</a:t>
            </a:r>
            <a:r>
              <a:rPr lang="en-US" altLang="ja-JP" dirty="0" err="1"/>
              <a:t>ex,record</a:t>
            </a:r>
            <a:r>
              <a:rPr lang="en-US" altLang="ja-JP" dirty="0"/>
              <a:t>[5000])</a:t>
            </a:r>
            <a:r>
              <a:rPr lang="ja-JP" altLang="en-US" dirty="0"/>
              <a:t>を作成し、割り込みごとに速度の値の代入だけ行ってあげる。</a:t>
            </a:r>
            <a:r>
              <a:rPr kumimoji="1" lang="en-US" altLang="ja-JP" dirty="0" err="1"/>
              <a:t>Printf</a:t>
            </a:r>
            <a:r>
              <a:rPr kumimoji="1" lang="ja-JP" altLang="en-US" dirty="0"/>
              <a:t>は最後にまとめて出力してあげる。</a:t>
            </a:r>
            <a:endParaRPr kumimoji="1" lang="en-US" altLang="ja-JP" dirty="0"/>
          </a:p>
        </p:txBody>
      </p:sp>
    </p:spTree>
    <p:extLst>
      <p:ext uri="{BB962C8B-B14F-4D97-AF65-F5344CB8AC3E}">
        <p14:creationId xmlns:p14="http://schemas.microsoft.com/office/powerpoint/2010/main" val="696978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DF34A9-64E3-23B5-7AB7-55A489C18B38}"/>
              </a:ext>
            </a:extLst>
          </p:cNvPr>
          <p:cNvSpPr>
            <a:spLocks noGrp="1"/>
          </p:cNvSpPr>
          <p:nvPr>
            <p:ph type="title"/>
          </p:nvPr>
        </p:nvSpPr>
        <p:spPr/>
        <p:txBody>
          <a:bodyPr/>
          <a:lstStyle/>
          <a:p>
            <a:r>
              <a:rPr kumimoji="1" lang="ja-JP" altLang="en-US" dirty="0"/>
              <a:t>追加課題</a:t>
            </a:r>
            <a:r>
              <a:rPr lang="en-US" altLang="ja-JP" dirty="0"/>
              <a:t> : </a:t>
            </a:r>
            <a:r>
              <a:rPr lang="ja-JP" altLang="en-US" dirty="0"/>
              <a:t>ログの取り方</a:t>
            </a:r>
            <a:r>
              <a:rPr lang="en-US" altLang="ja-JP" dirty="0"/>
              <a:t>(</a:t>
            </a:r>
            <a:r>
              <a:rPr lang="ja-JP" altLang="en-US" dirty="0"/>
              <a:t>概要</a:t>
            </a:r>
            <a:r>
              <a:rPr lang="en-US" altLang="ja-JP" dirty="0"/>
              <a:t>)</a:t>
            </a:r>
            <a:endParaRPr kumimoji="1" lang="ja-JP" altLang="en-US" dirty="0"/>
          </a:p>
        </p:txBody>
      </p:sp>
      <p:sp>
        <p:nvSpPr>
          <p:cNvPr id="6" name="テキスト ボックス 5">
            <a:extLst>
              <a:ext uri="{FF2B5EF4-FFF2-40B4-BE49-F238E27FC236}">
                <a16:creationId xmlns:a16="http://schemas.microsoft.com/office/drawing/2014/main" id="{5721E91A-D4EC-A9E7-A089-805D7123F743}"/>
              </a:ext>
            </a:extLst>
          </p:cNvPr>
          <p:cNvSpPr txBox="1"/>
          <p:nvPr/>
        </p:nvSpPr>
        <p:spPr>
          <a:xfrm>
            <a:off x="2692866" y="1430100"/>
            <a:ext cx="1476462" cy="369332"/>
          </a:xfrm>
          <a:prstGeom prst="rect">
            <a:avLst/>
          </a:prstGeom>
          <a:noFill/>
        </p:spPr>
        <p:txBody>
          <a:bodyPr wrap="square" rtlCol="0">
            <a:spAutoFit/>
          </a:bodyPr>
          <a:lstStyle/>
          <a:p>
            <a:r>
              <a:rPr kumimoji="1" lang="en-US" altLang="ja-JP" dirty="0"/>
              <a:t>Main</a:t>
            </a:r>
            <a:r>
              <a:rPr kumimoji="1" lang="ja-JP" altLang="en-US" dirty="0"/>
              <a:t>処理</a:t>
            </a:r>
          </a:p>
        </p:txBody>
      </p:sp>
      <p:sp>
        <p:nvSpPr>
          <p:cNvPr id="7" name="フローチャート: 代替処理 6">
            <a:extLst>
              <a:ext uri="{FF2B5EF4-FFF2-40B4-BE49-F238E27FC236}">
                <a16:creationId xmlns:a16="http://schemas.microsoft.com/office/drawing/2014/main" id="{E79B71F6-E821-2C17-4AFB-2F9DB01E4FE2}"/>
              </a:ext>
            </a:extLst>
          </p:cNvPr>
          <p:cNvSpPr/>
          <p:nvPr/>
        </p:nvSpPr>
        <p:spPr bwMode="auto">
          <a:xfrm>
            <a:off x="1962612" y="1799432"/>
            <a:ext cx="2569025" cy="232723"/>
          </a:xfrm>
          <a:prstGeom prst="flowChartAlternate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050" dirty="0">
                <a:latin typeface="Tahoma" charset="0"/>
                <a:ea typeface="ＭＳ Ｐゴシック" charset="0"/>
                <a:cs typeface="ＭＳ Ｐゴシック" charset="0"/>
              </a:rPr>
              <a:t>記録用の</a:t>
            </a:r>
            <a:r>
              <a:rPr lang="en-US" altLang="ja-JP" sz="1050" dirty="0">
                <a:latin typeface="Tahoma" charset="0"/>
                <a:ea typeface="ＭＳ Ｐゴシック" charset="0"/>
                <a:cs typeface="ＭＳ Ｐゴシック" charset="0"/>
              </a:rPr>
              <a:t>flag</a:t>
            </a:r>
            <a:r>
              <a:rPr lang="ja-JP" altLang="en-US" sz="1050" dirty="0">
                <a:latin typeface="Tahoma" charset="0"/>
                <a:ea typeface="ＭＳ Ｐゴシック" charset="0"/>
                <a:cs typeface="ＭＳ Ｐゴシック" charset="0"/>
              </a:rPr>
              <a:t>をオン</a:t>
            </a:r>
            <a:r>
              <a:rPr lang="en-US" altLang="ja-JP" sz="1050" dirty="0">
                <a:latin typeface="Tahoma" charset="0"/>
                <a:ea typeface="ＭＳ Ｐゴシック" charset="0"/>
                <a:cs typeface="ＭＳ Ｐゴシック" charset="0"/>
              </a:rPr>
              <a:t>(1)</a:t>
            </a:r>
            <a:r>
              <a:rPr lang="ja-JP" altLang="en-US" sz="1050" dirty="0">
                <a:latin typeface="Tahoma" charset="0"/>
                <a:ea typeface="ＭＳ Ｐゴシック" charset="0"/>
                <a:cs typeface="ＭＳ Ｐゴシック" charset="0"/>
              </a:rPr>
              <a:t>にする</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9" name="直線矢印コネクタ 8">
            <a:extLst>
              <a:ext uri="{FF2B5EF4-FFF2-40B4-BE49-F238E27FC236}">
                <a16:creationId xmlns:a16="http://schemas.microsoft.com/office/drawing/2014/main" id="{2C29E0BE-47BC-7811-6BE8-75214E1F392E}"/>
              </a:ext>
            </a:extLst>
          </p:cNvPr>
          <p:cNvCxnSpPr>
            <a:cxnSpLocks/>
            <a:endCxn id="11" idx="0"/>
          </p:cNvCxnSpPr>
          <p:nvPr/>
        </p:nvCxnSpPr>
        <p:spPr bwMode="auto">
          <a:xfrm>
            <a:off x="3247125" y="2032155"/>
            <a:ext cx="0" cy="531306"/>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フローチャート: 処理 10">
            <a:extLst>
              <a:ext uri="{FF2B5EF4-FFF2-40B4-BE49-F238E27FC236}">
                <a16:creationId xmlns:a16="http://schemas.microsoft.com/office/drawing/2014/main" id="{61FFA92C-7EE8-C8B8-5BE1-7B047728EEE9}"/>
              </a:ext>
            </a:extLst>
          </p:cNvPr>
          <p:cNvSpPr/>
          <p:nvPr/>
        </p:nvSpPr>
        <p:spPr bwMode="auto">
          <a:xfrm>
            <a:off x="1962612" y="2563461"/>
            <a:ext cx="2569025" cy="227665"/>
          </a:xfrm>
          <a:prstGeom prst="flowChart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050" dirty="0">
                <a:latin typeface="Tahoma" charset="0"/>
                <a:ea typeface="ＭＳ Ｐゴシック" charset="0"/>
                <a:cs typeface="ＭＳ Ｐゴシック" charset="0"/>
              </a:rPr>
              <a:t>動作の開始</a:t>
            </a:r>
            <a:r>
              <a:rPr lang="en-US" altLang="ja-JP" sz="1050" dirty="0">
                <a:latin typeface="Tahoma" charset="0"/>
                <a:ea typeface="ＭＳ Ｐゴシック" charset="0"/>
                <a:cs typeface="ＭＳ Ｐゴシック" charset="0"/>
              </a:rPr>
              <a:t>(</a:t>
            </a:r>
            <a:r>
              <a:rPr lang="ja-JP" altLang="en-US" sz="1050" dirty="0">
                <a:latin typeface="Tahoma" charset="0"/>
                <a:ea typeface="ＭＳ Ｐゴシック" charset="0"/>
                <a:cs typeface="ＭＳ Ｐゴシック" charset="0"/>
              </a:rPr>
              <a:t>台形加速</a:t>
            </a:r>
            <a:r>
              <a:rPr lang="en-US" altLang="ja-JP" sz="1050" dirty="0">
                <a:latin typeface="Tahoma" charset="0"/>
                <a:ea typeface="ＭＳ Ｐゴシック" charset="0"/>
                <a:cs typeface="ＭＳ Ｐゴシック" charset="0"/>
              </a:rPr>
              <a:t>)</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12" name="直線矢印コネクタ 11">
            <a:extLst>
              <a:ext uri="{FF2B5EF4-FFF2-40B4-BE49-F238E27FC236}">
                <a16:creationId xmlns:a16="http://schemas.microsoft.com/office/drawing/2014/main" id="{329CF730-21B7-1BCE-5C39-9AF2D6A7783F}"/>
              </a:ext>
            </a:extLst>
          </p:cNvPr>
          <p:cNvCxnSpPr>
            <a:cxnSpLocks/>
            <a:stCxn id="11" idx="2"/>
            <a:endCxn id="19" idx="0"/>
          </p:cNvCxnSpPr>
          <p:nvPr/>
        </p:nvCxnSpPr>
        <p:spPr bwMode="auto">
          <a:xfrm flipH="1">
            <a:off x="3247121" y="2791126"/>
            <a:ext cx="4" cy="473504"/>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 name="直線矢印コネクタ 14">
            <a:extLst>
              <a:ext uri="{FF2B5EF4-FFF2-40B4-BE49-F238E27FC236}">
                <a16:creationId xmlns:a16="http://schemas.microsoft.com/office/drawing/2014/main" id="{8B769C5E-5544-0C32-DAFE-F52ACBBE90D8}"/>
              </a:ext>
            </a:extLst>
          </p:cNvPr>
          <p:cNvCxnSpPr>
            <a:cxnSpLocks/>
            <a:stCxn id="48" idx="2"/>
          </p:cNvCxnSpPr>
          <p:nvPr/>
        </p:nvCxnSpPr>
        <p:spPr bwMode="auto">
          <a:xfrm flipH="1">
            <a:off x="3247119" y="4256324"/>
            <a:ext cx="1" cy="503248"/>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直線矢印コネクタ 16">
            <a:extLst>
              <a:ext uri="{FF2B5EF4-FFF2-40B4-BE49-F238E27FC236}">
                <a16:creationId xmlns:a16="http://schemas.microsoft.com/office/drawing/2014/main" id="{5B54DA24-0A3A-6FCA-9915-D5978D989D17}"/>
              </a:ext>
            </a:extLst>
          </p:cNvPr>
          <p:cNvCxnSpPr>
            <a:cxnSpLocks/>
            <a:stCxn id="19" idx="2"/>
          </p:cNvCxnSpPr>
          <p:nvPr/>
        </p:nvCxnSpPr>
        <p:spPr bwMode="auto">
          <a:xfrm flipH="1">
            <a:off x="3247120" y="3497353"/>
            <a:ext cx="1" cy="526248"/>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9" name="四角形: 角を丸くする 18">
            <a:extLst>
              <a:ext uri="{FF2B5EF4-FFF2-40B4-BE49-F238E27FC236}">
                <a16:creationId xmlns:a16="http://schemas.microsoft.com/office/drawing/2014/main" id="{E7167C75-A0BC-5703-C8BB-D1FECBE36F35}"/>
              </a:ext>
            </a:extLst>
          </p:cNvPr>
          <p:cNvSpPr/>
          <p:nvPr/>
        </p:nvSpPr>
        <p:spPr bwMode="auto">
          <a:xfrm>
            <a:off x="1962608" y="3264630"/>
            <a:ext cx="2569025" cy="232723"/>
          </a:xfrm>
          <a:prstGeom prst="roundRect">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fontAlgn="base">
              <a:spcBef>
                <a:spcPct val="0"/>
              </a:spcBef>
              <a:spcAft>
                <a:spcPct val="0"/>
              </a:spcAft>
            </a:pPr>
            <a:r>
              <a:rPr lang="ja-JP" altLang="en-US" sz="1050" dirty="0">
                <a:latin typeface="Tahoma" charset="0"/>
                <a:ea typeface="ＭＳ Ｐゴシック" charset="0"/>
                <a:cs typeface="ＭＳ Ｐゴシック" charset="0"/>
              </a:rPr>
              <a:t>動作の</a:t>
            </a:r>
            <a:r>
              <a:rPr kumimoji="1" lang="ja-JP" altLang="en-US" sz="1050" i="0" u="none" strike="noStrike" cap="none" normalizeH="0" baseline="0" dirty="0">
                <a:ln>
                  <a:noFill/>
                </a:ln>
                <a:effectLst/>
                <a:latin typeface="Tahoma" charset="0"/>
                <a:ea typeface="ＭＳ Ｐゴシック" charset="0"/>
                <a:cs typeface="ＭＳ Ｐゴシック" charset="0"/>
              </a:rPr>
              <a:t>終了</a:t>
            </a:r>
            <a:r>
              <a:rPr lang="en-US" altLang="ja-JP" sz="1050" dirty="0">
                <a:latin typeface="Tahoma" charset="0"/>
                <a:ea typeface="ＭＳ Ｐゴシック" charset="0"/>
                <a:cs typeface="ＭＳ Ｐゴシック" charset="0"/>
              </a:rPr>
              <a:t>(</a:t>
            </a:r>
            <a:r>
              <a:rPr lang="ja-JP" altLang="en-US" sz="1050" dirty="0">
                <a:latin typeface="Tahoma" charset="0"/>
                <a:ea typeface="ＭＳ Ｐゴシック" charset="0"/>
                <a:cs typeface="ＭＳ Ｐゴシック" charset="0"/>
              </a:rPr>
              <a:t>台形加速</a:t>
            </a:r>
            <a:r>
              <a:rPr lang="en-US" altLang="ja-JP" sz="1050" dirty="0">
                <a:latin typeface="Tahoma" charset="0"/>
                <a:ea typeface="ＭＳ Ｐゴシック" charset="0"/>
                <a:cs typeface="ＭＳ Ｐゴシック" charset="0"/>
              </a:rPr>
              <a:t>)</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sp>
        <p:nvSpPr>
          <p:cNvPr id="22" name="テキスト ボックス 21">
            <a:extLst>
              <a:ext uri="{FF2B5EF4-FFF2-40B4-BE49-F238E27FC236}">
                <a16:creationId xmlns:a16="http://schemas.microsoft.com/office/drawing/2014/main" id="{0C16FE73-653B-4C6E-1676-B413A05B8EF3}"/>
              </a:ext>
            </a:extLst>
          </p:cNvPr>
          <p:cNvSpPr txBox="1"/>
          <p:nvPr/>
        </p:nvSpPr>
        <p:spPr>
          <a:xfrm>
            <a:off x="7913617" y="1430100"/>
            <a:ext cx="1683388" cy="369332"/>
          </a:xfrm>
          <a:prstGeom prst="rect">
            <a:avLst/>
          </a:prstGeom>
          <a:noFill/>
        </p:spPr>
        <p:txBody>
          <a:bodyPr wrap="square" rtlCol="0">
            <a:spAutoFit/>
          </a:bodyPr>
          <a:lstStyle/>
          <a:p>
            <a:r>
              <a:rPr kumimoji="1" lang="ja-JP" altLang="en-US" dirty="0"/>
              <a:t>割り込み処理</a:t>
            </a:r>
          </a:p>
        </p:txBody>
      </p:sp>
      <p:sp>
        <p:nvSpPr>
          <p:cNvPr id="23" name="フローチャート: 処理 22">
            <a:extLst>
              <a:ext uri="{FF2B5EF4-FFF2-40B4-BE49-F238E27FC236}">
                <a16:creationId xmlns:a16="http://schemas.microsoft.com/office/drawing/2014/main" id="{1808FA8E-F2ED-AC8C-2A7C-35B6F105035F}"/>
              </a:ext>
            </a:extLst>
          </p:cNvPr>
          <p:cNvSpPr/>
          <p:nvPr/>
        </p:nvSpPr>
        <p:spPr bwMode="auto">
          <a:xfrm>
            <a:off x="8697005" y="2402921"/>
            <a:ext cx="1800000" cy="227665"/>
          </a:xfrm>
          <a:prstGeom prst="flowChartProcess">
            <a:avLst/>
          </a:prstGeom>
          <a:noFill/>
          <a:ln w="19050"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eaLnBrk="1" hangingPunct="1"/>
            <a:r>
              <a:rPr kumimoji="1" lang="en-US" altLang="ja-JP" sz="1050" i="0" u="none" strike="noStrike" cap="none" normalizeH="0" baseline="0" dirty="0">
                <a:ln>
                  <a:noFill/>
                </a:ln>
                <a:solidFill>
                  <a:srgbClr val="0000FF"/>
                </a:solidFill>
                <a:effectLst/>
                <a:latin typeface="Tahoma" charset="0"/>
                <a:ea typeface="ＭＳ Ｐゴシック" charset="0"/>
                <a:cs typeface="ＭＳ Ｐゴシック" charset="0"/>
              </a:rPr>
              <a:t>No</a:t>
            </a:r>
            <a:endParaRPr kumimoji="1" lang="ja-JP" altLang="en-US" sz="1050" i="0" u="none" strike="noStrike" cap="none" normalizeH="0" baseline="0" dirty="0">
              <a:ln>
                <a:noFill/>
              </a:ln>
              <a:solidFill>
                <a:srgbClr val="0000FF"/>
              </a:solidFill>
              <a:effectLst/>
              <a:latin typeface="Tahoma" charset="0"/>
              <a:ea typeface="ＭＳ Ｐゴシック" charset="0"/>
              <a:cs typeface="ＭＳ Ｐゴシック" charset="0"/>
            </a:endParaRPr>
          </a:p>
        </p:txBody>
      </p:sp>
      <p:sp>
        <p:nvSpPr>
          <p:cNvPr id="24" name="フローチャート: 処理 23">
            <a:extLst>
              <a:ext uri="{FF2B5EF4-FFF2-40B4-BE49-F238E27FC236}">
                <a16:creationId xmlns:a16="http://schemas.microsoft.com/office/drawing/2014/main" id="{CD9A48CF-C686-A332-FE13-7E5FAE35CB5B}"/>
              </a:ext>
            </a:extLst>
          </p:cNvPr>
          <p:cNvSpPr/>
          <p:nvPr/>
        </p:nvSpPr>
        <p:spPr bwMode="auto">
          <a:xfrm>
            <a:off x="8074682" y="2588900"/>
            <a:ext cx="347162" cy="205785"/>
          </a:xfrm>
          <a:prstGeom prst="flowChartProcess">
            <a:avLst/>
          </a:prstGeom>
          <a:noFill/>
          <a:ln w="19050"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eaLnBrk="1" hangingPunct="1"/>
            <a:r>
              <a:rPr lang="en-US" altLang="ja-JP" sz="1050" dirty="0">
                <a:solidFill>
                  <a:srgbClr val="FF0000"/>
                </a:solidFill>
                <a:latin typeface="Tahoma" charset="0"/>
                <a:ea typeface="ＭＳ Ｐゴシック" charset="0"/>
                <a:cs typeface="ＭＳ Ｐゴシック" charset="0"/>
              </a:rPr>
              <a:t>yes</a:t>
            </a:r>
            <a:endParaRPr kumimoji="1" lang="ja-JP" altLang="en-US" sz="1050" i="0" u="none" strike="noStrike" cap="none" normalizeH="0" baseline="0" dirty="0">
              <a:ln>
                <a:noFill/>
              </a:ln>
              <a:solidFill>
                <a:srgbClr val="FF0000"/>
              </a:solidFill>
              <a:effectLst/>
              <a:latin typeface="Tahoma" charset="0"/>
              <a:ea typeface="ＭＳ Ｐゴシック" charset="0"/>
              <a:cs typeface="ＭＳ Ｐゴシック" charset="0"/>
            </a:endParaRPr>
          </a:p>
        </p:txBody>
      </p:sp>
      <p:sp>
        <p:nvSpPr>
          <p:cNvPr id="25" name="フローチャート: 判断 24">
            <a:extLst>
              <a:ext uri="{FF2B5EF4-FFF2-40B4-BE49-F238E27FC236}">
                <a16:creationId xmlns:a16="http://schemas.microsoft.com/office/drawing/2014/main" id="{D4FD66CE-1FFF-9016-12F1-8C9086B5A1E5}"/>
              </a:ext>
            </a:extLst>
          </p:cNvPr>
          <p:cNvSpPr/>
          <p:nvPr/>
        </p:nvSpPr>
        <p:spPr bwMode="auto">
          <a:xfrm>
            <a:off x="7660364" y="2170270"/>
            <a:ext cx="2116865" cy="404366"/>
          </a:xfrm>
          <a:prstGeom prst="flowChartDecision">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050" i="0" u="none" strike="noStrike" cap="none" normalizeH="0" baseline="0" dirty="0">
                <a:ln>
                  <a:noFill/>
                </a:ln>
                <a:effectLst/>
                <a:latin typeface="Tahoma" charset="0"/>
                <a:ea typeface="ＭＳ Ｐゴシック" charset="0"/>
                <a:cs typeface="ＭＳ Ｐゴシック" charset="0"/>
              </a:rPr>
              <a:t>記録用の</a:t>
            </a:r>
            <a:r>
              <a:rPr kumimoji="1" lang="en-US" altLang="ja-JP" sz="1050" i="0" u="none" strike="noStrike" cap="none" normalizeH="0" baseline="0" dirty="0">
                <a:ln>
                  <a:noFill/>
                </a:ln>
                <a:effectLst/>
                <a:latin typeface="Tahoma" charset="0"/>
                <a:ea typeface="ＭＳ Ｐゴシック" charset="0"/>
                <a:cs typeface="ＭＳ Ｐゴシック" charset="0"/>
              </a:rPr>
              <a:t>flag==1</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26" name="直線矢印コネクタ 25">
            <a:extLst>
              <a:ext uri="{FF2B5EF4-FFF2-40B4-BE49-F238E27FC236}">
                <a16:creationId xmlns:a16="http://schemas.microsoft.com/office/drawing/2014/main" id="{8BEC94C6-BBFE-6250-BCC7-FAD364DB9896}"/>
              </a:ext>
            </a:extLst>
          </p:cNvPr>
          <p:cNvCxnSpPr>
            <a:cxnSpLocks/>
          </p:cNvCxnSpPr>
          <p:nvPr/>
        </p:nvCxnSpPr>
        <p:spPr bwMode="auto">
          <a:xfrm>
            <a:off x="10274696" y="2372453"/>
            <a:ext cx="0" cy="1787480"/>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7" name="直線矢印コネクタ 26">
            <a:extLst>
              <a:ext uri="{FF2B5EF4-FFF2-40B4-BE49-F238E27FC236}">
                <a16:creationId xmlns:a16="http://schemas.microsoft.com/office/drawing/2014/main" id="{440212A5-F9C5-68FA-9DB2-C80E9170C6E9}"/>
              </a:ext>
            </a:extLst>
          </p:cNvPr>
          <p:cNvCxnSpPr>
            <a:cxnSpLocks/>
            <a:endCxn id="40" idx="2"/>
          </p:cNvCxnSpPr>
          <p:nvPr/>
        </p:nvCxnSpPr>
        <p:spPr bwMode="auto">
          <a:xfrm flipV="1">
            <a:off x="8715024" y="3251217"/>
            <a:ext cx="0" cy="228867"/>
          </a:xfrm>
          <a:prstGeom prst="straightConnector1">
            <a:avLst/>
          </a:prstGeom>
          <a:solidFill>
            <a:schemeClr val="accent1"/>
          </a:solidFill>
          <a:ln w="12700" cap="flat" cmpd="sng" algn="ctr">
            <a:solidFill>
              <a:srgbClr val="000000"/>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8" name="直線矢印コネクタ 27">
            <a:extLst>
              <a:ext uri="{FF2B5EF4-FFF2-40B4-BE49-F238E27FC236}">
                <a16:creationId xmlns:a16="http://schemas.microsoft.com/office/drawing/2014/main" id="{EF446926-5178-E55E-75B5-B504AFE1FA4D}"/>
              </a:ext>
            </a:extLst>
          </p:cNvPr>
          <p:cNvCxnSpPr>
            <a:cxnSpLocks/>
            <a:stCxn id="25" idx="2"/>
          </p:cNvCxnSpPr>
          <p:nvPr/>
        </p:nvCxnSpPr>
        <p:spPr bwMode="auto">
          <a:xfrm>
            <a:off x="8718797" y="2574636"/>
            <a:ext cx="0" cy="435502"/>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9" name="直線矢印コネクタ 28">
            <a:extLst>
              <a:ext uri="{FF2B5EF4-FFF2-40B4-BE49-F238E27FC236}">
                <a16:creationId xmlns:a16="http://schemas.microsoft.com/office/drawing/2014/main" id="{87B52751-7A2C-1825-8DB7-F08615EB2650}"/>
              </a:ext>
            </a:extLst>
          </p:cNvPr>
          <p:cNvCxnSpPr>
            <a:cxnSpLocks/>
            <a:stCxn id="25" idx="3"/>
          </p:cNvCxnSpPr>
          <p:nvPr/>
        </p:nvCxnSpPr>
        <p:spPr bwMode="auto">
          <a:xfrm>
            <a:off x="9777229" y="2372453"/>
            <a:ext cx="497467" cy="0"/>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0" name="フローチャート: 処理 39">
            <a:extLst>
              <a:ext uri="{FF2B5EF4-FFF2-40B4-BE49-F238E27FC236}">
                <a16:creationId xmlns:a16="http://schemas.microsoft.com/office/drawing/2014/main" id="{89CA5672-9A31-7776-DC4E-561810501BB1}"/>
              </a:ext>
            </a:extLst>
          </p:cNvPr>
          <p:cNvSpPr/>
          <p:nvPr/>
        </p:nvSpPr>
        <p:spPr bwMode="auto">
          <a:xfrm>
            <a:off x="7430511" y="3023552"/>
            <a:ext cx="2569025" cy="227665"/>
          </a:xfrm>
          <a:prstGeom prst="flowChart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050" i="0" u="none" strike="noStrike" cap="none" normalizeH="0" baseline="0" dirty="0">
                <a:ln>
                  <a:noFill/>
                </a:ln>
                <a:effectLst/>
                <a:latin typeface="Tahoma" charset="0"/>
                <a:ea typeface="ＭＳ Ｐゴシック" charset="0"/>
                <a:cs typeface="ＭＳ Ｐゴシック" charset="0"/>
              </a:rPr>
              <a:t>Record[</a:t>
            </a:r>
            <a:r>
              <a:rPr lang="en-US" altLang="ja-JP" sz="1050" dirty="0">
                <a:latin typeface="Tahoma" charset="0"/>
                <a:ea typeface="ＭＳ Ｐゴシック" charset="0"/>
                <a:cs typeface="ＭＳ Ｐゴシック" charset="0"/>
              </a:rPr>
              <a:t>t</a:t>
            </a:r>
            <a:r>
              <a:rPr kumimoji="1" lang="en-US" altLang="ja-JP" sz="1050" i="0" u="none" strike="noStrike" cap="none" normalizeH="0" baseline="0" dirty="0">
                <a:ln>
                  <a:noFill/>
                </a:ln>
                <a:effectLst/>
                <a:latin typeface="Tahoma" charset="0"/>
                <a:ea typeface="ＭＳ Ｐゴシック" charset="0"/>
                <a:cs typeface="ＭＳ Ｐゴシック" charset="0"/>
              </a:rPr>
              <a:t>]=</a:t>
            </a:r>
            <a:r>
              <a:rPr kumimoji="1" lang="ja-JP" altLang="en-US" sz="1050" i="0" u="none" strike="noStrike" cap="none" normalizeH="0" baseline="0" dirty="0">
                <a:ln>
                  <a:noFill/>
                </a:ln>
                <a:effectLst/>
                <a:latin typeface="Tahoma" charset="0"/>
                <a:ea typeface="ＭＳ Ｐゴシック" charset="0"/>
                <a:cs typeface="ＭＳ Ｐゴシック" charset="0"/>
              </a:rPr>
              <a:t>速度</a:t>
            </a:r>
          </a:p>
        </p:txBody>
      </p:sp>
      <p:sp>
        <p:nvSpPr>
          <p:cNvPr id="44" name="フローチャート: 処理 43">
            <a:extLst>
              <a:ext uri="{FF2B5EF4-FFF2-40B4-BE49-F238E27FC236}">
                <a16:creationId xmlns:a16="http://schemas.microsoft.com/office/drawing/2014/main" id="{4929F4A0-8020-1AE6-3F39-AE8F53CEAFE0}"/>
              </a:ext>
            </a:extLst>
          </p:cNvPr>
          <p:cNvSpPr/>
          <p:nvPr/>
        </p:nvSpPr>
        <p:spPr bwMode="auto">
          <a:xfrm>
            <a:off x="7430510" y="3508120"/>
            <a:ext cx="2569025" cy="227665"/>
          </a:xfrm>
          <a:prstGeom prst="flowChart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050" dirty="0">
                <a:latin typeface="Tahoma" charset="0"/>
                <a:ea typeface="ＭＳ Ｐゴシック" charset="0"/>
                <a:cs typeface="ＭＳ Ｐゴシック" charset="0"/>
              </a:rPr>
              <a:t>t</a:t>
            </a:r>
            <a:r>
              <a:rPr kumimoji="1" lang="en-US" altLang="ja-JP" sz="1050" i="0" u="none" strike="noStrike" cap="none" normalizeH="0" baseline="0" dirty="0">
                <a:ln>
                  <a:noFill/>
                </a:ln>
                <a:effectLst/>
                <a:latin typeface="Tahoma" charset="0"/>
                <a:ea typeface="ＭＳ Ｐゴシック" charset="0"/>
                <a:cs typeface="ＭＳ Ｐゴシック" charset="0"/>
              </a:rPr>
              <a:t>++</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sp>
        <p:nvSpPr>
          <p:cNvPr id="48" name="フローチャート: 代替処理 47">
            <a:extLst>
              <a:ext uri="{FF2B5EF4-FFF2-40B4-BE49-F238E27FC236}">
                <a16:creationId xmlns:a16="http://schemas.microsoft.com/office/drawing/2014/main" id="{0334627F-7F24-E4AA-BB44-F8BA70A1CEAD}"/>
              </a:ext>
            </a:extLst>
          </p:cNvPr>
          <p:cNvSpPr/>
          <p:nvPr/>
        </p:nvSpPr>
        <p:spPr bwMode="auto">
          <a:xfrm>
            <a:off x="1962607" y="4023601"/>
            <a:ext cx="2569025" cy="232723"/>
          </a:xfrm>
          <a:prstGeom prst="flowChartAlternate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050" dirty="0">
                <a:latin typeface="Tahoma" charset="0"/>
                <a:ea typeface="ＭＳ Ｐゴシック" charset="0"/>
                <a:cs typeface="ＭＳ Ｐゴシック" charset="0"/>
              </a:rPr>
              <a:t>記録用の</a:t>
            </a:r>
            <a:r>
              <a:rPr lang="en-US" altLang="ja-JP" sz="1050" dirty="0">
                <a:latin typeface="Tahoma" charset="0"/>
                <a:ea typeface="ＭＳ Ｐゴシック" charset="0"/>
                <a:cs typeface="ＭＳ Ｐゴシック" charset="0"/>
              </a:rPr>
              <a:t>flag</a:t>
            </a:r>
            <a:r>
              <a:rPr lang="ja-JP" altLang="en-US" sz="1050" dirty="0">
                <a:latin typeface="Tahoma" charset="0"/>
                <a:ea typeface="ＭＳ Ｐゴシック" charset="0"/>
                <a:cs typeface="ＭＳ Ｐゴシック" charset="0"/>
              </a:rPr>
              <a:t>をオフ</a:t>
            </a:r>
            <a:r>
              <a:rPr lang="en-US" altLang="ja-JP" sz="1050" dirty="0">
                <a:latin typeface="Tahoma" charset="0"/>
                <a:ea typeface="ＭＳ Ｐゴシック" charset="0"/>
                <a:cs typeface="ＭＳ Ｐゴシック" charset="0"/>
              </a:rPr>
              <a:t>(0)</a:t>
            </a:r>
            <a:r>
              <a:rPr lang="ja-JP" altLang="en-US" sz="1050" dirty="0">
                <a:latin typeface="Tahoma" charset="0"/>
                <a:ea typeface="ＭＳ Ｐゴシック" charset="0"/>
                <a:cs typeface="ＭＳ Ｐゴシック" charset="0"/>
              </a:rPr>
              <a:t>にする</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54" name="直線矢印コネクタ 53">
            <a:extLst>
              <a:ext uri="{FF2B5EF4-FFF2-40B4-BE49-F238E27FC236}">
                <a16:creationId xmlns:a16="http://schemas.microsoft.com/office/drawing/2014/main" id="{D632EA40-8E09-0F57-5A77-B23003883562}"/>
              </a:ext>
            </a:extLst>
          </p:cNvPr>
          <p:cNvCxnSpPr>
            <a:cxnSpLocks/>
            <a:endCxn id="44" idx="2"/>
          </p:cNvCxnSpPr>
          <p:nvPr/>
        </p:nvCxnSpPr>
        <p:spPr bwMode="auto">
          <a:xfrm flipV="1">
            <a:off x="8715023" y="3735785"/>
            <a:ext cx="0" cy="848296"/>
          </a:xfrm>
          <a:prstGeom prst="straightConnector1">
            <a:avLst/>
          </a:prstGeom>
          <a:solidFill>
            <a:schemeClr val="accent1"/>
          </a:solidFill>
          <a:ln w="12700" cap="flat" cmpd="sng" algn="ctr">
            <a:solidFill>
              <a:srgbClr val="000000"/>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1" name="直線矢印コネクタ 60">
            <a:extLst>
              <a:ext uri="{FF2B5EF4-FFF2-40B4-BE49-F238E27FC236}">
                <a16:creationId xmlns:a16="http://schemas.microsoft.com/office/drawing/2014/main" id="{DE110496-3DC2-7DB5-AB42-53C123DA8B67}"/>
              </a:ext>
            </a:extLst>
          </p:cNvPr>
          <p:cNvCxnSpPr>
            <a:cxnSpLocks/>
          </p:cNvCxnSpPr>
          <p:nvPr/>
        </p:nvCxnSpPr>
        <p:spPr bwMode="auto">
          <a:xfrm>
            <a:off x="8755311" y="4159933"/>
            <a:ext cx="1519385" cy="0"/>
          </a:xfrm>
          <a:prstGeom prst="straightConnector1">
            <a:avLst/>
          </a:prstGeom>
          <a:solidFill>
            <a:schemeClr val="accent1"/>
          </a:solidFill>
          <a:ln w="12700" cap="flat" cmpd="sng" algn="ctr">
            <a:solidFill>
              <a:srgbClr val="000000"/>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4" name="四角形: 角を丸くする 63">
            <a:extLst>
              <a:ext uri="{FF2B5EF4-FFF2-40B4-BE49-F238E27FC236}">
                <a16:creationId xmlns:a16="http://schemas.microsoft.com/office/drawing/2014/main" id="{201981CC-D5B6-43FB-6727-02102AB79A40}"/>
              </a:ext>
            </a:extLst>
          </p:cNvPr>
          <p:cNvSpPr/>
          <p:nvPr/>
        </p:nvSpPr>
        <p:spPr bwMode="auto">
          <a:xfrm>
            <a:off x="7412492" y="4586460"/>
            <a:ext cx="2569025" cy="232723"/>
          </a:xfrm>
          <a:prstGeom prst="roundRect">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fontAlgn="base">
              <a:spcBef>
                <a:spcPct val="0"/>
              </a:spcBef>
              <a:spcAft>
                <a:spcPct val="0"/>
              </a:spcAft>
            </a:pPr>
            <a:r>
              <a:rPr kumimoji="1" lang="ja-JP" altLang="en-US" sz="1050" i="0" u="none" strike="noStrike" cap="none" normalizeH="0" baseline="0" dirty="0">
                <a:ln>
                  <a:noFill/>
                </a:ln>
                <a:effectLst/>
                <a:latin typeface="Tahoma" charset="0"/>
                <a:ea typeface="ＭＳ Ｐゴシック" charset="0"/>
                <a:cs typeface="ＭＳ Ｐゴシック" charset="0"/>
              </a:rPr>
              <a:t>終了</a:t>
            </a:r>
          </a:p>
        </p:txBody>
      </p:sp>
      <p:sp>
        <p:nvSpPr>
          <p:cNvPr id="66" name="四角形: 上の 2 つの角を切り取る 65">
            <a:extLst>
              <a:ext uri="{FF2B5EF4-FFF2-40B4-BE49-F238E27FC236}">
                <a16:creationId xmlns:a16="http://schemas.microsoft.com/office/drawing/2014/main" id="{FE64477D-B725-F216-AFEF-A1E401270409}"/>
              </a:ext>
            </a:extLst>
          </p:cNvPr>
          <p:cNvSpPr/>
          <p:nvPr/>
        </p:nvSpPr>
        <p:spPr bwMode="auto">
          <a:xfrm>
            <a:off x="1962606" y="4776947"/>
            <a:ext cx="2569025" cy="227665"/>
          </a:xfrm>
          <a:prstGeom prst="snip2SameRect">
            <a:avLst/>
          </a:prstGeom>
          <a:solidFill>
            <a:schemeClr val="accent2">
              <a:lumMod val="40000"/>
              <a:lumOff val="60000"/>
            </a:schemeClr>
          </a:solid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050" dirty="0">
                <a:latin typeface="Tahoma" charset="0"/>
                <a:ea typeface="ＭＳ Ｐゴシック" charset="0"/>
                <a:cs typeface="ＭＳ Ｐゴシック" charset="0"/>
              </a:rPr>
              <a:t>for </a:t>
            </a:r>
            <a:r>
              <a:rPr lang="en-US" altLang="ja-JP" sz="1050" dirty="0" err="1">
                <a:latin typeface="Tahoma" charset="0"/>
                <a:ea typeface="ＭＳ Ｐゴシック" charset="0"/>
                <a:cs typeface="ＭＳ Ｐゴシック" charset="0"/>
              </a:rPr>
              <a:t>i</a:t>
            </a:r>
            <a:r>
              <a:rPr lang="en-US" altLang="ja-JP" sz="1050" dirty="0">
                <a:latin typeface="Tahoma" charset="0"/>
                <a:ea typeface="ＭＳ Ｐゴシック" charset="0"/>
                <a:cs typeface="ＭＳ Ｐゴシック" charset="0"/>
              </a:rPr>
              <a:t>=0:t</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sp>
        <p:nvSpPr>
          <p:cNvPr id="67" name="四角形: 上の 2 つの角を切り取る 66">
            <a:extLst>
              <a:ext uri="{FF2B5EF4-FFF2-40B4-BE49-F238E27FC236}">
                <a16:creationId xmlns:a16="http://schemas.microsoft.com/office/drawing/2014/main" id="{8633B4AF-FDA2-ECC4-A368-1505CE7D1720}"/>
              </a:ext>
            </a:extLst>
          </p:cNvPr>
          <p:cNvSpPr/>
          <p:nvPr/>
        </p:nvSpPr>
        <p:spPr bwMode="auto">
          <a:xfrm>
            <a:off x="1962606" y="5956678"/>
            <a:ext cx="2569024" cy="227662"/>
          </a:xfrm>
          <a:prstGeom prst="snip2SameRect">
            <a:avLst>
              <a:gd name="adj1" fmla="val 0"/>
              <a:gd name="adj2" fmla="val 17174"/>
            </a:avLst>
          </a:prstGeom>
          <a:solidFill>
            <a:schemeClr val="accent2">
              <a:lumMod val="40000"/>
              <a:lumOff val="60000"/>
            </a:schemeClr>
          </a:solid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050" i="0" u="none" strike="noStrike" cap="none" normalizeH="0" baseline="0" dirty="0">
                <a:ln>
                  <a:noFill/>
                </a:ln>
                <a:effectLst/>
                <a:latin typeface="Tahoma" charset="0"/>
                <a:ea typeface="ＭＳ Ｐゴシック" charset="0"/>
                <a:cs typeface="ＭＳ Ｐゴシック" charset="0"/>
              </a:rPr>
              <a:t>end</a:t>
            </a:r>
            <a:r>
              <a:rPr kumimoji="1" lang="ja-JP" altLang="en-US" sz="1050" i="0" u="none" strike="noStrike" cap="none" normalizeH="0" baseline="0" dirty="0">
                <a:ln>
                  <a:noFill/>
                </a:ln>
                <a:effectLst/>
                <a:latin typeface="Tahoma" charset="0"/>
                <a:ea typeface="ＭＳ Ｐゴシック" charset="0"/>
                <a:cs typeface="ＭＳ Ｐゴシック" charset="0"/>
              </a:rPr>
              <a:t> </a:t>
            </a:r>
            <a:r>
              <a:rPr lang="en-US" altLang="ja-JP" sz="1050" dirty="0">
                <a:latin typeface="Tahoma" charset="0"/>
                <a:ea typeface="ＭＳ Ｐゴシック" charset="0"/>
                <a:cs typeface="ＭＳ Ｐゴシック" charset="0"/>
              </a:rPr>
              <a:t>i</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68" name="直線矢印コネクタ 67">
            <a:extLst>
              <a:ext uri="{FF2B5EF4-FFF2-40B4-BE49-F238E27FC236}">
                <a16:creationId xmlns:a16="http://schemas.microsoft.com/office/drawing/2014/main" id="{422E3735-699C-0327-FF67-55F90E344028}"/>
              </a:ext>
            </a:extLst>
          </p:cNvPr>
          <p:cNvCxnSpPr>
            <a:cxnSpLocks/>
            <a:stCxn id="66" idx="1"/>
          </p:cNvCxnSpPr>
          <p:nvPr/>
        </p:nvCxnSpPr>
        <p:spPr bwMode="auto">
          <a:xfrm flipH="1">
            <a:off x="3247118" y="5004612"/>
            <a:ext cx="1" cy="298583"/>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0" name="直線矢印コネクタ 69">
            <a:extLst>
              <a:ext uri="{FF2B5EF4-FFF2-40B4-BE49-F238E27FC236}">
                <a16:creationId xmlns:a16="http://schemas.microsoft.com/office/drawing/2014/main" id="{A2E6119E-7727-D9D2-8D63-5CE4A331449E}"/>
              </a:ext>
            </a:extLst>
          </p:cNvPr>
          <p:cNvCxnSpPr>
            <a:cxnSpLocks/>
            <a:stCxn id="71" idx="2"/>
          </p:cNvCxnSpPr>
          <p:nvPr/>
        </p:nvCxnSpPr>
        <p:spPr bwMode="auto">
          <a:xfrm flipH="1">
            <a:off x="3247117" y="5544261"/>
            <a:ext cx="1" cy="409641"/>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1" name="フローチャート: 代替処理 70">
            <a:extLst>
              <a:ext uri="{FF2B5EF4-FFF2-40B4-BE49-F238E27FC236}">
                <a16:creationId xmlns:a16="http://schemas.microsoft.com/office/drawing/2014/main" id="{306CADDC-ED26-AD18-0D0F-7B973E3C5EC5}"/>
              </a:ext>
            </a:extLst>
          </p:cNvPr>
          <p:cNvSpPr/>
          <p:nvPr/>
        </p:nvSpPr>
        <p:spPr bwMode="auto">
          <a:xfrm>
            <a:off x="1962605" y="5311538"/>
            <a:ext cx="2569025" cy="232723"/>
          </a:xfrm>
          <a:prstGeom prst="flowChartAlternate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050" i="0" u="none" strike="noStrike" cap="none" normalizeH="0" baseline="0" dirty="0" err="1">
                <a:ln>
                  <a:noFill/>
                </a:ln>
                <a:effectLst/>
                <a:latin typeface="Tahoma" charset="0"/>
                <a:ea typeface="ＭＳ Ｐゴシック" charset="0"/>
                <a:cs typeface="ＭＳ Ｐゴシック" charset="0"/>
              </a:rPr>
              <a:t>Printf</a:t>
            </a:r>
            <a:r>
              <a:rPr kumimoji="1" lang="en-US" altLang="ja-JP" sz="1050" i="0" u="none" strike="noStrike" cap="none" normalizeH="0" baseline="0" dirty="0">
                <a:ln>
                  <a:noFill/>
                </a:ln>
                <a:effectLst/>
                <a:latin typeface="Tahoma" charset="0"/>
                <a:ea typeface="ＭＳ Ｐゴシック" charset="0"/>
                <a:cs typeface="ＭＳ Ｐゴシック" charset="0"/>
              </a:rPr>
              <a:t>(Record[</a:t>
            </a:r>
            <a:r>
              <a:rPr kumimoji="1" lang="en-US" altLang="ja-JP" sz="1050" i="0" u="none" strike="noStrike" cap="none" normalizeH="0" baseline="0" dirty="0" err="1">
                <a:ln>
                  <a:noFill/>
                </a:ln>
                <a:effectLst/>
                <a:latin typeface="Tahoma" charset="0"/>
                <a:ea typeface="ＭＳ Ｐゴシック" charset="0"/>
                <a:cs typeface="ＭＳ Ｐゴシック" charset="0"/>
              </a:rPr>
              <a:t>i</a:t>
            </a:r>
            <a:r>
              <a:rPr kumimoji="1" lang="en-US" altLang="ja-JP" sz="1050" i="0" u="none" strike="noStrike" cap="none" normalizeH="0" baseline="0" dirty="0">
                <a:ln>
                  <a:noFill/>
                </a:ln>
                <a:effectLst/>
                <a:latin typeface="Tahoma" charset="0"/>
                <a:ea typeface="ＭＳ Ｐゴシック" charset="0"/>
                <a:cs typeface="ＭＳ Ｐゴシック" charset="0"/>
              </a:rPr>
              <a:t>])</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spTree>
    <p:extLst>
      <p:ext uri="{BB962C8B-B14F-4D97-AF65-F5344CB8AC3E}">
        <p14:creationId xmlns:p14="http://schemas.microsoft.com/office/powerpoint/2010/main" val="29265167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CF2BFC-7FA7-31B4-33D6-B1D13BDF7767}"/>
              </a:ext>
            </a:extLst>
          </p:cNvPr>
          <p:cNvSpPr>
            <a:spLocks noGrp="1"/>
          </p:cNvSpPr>
          <p:nvPr>
            <p:ph type="title"/>
          </p:nvPr>
        </p:nvSpPr>
        <p:spPr/>
        <p:txBody>
          <a:bodyPr/>
          <a:lstStyle/>
          <a:p>
            <a:r>
              <a:rPr kumimoji="1" lang="ja-JP" altLang="en-US" dirty="0"/>
              <a:t>課題：</a:t>
            </a:r>
            <a:r>
              <a:rPr kumimoji="1" lang="en-US" altLang="ja-JP" dirty="0"/>
              <a:t>1ms</a:t>
            </a:r>
            <a:r>
              <a:rPr kumimoji="1" lang="ja-JP" altLang="en-US" dirty="0"/>
              <a:t>ごとのセンサー値を得よう</a:t>
            </a:r>
          </a:p>
        </p:txBody>
      </p:sp>
      <p:sp>
        <p:nvSpPr>
          <p:cNvPr id="3" name="コンテンツ プレースホルダー 2">
            <a:extLst>
              <a:ext uri="{FF2B5EF4-FFF2-40B4-BE49-F238E27FC236}">
                <a16:creationId xmlns:a16="http://schemas.microsoft.com/office/drawing/2014/main" id="{DD0463F4-6F00-E5AC-29BD-88AD228E36AD}"/>
              </a:ext>
            </a:extLst>
          </p:cNvPr>
          <p:cNvSpPr>
            <a:spLocks noGrp="1"/>
          </p:cNvSpPr>
          <p:nvPr>
            <p:ph idx="1"/>
          </p:nvPr>
        </p:nvSpPr>
        <p:spPr/>
        <p:txBody>
          <a:bodyPr/>
          <a:lstStyle/>
          <a:p>
            <a:r>
              <a:rPr kumimoji="1" lang="ja-JP" altLang="en-US" dirty="0"/>
              <a:t>課題</a:t>
            </a:r>
            <a:endParaRPr kumimoji="1" lang="en-US" altLang="ja-JP" dirty="0"/>
          </a:p>
          <a:p>
            <a:pPr marL="0" indent="0">
              <a:buNone/>
            </a:pPr>
            <a:r>
              <a:rPr lang="en-US" altLang="ja-JP" dirty="0"/>
              <a:t>1ms</a:t>
            </a:r>
            <a:r>
              <a:rPr lang="ja-JP" altLang="en-US" dirty="0"/>
              <a:t>ごとにセンサー値を取得しよう</a:t>
            </a:r>
            <a:r>
              <a:rPr lang="en-US" altLang="ja-JP" dirty="0"/>
              <a:t>(</a:t>
            </a:r>
            <a:r>
              <a:rPr lang="ja-JP" altLang="en-US" dirty="0"/>
              <a:t>センサ</a:t>
            </a:r>
            <a:r>
              <a:rPr lang="en-US" altLang="ja-JP" dirty="0"/>
              <a:t>LED</a:t>
            </a:r>
            <a:r>
              <a:rPr lang="ja-JP" altLang="en-US" dirty="0"/>
              <a:t>の</a:t>
            </a:r>
            <a:r>
              <a:rPr lang="en-US" altLang="ja-JP" dirty="0"/>
              <a:t>on</a:t>
            </a:r>
            <a:r>
              <a:rPr lang="ja-JP" altLang="en-US" dirty="0"/>
              <a:t>と</a:t>
            </a:r>
            <a:r>
              <a:rPr lang="en-US" altLang="ja-JP" dirty="0"/>
              <a:t>off</a:t>
            </a:r>
            <a:r>
              <a:rPr lang="ja-JP" altLang="en-US" dirty="0"/>
              <a:t>両方</a:t>
            </a:r>
            <a:r>
              <a:rPr lang="en-US" altLang="ja-JP" dirty="0"/>
              <a:t>)</a:t>
            </a:r>
          </a:p>
        </p:txBody>
      </p:sp>
    </p:spTree>
    <p:extLst>
      <p:ext uri="{BB962C8B-B14F-4D97-AF65-F5344CB8AC3E}">
        <p14:creationId xmlns:p14="http://schemas.microsoft.com/office/powerpoint/2010/main" val="1199375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CF2BFC-7FA7-31B4-33D6-B1D13BDF7767}"/>
              </a:ext>
            </a:extLst>
          </p:cNvPr>
          <p:cNvSpPr>
            <a:spLocks noGrp="1"/>
          </p:cNvSpPr>
          <p:nvPr>
            <p:ph type="title"/>
          </p:nvPr>
        </p:nvSpPr>
        <p:spPr/>
        <p:txBody>
          <a:bodyPr/>
          <a:lstStyle/>
          <a:p>
            <a:r>
              <a:rPr kumimoji="1" lang="ja-JP" altLang="en-US" dirty="0"/>
              <a:t>課題：センサー取得</a:t>
            </a:r>
            <a:r>
              <a:rPr kumimoji="1" lang="en-US" altLang="ja-JP" dirty="0"/>
              <a:t>(</a:t>
            </a:r>
            <a:r>
              <a:rPr kumimoji="1" lang="ja-JP" altLang="en-US" dirty="0"/>
              <a:t>概要</a:t>
            </a:r>
            <a:r>
              <a:rPr kumimoji="1" lang="en-US" altLang="ja-JP" dirty="0"/>
              <a:t>)</a:t>
            </a:r>
            <a:endParaRPr kumimoji="1" lang="ja-JP" altLang="en-US" dirty="0"/>
          </a:p>
        </p:txBody>
      </p:sp>
      <p:sp>
        <p:nvSpPr>
          <p:cNvPr id="6" name="テキスト ボックス 5">
            <a:extLst>
              <a:ext uri="{FF2B5EF4-FFF2-40B4-BE49-F238E27FC236}">
                <a16:creationId xmlns:a16="http://schemas.microsoft.com/office/drawing/2014/main" id="{A0ECE817-5356-47E6-3837-24C0C123A190}"/>
              </a:ext>
            </a:extLst>
          </p:cNvPr>
          <p:cNvSpPr txBox="1"/>
          <p:nvPr/>
        </p:nvSpPr>
        <p:spPr>
          <a:xfrm>
            <a:off x="684549" y="1504066"/>
            <a:ext cx="1476462" cy="369332"/>
          </a:xfrm>
          <a:prstGeom prst="rect">
            <a:avLst/>
          </a:prstGeom>
          <a:noFill/>
        </p:spPr>
        <p:txBody>
          <a:bodyPr wrap="square" rtlCol="0">
            <a:spAutoFit/>
          </a:bodyPr>
          <a:lstStyle/>
          <a:p>
            <a:r>
              <a:rPr kumimoji="1" lang="en-US" altLang="ja-JP" dirty="0"/>
              <a:t>Main</a:t>
            </a:r>
            <a:r>
              <a:rPr kumimoji="1" lang="ja-JP" altLang="en-US" dirty="0"/>
              <a:t>処理</a:t>
            </a:r>
          </a:p>
        </p:txBody>
      </p:sp>
      <p:sp>
        <p:nvSpPr>
          <p:cNvPr id="7" name="フローチャート: 代替処理 6">
            <a:extLst>
              <a:ext uri="{FF2B5EF4-FFF2-40B4-BE49-F238E27FC236}">
                <a16:creationId xmlns:a16="http://schemas.microsoft.com/office/drawing/2014/main" id="{2B904775-A420-B350-A2C6-23125A5DD399}"/>
              </a:ext>
            </a:extLst>
          </p:cNvPr>
          <p:cNvSpPr/>
          <p:nvPr/>
        </p:nvSpPr>
        <p:spPr bwMode="auto">
          <a:xfrm>
            <a:off x="11818" y="2129830"/>
            <a:ext cx="2569025" cy="520728"/>
          </a:xfrm>
          <a:prstGeom prst="flowChartAlternate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050" i="0" u="none" strike="noStrike" cap="none" normalizeH="0" baseline="0" dirty="0">
                <a:ln>
                  <a:noFill/>
                </a:ln>
                <a:effectLst/>
                <a:latin typeface="Tahoma" charset="0"/>
                <a:ea typeface="ＭＳ Ｐゴシック" charset="0"/>
                <a:cs typeface="ＭＳ Ｐゴシック" charset="0"/>
              </a:rPr>
              <a:t>特になし</a:t>
            </a:r>
            <a:endParaRPr kumimoji="1" lang="en-US" altLang="ja-JP" sz="1050" i="0" u="none" strike="noStrike" cap="none" normalizeH="0" baseline="0" dirty="0">
              <a:ln>
                <a:noFill/>
              </a:ln>
              <a:effectLst/>
              <a:latin typeface="Tahoma" charset="0"/>
              <a:ea typeface="ＭＳ Ｐゴシック" charset="0"/>
              <a:cs typeface="ＭＳ Ｐゴシック"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050" i="0" u="none" strike="noStrike" cap="none" normalizeH="0" baseline="0" dirty="0">
                <a:ln>
                  <a:noFill/>
                </a:ln>
                <a:effectLst/>
                <a:latin typeface="Tahoma" charset="0"/>
                <a:ea typeface="ＭＳ Ｐゴシック" charset="0"/>
                <a:cs typeface="ＭＳ Ｐゴシック" charset="0"/>
              </a:rPr>
              <a:t>(</a:t>
            </a:r>
            <a:r>
              <a:rPr kumimoji="1" lang="ja-JP" altLang="en-US" sz="1050" i="0" u="none" strike="noStrike" cap="none" normalizeH="0" baseline="0" dirty="0">
                <a:ln>
                  <a:noFill/>
                </a:ln>
                <a:effectLst/>
                <a:latin typeface="Tahoma" charset="0"/>
                <a:ea typeface="ＭＳ Ｐゴシック" charset="0"/>
                <a:cs typeface="ＭＳ Ｐゴシック" charset="0"/>
              </a:rPr>
              <a:t>表示ように</a:t>
            </a:r>
            <a:r>
              <a:rPr kumimoji="1" lang="en-US" altLang="ja-JP" sz="1050" i="0" u="none" strike="noStrike" cap="none" normalizeH="0" baseline="0" dirty="0" err="1">
                <a:ln>
                  <a:noFill/>
                </a:ln>
                <a:effectLst/>
                <a:latin typeface="Tahoma" charset="0"/>
                <a:ea typeface="ＭＳ Ｐゴシック" charset="0"/>
                <a:cs typeface="ＭＳ Ｐゴシック" charset="0"/>
              </a:rPr>
              <a:t>printf</a:t>
            </a:r>
            <a:r>
              <a:rPr kumimoji="1" lang="ja-JP" altLang="en-US" sz="1050" i="0" u="none" strike="noStrike" cap="none" normalizeH="0" baseline="0" dirty="0">
                <a:ln>
                  <a:noFill/>
                </a:ln>
                <a:effectLst/>
                <a:latin typeface="Tahoma" charset="0"/>
                <a:ea typeface="ＭＳ Ｐゴシック" charset="0"/>
                <a:cs typeface="ＭＳ Ｐゴシック" charset="0"/>
              </a:rPr>
              <a:t>を無限に回すぐらい</a:t>
            </a:r>
            <a:r>
              <a:rPr kumimoji="1" lang="en-US" altLang="ja-JP" sz="1050" i="0" u="none" strike="noStrike" cap="none" normalizeH="0" baseline="0" dirty="0">
                <a:ln>
                  <a:noFill/>
                </a:ln>
                <a:effectLst/>
                <a:latin typeface="Tahoma" charset="0"/>
                <a:ea typeface="ＭＳ Ｐゴシック" charset="0"/>
                <a:cs typeface="ＭＳ Ｐゴシック" charset="0"/>
              </a:rPr>
              <a:t>)</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sp>
        <p:nvSpPr>
          <p:cNvPr id="10" name="テキスト ボックス 9">
            <a:extLst>
              <a:ext uri="{FF2B5EF4-FFF2-40B4-BE49-F238E27FC236}">
                <a16:creationId xmlns:a16="http://schemas.microsoft.com/office/drawing/2014/main" id="{CA40043C-C4E9-CE06-7E7F-70A7CB31D7C5}"/>
              </a:ext>
            </a:extLst>
          </p:cNvPr>
          <p:cNvSpPr txBox="1"/>
          <p:nvPr/>
        </p:nvSpPr>
        <p:spPr>
          <a:xfrm>
            <a:off x="3295033" y="1506022"/>
            <a:ext cx="2191451" cy="369332"/>
          </a:xfrm>
          <a:prstGeom prst="rect">
            <a:avLst/>
          </a:prstGeom>
          <a:noFill/>
        </p:spPr>
        <p:txBody>
          <a:bodyPr wrap="square" rtlCol="0">
            <a:spAutoFit/>
          </a:bodyPr>
          <a:lstStyle/>
          <a:p>
            <a:r>
              <a:rPr kumimoji="1" lang="en-US" altLang="ja-JP" dirty="0"/>
              <a:t>TIM6</a:t>
            </a:r>
            <a:r>
              <a:rPr kumimoji="1" lang="ja-JP" altLang="en-US" dirty="0"/>
              <a:t>割り込み処理</a:t>
            </a:r>
          </a:p>
        </p:txBody>
      </p:sp>
      <p:sp>
        <p:nvSpPr>
          <p:cNvPr id="12" name="フローチャート: 処理 11">
            <a:extLst>
              <a:ext uri="{FF2B5EF4-FFF2-40B4-BE49-F238E27FC236}">
                <a16:creationId xmlns:a16="http://schemas.microsoft.com/office/drawing/2014/main" id="{F6609665-EFC1-2201-8B25-1CD121B47BF2}"/>
              </a:ext>
            </a:extLst>
          </p:cNvPr>
          <p:cNvSpPr/>
          <p:nvPr/>
        </p:nvSpPr>
        <p:spPr bwMode="auto">
          <a:xfrm>
            <a:off x="7005315" y="2435683"/>
            <a:ext cx="347162" cy="205785"/>
          </a:xfrm>
          <a:prstGeom prst="flowChartProcess">
            <a:avLst/>
          </a:prstGeom>
          <a:noFill/>
          <a:ln w="19050"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eaLnBrk="1" hangingPunct="1"/>
            <a:r>
              <a:rPr lang="en-US" altLang="ja-JP" sz="1050" dirty="0">
                <a:solidFill>
                  <a:srgbClr val="FF0000"/>
                </a:solidFill>
                <a:latin typeface="Tahoma" charset="0"/>
                <a:ea typeface="ＭＳ Ｐゴシック" charset="0"/>
                <a:cs typeface="ＭＳ Ｐゴシック" charset="0"/>
              </a:rPr>
              <a:t>0</a:t>
            </a:r>
            <a:endParaRPr kumimoji="1" lang="ja-JP" altLang="en-US" sz="1050" i="0" u="none" strike="noStrike" cap="none" normalizeH="0" baseline="0" dirty="0">
              <a:ln>
                <a:noFill/>
              </a:ln>
              <a:solidFill>
                <a:srgbClr val="FF0000"/>
              </a:solidFill>
              <a:effectLst/>
              <a:latin typeface="Tahoma" charset="0"/>
              <a:ea typeface="ＭＳ Ｐゴシック" charset="0"/>
              <a:cs typeface="ＭＳ Ｐゴシック" charset="0"/>
            </a:endParaRPr>
          </a:p>
        </p:txBody>
      </p:sp>
      <p:sp>
        <p:nvSpPr>
          <p:cNvPr id="13" name="フローチャート: 判断 12">
            <a:extLst>
              <a:ext uri="{FF2B5EF4-FFF2-40B4-BE49-F238E27FC236}">
                <a16:creationId xmlns:a16="http://schemas.microsoft.com/office/drawing/2014/main" id="{B16EFAFA-0DA6-26BD-0E01-6F61AD09A114}"/>
              </a:ext>
            </a:extLst>
          </p:cNvPr>
          <p:cNvSpPr/>
          <p:nvPr/>
        </p:nvSpPr>
        <p:spPr bwMode="auto">
          <a:xfrm>
            <a:off x="8116520" y="2022229"/>
            <a:ext cx="2116865" cy="404366"/>
          </a:xfrm>
          <a:prstGeom prst="flowChartDecision">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050" dirty="0" err="1">
                <a:latin typeface="Tahoma" charset="0"/>
                <a:ea typeface="ＭＳ Ｐゴシック" charset="0"/>
                <a:cs typeface="ＭＳ Ｐゴシック" charset="0"/>
              </a:rPr>
              <a:t>AD_step</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16" name="直線矢印コネクタ 15">
            <a:extLst>
              <a:ext uri="{FF2B5EF4-FFF2-40B4-BE49-F238E27FC236}">
                <a16:creationId xmlns:a16="http://schemas.microsoft.com/office/drawing/2014/main" id="{85167ECD-C62B-C146-1490-0E1D6D17E84A}"/>
              </a:ext>
            </a:extLst>
          </p:cNvPr>
          <p:cNvCxnSpPr>
            <a:cxnSpLocks/>
          </p:cNvCxnSpPr>
          <p:nvPr/>
        </p:nvCxnSpPr>
        <p:spPr bwMode="auto">
          <a:xfrm>
            <a:off x="7064799" y="2650558"/>
            <a:ext cx="0" cy="278973"/>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直線矢印コネクタ 16">
            <a:extLst>
              <a:ext uri="{FF2B5EF4-FFF2-40B4-BE49-F238E27FC236}">
                <a16:creationId xmlns:a16="http://schemas.microsoft.com/office/drawing/2014/main" id="{15F9E4E4-1210-C06B-8817-4B59765239C4}"/>
              </a:ext>
            </a:extLst>
          </p:cNvPr>
          <p:cNvCxnSpPr>
            <a:cxnSpLocks/>
            <a:endCxn id="13" idx="2"/>
          </p:cNvCxnSpPr>
          <p:nvPr/>
        </p:nvCxnSpPr>
        <p:spPr bwMode="auto">
          <a:xfrm flipV="1">
            <a:off x="9174953" y="2426595"/>
            <a:ext cx="0" cy="223963"/>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フローチャート: 処理 17">
            <a:extLst>
              <a:ext uri="{FF2B5EF4-FFF2-40B4-BE49-F238E27FC236}">
                <a16:creationId xmlns:a16="http://schemas.microsoft.com/office/drawing/2014/main" id="{E00AA589-9C40-D81A-AD10-DA3AD6931307}"/>
              </a:ext>
            </a:extLst>
          </p:cNvPr>
          <p:cNvSpPr/>
          <p:nvPr/>
        </p:nvSpPr>
        <p:spPr bwMode="auto">
          <a:xfrm>
            <a:off x="3144307" y="2129830"/>
            <a:ext cx="2569025" cy="1186126"/>
          </a:xfrm>
          <a:prstGeom prst="flowChart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050" dirty="0">
                <a:latin typeface="Tahoma" charset="0"/>
                <a:ea typeface="ＭＳ Ｐゴシック" charset="0"/>
                <a:cs typeface="ＭＳ Ｐゴシック" charset="0"/>
              </a:rPr>
              <a:t>DMA</a:t>
            </a:r>
            <a:r>
              <a:rPr lang="ja-JP" altLang="en-US" sz="1050" dirty="0">
                <a:latin typeface="Tahoma" charset="0"/>
                <a:ea typeface="ＭＳ Ｐゴシック" charset="0"/>
                <a:cs typeface="ＭＳ Ｐゴシック" charset="0"/>
              </a:rPr>
              <a:t>を開始させる</a:t>
            </a:r>
            <a:endParaRPr lang="en-US" altLang="ja-JP" sz="1050" dirty="0">
              <a:latin typeface="Tahoma" charset="0"/>
              <a:ea typeface="ＭＳ Ｐゴシック" charset="0"/>
              <a:cs typeface="ＭＳ Ｐゴシック" charset="0"/>
            </a:endParaRPr>
          </a:p>
          <a:p>
            <a:pPr marL="0" marR="0" indent="0" algn="ctr" defTabSz="914400" rtl="0" eaLnBrk="1" fontAlgn="base" latinLnBrk="0" hangingPunct="1">
              <a:lnSpc>
                <a:spcPct val="100000"/>
              </a:lnSpc>
              <a:spcBef>
                <a:spcPct val="0"/>
              </a:spcBef>
              <a:spcAft>
                <a:spcPct val="0"/>
              </a:spcAft>
              <a:buClrTx/>
              <a:buSzTx/>
              <a:buFontTx/>
              <a:buNone/>
              <a:tabLst/>
            </a:pPr>
            <a:r>
              <a:rPr lang="ja-JP" altLang="en-US" sz="1050" dirty="0">
                <a:latin typeface="Tahoma" charset="0"/>
                <a:ea typeface="ＭＳ Ｐゴシック" charset="0"/>
                <a:cs typeface="ＭＳ Ｐゴシック" charset="0"/>
              </a:rPr>
              <a:t>初期化</a:t>
            </a:r>
            <a:r>
              <a:rPr lang="en-US" altLang="ja-JP" sz="1050" dirty="0">
                <a:latin typeface="Tahoma" charset="0"/>
                <a:ea typeface="ＭＳ Ｐゴシック" charset="0"/>
                <a:cs typeface="ＭＳ Ｐゴシック" charset="0"/>
              </a:rPr>
              <a:t>:</a:t>
            </a:r>
            <a:r>
              <a:rPr lang="en-US" altLang="ja-JP" sz="1050" dirty="0" err="1">
                <a:latin typeface="Tahoma" charset="0"/>
                <a:ea typeface="ＭＳ Ｐゴシック" charset="0"/>
                <a:cs typeface="ＭＳ Ｐゴシック" charset="0"/>
              </a:rPr>
              <a:t>AD_step</a:t>
            </a:r>
            <a:r>
              <a:rPr lang="en-US" altLang="ja-JP" sz="1050" dirty="0">
                <a:latin typeface="Tahoma" charset="0"/>
                <a:ea typeface="ＭＳ Ｐゴシック" charset="0"/>
                <a:cs typeface="ＭＳ Ｐゴシック" charset="0"/>
              </a:rPr>
              <a:t>=0</a:t>
            </a:r>
          </a:p>
          <a:p>
            <a:pPr marL="0" marR="0" indent="0" algn="ctr" defTabSz="914400" rtl="0" eaLnBrk="1" fontAlgn="base" latinLnBrk="0" hangingPunct="1">
              <a:lnSpc>
                <a:spcPct val="100000"/>
              </a:lnSpc>
              <a:spcBef>
                <a:spcPct val="0"/>
              </a:spcBef>
              <a:spcAft>
                <a:spcPct val="0"/>
              </a:spcAft>
              <a:buClrTx/>
              <a:buSzTx/>
              <a:buFontTx/>
              <a:buNone/>
              <a:tabLst/>
            </a:pPr>
            <a:endParaRPr lang="en-US" altLang="ja-JP" sz="1050" dirty="0">
              <a:latin typeface="Tahoma" charset="0"/>
              <a:ea typeface="ＭＳ Ｐゴシック" charset="0"/>
              <a:cs typeface="ＭＳ Ｐゴシック" charset="0"/>
            </a:endParaRPr>
          </a:p>
          <a:p>
            <a:pPr algn="l"/>
            <a:r>
              <a:rPr lang="en-US" altLang="ja-JP" sz="800" dirty="0" err="1">
                <a:solidFill>
                  <a:srgbClr val="000000"/>
                </a:solidFill>
                <a:latin typeface="Consolas" panose="020B0609020204030204" pitchFamily="49" charset="0"/>
              </a:rPr>
              <a:t>HAL_ADC_Start_DMA</a:t>
            </a:r>
            <a:r>
              <a:rPr lang="en-US" altLang="ja-JP" sz="800" dirty="0">
                <a:solidFill>
                  <a:srgbClr val="000000"/>
                </a:solidFill>
                <a:latin typeface="Consolas" panose="020B0609020204030204" pitchFamily="49" charset="0"/>
              </a:rPr>
              <a:t>(&amp;hadc1, </a:t>
            </a:r>
            <a:r>
              <a:rPr lang="en-US" altLang="ja-JP" sz="800" dirty="0" err="1">
                <a:solidFill>
                  <a:srgbClr val="000000"/>
                </a:solidFill>
                <a:latin typeface="Consolas" panose="020B0609020204030204" pitchFamily="49" charset="0"/>
              </a:rPr>
              <a:t>g_ADCBuffer</a:t>
            </a:r>
            <a:r>
              <a:rPr lang="en-US" altLang="ja-JP" sz="800" dirty="0">
                <a:solidFill>
                  <a:srgbClr val="000000"/>
                </a:solidFill>
                <a:latin typeface="Consolas" panose="020B0609020204030204" pitchFamily="49" charset="0"/>
              </a:rPr>
              <a:t>,</a:t>
            </a:r>
          </a:p>
          <a:p>
            <a:pPr algn="l"/>
            <a:r>
              <a:rPr lang="en-US" altLang="ja-JP" sz="800" b="1" dirty="0" err="1">
                <a:solidFill>
                  <a:srgbClr val="7F0055"/>
                </a:solidFill>
                <a:latin typeface="Consolas" panose="020B0609020204030204" pitchFamily="49" charset="0"/>
              </a:rPr>
              <a:t>sizeof</a:t>
            </a:r>
            <a:r>
              <a:rPr lang="en-US" altLang="ja-JP" sz="800" b="1" dirty="0">
                <a:solidFill>
                  <a:srgbClr val="000000"/>
                </a:solidFill>
                <a:latin typeface="Consolas" panose="020B0609020204030204" pitchFamily="49" charset="0"/>
              </a:rPr>
              <a:t>(</a:t>
            </a:r>
            <a:r>
              <a:rPr lang="en-US" altLang="ja-JP" sz="800" b="1" dirty="0" err="1">
                <a:solidFill>
                  <a:srgbClr val="000000"/>
                </a:solidFill>
                <a:latin typeface="Consolas" panose="020B0609020204030204" pitchFamily="49" charset="0"/>
              </a:rPr>
              <a:t>g_ADCBuffer</a:t>
            </a:r>
            <a:r>
              <a:rPr lang="en-US" altLang="ja-JP" sz="800" b="1" dirty="0">
                <a:solidFill>
                  <a:srgbClr val="000000"/>
                </a:solidFill>
                <a:latin typeface="Consolas" panose="020B0609020204030204" pitchFamily="49" charset="0"/>
              </a:rPr>
              <a:t>) / </a:t>
            </a:r>
            <a:r>
              <a:rPr lang="en-US" altLang="ja-JP" sz="800" b="1" dirty="0" err="1">
                <a:solidFill>
                  <a:srgbClr val="7F0055"/>
                </a:solidFill>
                <a:latin typeface="Consolas" panose="020B0609020204030204" pitchFamily="49" charset="0"/>
              </a:rPr>
              <a:t>sizeof</a:t>
            </a:r>
            <a:r>
              <a:rPr lang="en-US" altLang="ja-JP" sz="800" b="1" dirty="0">
                <a:solidFill>
                  <a:srgbClr val="000000"/>
                </a:solidFill>
                <a:latin typeface="Consolas" panose="020B0609020204030204" pitchFamily="49" charset="0"/>
              </a:rPr>
              <a:t>(</a:t>
            </a:r>
            <a:r>
              <a:rPr lang="en-US" altLang="ja-JP" sz="800" b="1" dirty="0">
                <a:solidFill>
                  <a:srgbClr val="005032"/>
                </a:solidFill>
                <a:latin typeface="Consolas" panose="020B0609020204030204" pitchFamily="49" charset="0"/>
              </a:rPr>
              <a:t>uint16_t</a:t>
            </a:r>
            <a:r>
              <a:rPr lang="en-US" altLang="ja-JP" sz="800" b="1" dirty="0">
                <a:solidFill>
                  <a:srgbClr val="000000"/>
                </a:solidFill>
                <a:latin typeface="Consolas" panose="020B0609020204030204" pitchFamily="49" charset="0"/>
              </a:rPr>
              <a:t>));</a:t>
            </a:r>
          </a:p>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sp>
        <p:nvSpPr>
          <p:cNvPr id="23" name="四角形: 角を丸くする 22">
            <a:extLst>
              <a:ext uri="{FF2B5EF4-FFF2-40B4-BE49-F238E27FC236}">
                <a16:creationId xmlns:a16="http://schemas.microsoft.com/office/drawing/2014/main" id="{AA154FB2-E556-E663-4B7E-9C2EDD7EAA9A}"/>
              </a:ext>
            </a:extLst>
          </p:cNvPr>
          <p:cNvSpPr/>
          <p:nvPr/>
        </p:nvSpPr>
        <p:spPr bwMode="auto">
          <a:xfrm>
            <a:off x="7880409" y="6567586"/>
            <a:ext cx="2569025" cy="232723"/>
          </a:xfrm>
          <a:prstGeom prst="roundRect">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fontAlgn="base">
              <a:spcBef>
                <a:spcPct val="0"/>
              </a:spcBef>
              <a:spcAft>
                <a:spcPct val="0"/>
              </a:spcAft>
            </a:pPr>
            <a:r>
              <a:rPr kumimoji="1" lang="ja-JP" altLang="en-US" sz="1050" i="0" u="none" strike="noStrike" cap="none" normalizeH="0" baseline="0" dirty="0">
                <a:ln>
                  <a:noFill/>
                </a:ln>
                <a:effectLst/>
                <a:latin typeface="Tahoma" charset="0"/>
                <a:ea typeface="ＭＳ Ｐゴシック" charset="0"/>
                <a:cs typeface="ＭＳ Ｐゴシック" charset="0"/>
              </a:rPr>
              <a:t>終了</a:t>
            </a:r>
          </a:p>
        </p:txBody>
      </p:sp>
      <p:sp>
        <p:nvSpPr>
          <p:cNvPr id="25" name="テキスト ボックス 24">
            <a:extLst>
              <a:ext uri="{FF2B5EF4-FFF2-40B4-BE49-F238E27FC236}">
                <a16:creationId xmlns:a16="http://schemas.microsoft.com/office/drawing/2014/main" id="{E3FAA85C-1D91-281B-10E7-86FB238EF525}"/>
              </a:ext>
            </a:extLst>
          </p:cNvPr>
          <p:cNvSpPr txBox="1"/>
          <p:nvPr/>
        </p:nvSpPr>
        <p:spPr>
          <a:xfrm>
            <a:off x="6508784" y="1375609"/>
            <a:ext cx="6108838" cy="646331"/>
          </a:xfrm>
          <a:prstGeom prst="rect">
            <a:avLst/>
          </a:prstGeom>
          <a:noFill/>
        </p:spPr>
        <p:txBody>
          <a:bodyPr wrap="square" rtlCol="0">
            <a:spAutoFit/>
          </a:bodyPr>
          <a:lstStyle/>
          <a:p>
            <a:r>
              <a:rPr kumimoji="1" lang="en-US" altLang="ja-JP" dirty="0"/>
              <a:t>ADC</a:t>
            </a:r>
            <a:r>
              <a:rPr kumimoji="1" lang="ja-JP" altLang="en-US" dirty="0"/>
              <a:t>の</a:t>
            </a:r>
            <a:r>
              <a:rPr kumimoji="1" lang="en-US" altLang="ja-JP" dirty="0"/>
              <a:t>Callback(</a:t>
            </a:r>
            <a:r>
              <a:rPr kumimoji="1" lang="en-US" altLang="ja-JP" dirty="0" err="1"/>
              <a:t>adc.c</a:t>
            </a:r>
            <a:r>
              <a:rPr kumimoji="1" lang="ja-JP" altLang="en-US" dirty="0"/>
              <a:t>の</a:t>
            </a:r>
            <a:r>
              <a:rPr kumimoji="1" lang="en-US" altLang="ja-JP" dirty="0" err="1"/>
              <a:t>HAL_ADC_ConvCpltCallback</a:t>
            </a:r>
            <a:r>
              <a:rPr kumimoji="1" lang="en-US" altLang="ja-JP" dirty="0"/>
              <a:t>)</a:t>
            </a:r>
          </a:p>
          <a:p>
            <a:r>
              <a:rPr kumimoji="1" lang="en-US" altLang="ja-JP" dirty="0"/>
              <a:t>(DMA</a:t>
            </a:r>
            <a:r>
              <a:rPr kumimoji="1" lang="ja-JP" altLang="en-US" dirty="0"/>
              <a:t>の</a:t>
            </a:r>
            <a:r>
              <a:rPr kumimoji="1" lang="en-US" altLang="ja-JP" dirty="0"/>
              <a:t>ADC</a:t>
            </a:r>
            <a:r>
              <a:rPr kumimoji="1" lang="ja-JP" altLang="en-US" dirty="0"/>
              <a:t>の取得が完了したら割り込まれる</a:t>
            </a:r>
            <a:r>
              <a:rPr kumimoji="1" lang="en-US" altLang="ja-JP" dirty="0"/>
              <a:t>)</a:t>
            </a:r>
          </a:p>
        </p:txBody>
      </p:sp>
      <p:cxnSp>
        <p:nvCxnSpPr>
          <p:cNvPr id="31" name="直線矢印コネクタ 30">
            <a:extLst>
              <a:ext uri="{FF2B5EF4-FFF2-40B4-BE49-F238E27FC236}">
                <a16:creationId xmlns:a16="http://schemas.microsoft.com/office/drawing/2014/main" id="{A9EA997B-0815-4467-0EE8-EEA62C1C6AF4}"/>
              </a:ext>
            </a:extLst>
          </p:cNvPr>
          <p:cNvCxnSpPr>
            <a:cxnSpLocks/>
            <a:stCxn id="81" idx="0"/>
            <a:endCxn id="18" idx="2"/>
          </p:cNvCxnSpPr>
          <p:nvPr/>
        </p:nvCxnSpPr>
        <p:spPr bwMode="auto">
          <a:xfrm flipV="1">
            <a:off x="4428820" y="3315956"/>
            <a:ext cx="0" cy="834829"/>
          </a:xfrm>
          <a:prstGeom prst="straightConnector1">
            <a:avLst/>
          </a:prstGeom>
          <a:solidFill>
            <a:schemeClr val="accent1"/>
          </a:solidFill>
          <a:ln w="12700" cap="flat" cmpd="sng" algn="ctr">
            <a:solidFill>
              <a:srgbClr val="000000"/>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5" name="四角形: 角を丸くする 34">
            <a:extLst>
              <a:ext uri="{FF2B5EF4-FFF2-40B4-BE49-F238E27FC236}">
                <a16:creationId xmlns:a16="http://schemas.microsoft.com/office/drawing/2014/main" id="{1DA2241C-C6F8-A05B-EA17-217642D25912}"/>
              </a:ext>
            </a:extLst>
          </p:cNvPr>
          <p:cNvSpPr/>
          <p:nvPr/>
        </p:nvSpPr>
        <p:spPr bwMode="auto">
          <a:xfrm>
            <a:off x="3144307" y="5783243"/>
            <a:ext cx="2569025" cy="232723"/>
          </a:xfrm>
          <a:prstGeom prst="roundRect">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fontAlgn="base">
              <a:spcBef>
                <a:spcPct val="0"/>
              </a:spcBef>
              <a:spcAft>
                <a:spcPct val="0"/>
              </a:spcAft>
            </a:pPr>
            <a:r>
              <a:rPr kumimoji="1" lang="ja-JP" altLang="en-US" sz="1050" i="0" u="none" strike="noStrike" cap="none" normalizeH="0" baseline="0" dirty="0">
                <a:ln>
                  <a:noFill/>
                </a:ln>
                <a:effectLst/>
                <a:latin typeface="Tahoma" charset="0"/>
                <a:ea typeface="ＭＳ Ｐゴシック" charset="0"/>
                <a:cs typeface="ＭＳ Ｐゴシック" charset="0"/>
              </a:rPr>
              <a:t>終了</a:t>
            </a:r>
          </a:p>
        </p:txBody>
      </p:sp>
      <p:sp>
        <p:nvSpPr>
          <p:cNvPr id="81" name="フローチャート: 処理 80">
            <a:extLst>
              <a:ext uri="{FF2B5EF4-FFF2-40B4-BE49-F238E27FC236}">
                <a16:creationId xmlns:a16="http://schemas.microsoft.com/office/drawing/2014/main" id="{3578938C-7D01-144C-19FE-6B066058BC7F}"/>
              </a:ext>
            </a:extLst>
          </p:cNvPr>
          <p:cNvSpPr/>
          <p:nvPr/>
        </p:nvSpPr>
        <p:spPr bwMode="auto">
          <a:xfrm>
            <a:off x="3144307" y="4150785"/>
            <a:ext cx="2569025" cy="788010"/>
          </a:xfrm>
          <a:prstGeom prst="flowChart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050" i="0" u="none" strike="noStrike" cap="none" normalizeH="0" baseline="0" dirty="0">
                <a:ln>
                  <a:noFill/>
                </a:ln>
                <a:effectLst/>
                <a:latin typeface="Tahoma" charset="0"/>
                <a:ea typeface="ＭＳ Ｐゴシック" charset="0"/>
                <a:cs typeface="ＭＳ Ｐゴシック" charset="0"/>
              </a:rPr>
              <a:t>センサー値を加工</a:t>
            </a:r>
            <a:endParaRPr kumimoji="1" lang="en-US" altLang="ja-JP" sz="1050" i="0" u="none" strike="noStrike" cap="none" normalizeH="0" baseline="0" dirty="0">
              <a:ln>
                <a:noFill/>
              </a:ln>
              <a:effectLst/>
              <a:latin typeface="Tahoma" charset="0"/>
              <a:ea typeface="ＭＳ Ｐゴシック" charset="0"/>
              <a:cs typeface="ＭＳ Ｐゴシック" charset="0"/>
            </a:endParaRPr>
          </a:p>
          <a:p>
            <a:pPr marL="0" marR="0" indent="0" algn="ctr" defTabSz="914400" rtl="0" eaLnBrk="1" fontAlgn="base" latinLnBrk="0" hangingPunct="1">
              <a:lnSpc>
                <a:spcPct val="100000"/>
              </a:lnSpc>
              <a:spcBef>
                <a:spcPct val="0"/>
              </a:spcBef>
              <a:spcAft>
                <a:spcPct val="0"/>
              </a:spcAft>
              <a:buClrTx/>
              <a:buSzTx/>
              <a:buFontTx/>
              <a:buNone/>
              <a:tabLst/>
            </a:pPr>
            <a:r>
              <a:rPr lang="en-US" altLang="ja-JP" sz="1050" dirty="0">
                <a:latin typeface="Tahoma" charset="0"/>
                <a:ea typeface="ＭＳ Ｐゴシック" charset="0"/>
                <a:cs typeface="ＭＳ Ｐゴシック" charset="0"/>
              </a:rPr>
              <a:t>Ex,</a:t>
            </a:r>
            <a:r>
              <a:rPr lang="ja-JP" altLang="en-US" sz="1050" dirty="0">
                <a:latin typeface="Tahoma" charset="0"/>
                <a:ea typeface="ＭＳ Ｐゴシック" charset="0"/>
                <a:cs typeface="ＭＳ Ｐゴシック" charset="0"/>
              </a:rPr>
              <a:t>平均化フィルタ、差分の算出</a:t>
            </a:r>
            <a:endParaRPr lang="en-US" altLang="ja-JP" sz="1050" dirty="0">
              <a:latin typeface="Tahoma" charset="0"/>
              <a:ea typeface="ＭＳ Ｐゴシック" charset="0"/>
              <a:cs typeface="ＭＳ Ｐゴシック" charset="0"/>
            </a:endParaRPr>
          </a:p>
        </p:txBody>
      </p:sp>
      <p:cxnSp>
        <p:nvCxnSpPr>
          <p:cNvPr id="83" name="直線矢印コネクタ 82">
            <a:extLst>
              <a:ext uri="{FF2B5EF4-FFF2-40B4-BE49-F238E27FC236}">
                <a16:creationId xmlns:a16="http://schemas.microsoft.com/office/drawing/2014/main" id="{E33D6628-383A-0AD0-9772-95E43761933D}"/>
              </a:ext>
            </a:extLst>
          </p:cNvPr>
          <p:cNvCxnSpPr>
            <a:cxnSpLocks/>
          </p:cNvCxnSpPr>
          <p:nvPr/>
        </p:nvCxnSpPr>
        <p:spPr bwMode="auto">
          <a:xfrm flipV="1">
            <a:off x="4428820" y="4938795"/>
            <a:ext cx="0" cy="834829"/>
          </a:xfrm>
          <a:prstGeom prst="straightConnector1">
            <a:avLst/>
          </a:prstGeom>
          <a:solidFill>
            <a:schemeClr val="accent1"/>
          </a:solidFill>
          <a:ln w="12700" cap="flat" cmpd="sng" algn="ctr">
            <a:solidFill>
              <a:srgbClr val="000000"/>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7" name="直線矢印コネクタ 86">
            <a:extLst>
              <a:ext uri="{FF2B5EF4-FFF2-40B4-BE49-F238E27FC236}">
                <a16:creationId xmlns:a16="http://schemas.microsoft.com/office/drawing/2014/main" id="{7F7F4C26-D820-3DA2-4317-DCFED02A7DE1}"/>
              </a:ext>
            </a:extLst>
          </p:cNvPr>
          <p:cNvCxnSpPr>
            <a:cxnSpLocks/>
          </p:cNvCxnSpPr>
          <p:nvPr/>
        </p:nvCxnSpPr>
        <p:spPr bwMode="auto">
          <a:xfrm flipH="1" flipV="1">
            <a:off x="7064799" y="2650558"/>
            <a:ext cx="4181727" cy="12694"/>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95" name="フローチャート: 処理 94">
            <a:extLst>
              <a:ext uri="{FF2B5EF4-FFF2-40B4-BE49-F238E27FC236}">
                <a16:creationId xmlns:a16="http://schemas.microsoft.com/office/drawing/2014/main" id="{5BBD7582-034C-5B80-4E16-D6ACC513CAEA}"/>
              </a:ext>
            </a:extLst>
          </p:cNvPr>
          <p:cNvSpPr/>
          <p:nvPr/>
        </p:nvSpPr>
        <p:spPr bwMode="auto">
          <a:xfrm>
            <a:off x="6151991" y="3708892"/>
            <a:ext cx="1825616" cy="369726"/>
          </a:xfrm>
          <a:prstGeom prst="flowChart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050" dirty="0">
                <a:latin typeface="Tahoma" charset="0"/>
                <a:ea typeface="ＭＳ Ｐゴシック" charset="0"/>
                <a:cs typeface="ＭＳ Ｐゴシック" charset="0"/>
              </a:rPr>
              <a:t>SENSORLED_1</a:t>
            </a:r>
            <a:r>
              <a:rPr lang="ja-JP" altLang="en-US" sz="1050" dirty="0">
                <a:latin typeface="Tahoma" charset="0"/>
                <a:ea typeface="ＭＳ Ｐゴシック" charset="0"/>
                <a:cs typeface="ＭＳ Ｐゴシック" charset="0"/>
              </a:rPr>
              <a:t>をオン</a:t>
            </a:r>
            <a:endParaRPr lang="en-US" altLang="ja-JP" sz="1050" dirty="0">
              <a:latin typeface="Tahoma" charset="0"/>
              <a:ea typeface="ＭＳ Ｐゴシック" charset="0"/>
              <a:cs typeface="ＭＳ Ｐゴシック" charset="0"/>
            </a:endParaRPr>
          </a:p>
          <a:p>
            <a:pPr algn="ctr" fontAlgn="base">
              <a:spcBef>
                <a:spcPct val="0"/>
              </a:spcBef>
              <a:spcAft>
                <a:spcPct val="0"/>
              </a:spcAft>
            </a:pPr>
            <a:r>
              <a:rPr lang="en-US" altLang="ja-JP" sz="1050" dirty="0">
                <a:latin typeface="Tahoma" charset="0"/>
                <a:ea typeface="ＭＳ Ｐゴシック" charset="0"/>
                <a:cs typeface="ＭＳ Ｐゴシック" charset="0"/>
              </a:rPr>
              <a:t>SENSORLED_2</a:t>
            </a:r>
            <a:r>
              <a:rPr lang="ja-JP" altLang="en-US" sz="1050" dirty="0">
                <a:latin typeface="Tahoma" charset="0"/>
                <a:ea typeface="ＭＳ Ｐゴシック" charset="0"/>
                <a:cs typeface="ＭＳ Ｐゴシック" charset="0"/>
              </a:rPr>
              <a:t>をオフ</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96" name="直線矢印コネクタ 95">
            <a:extLst>
              <a:ext uri="{FF2B5EF4-FFF2-40B4-BE49-F238E27FC236}">
                <a16:creationId xmlns:a16="http://schemas.microsoft.com/office/drawing/2014/main" id="{200A115E-33DA-9B8E-04E2-1479B38049C3}"/>
              </a:ext>
            </a:extLst>
          </p:cNvPr>
          <p:cNvCxnSpPr>
            <a:cxnSpLocks/>
          </p:cNvCxnSpPr>
          <p:nvPr/>
        </p:nvCxnSpPr>
        <p:spPr bwMode="auto">
          <a:xfrm>
            <a:off x="7064799" y="4078619"/>
            <a:ext cx="0" cy="130211"/>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97" name="フローチャート: 処理 96">
            <a:extLst>
              <a:ext uri="{FF2B5EF4-FFF2-40B4-BE49-F238E27FC236}">
                <a16:creationId xmlns:a16="http://schemas.microsoft.com/office/drawing/2014/main" id="{CF8692B5-35C9-6CAC-6D3E-770704A94F30}"/>
              </a:ext>
            </a:extLst>
          </p:cNvPr>
          <p:cNvSpPr/>
          <p:nvPr/>
        </p:nvSpPr>
        <p:spPr bwMode="auto">
          <a:xfrm>
            <a:off x="6151991" y="4225528"/>
            <a:ext cx="1825616" cy="205783"/>
          </a:xfrm>
          <a:prstGeom prst="flowChart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050" dirty="0">
                <a:latin typeface="Tahoma" charset="0"/>
                <a:ea typeface="ＭＳ Ｐゴシック" charset="0"/>
                <a:cs typeface="ＭＳ Ｐゴシック" charset="0"/>
              </a:rPr>
              <a:t>少し待つ</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98" name="直線矢印コネクタ 97">
            <a:extLst>
              <a:ext uri="{FF2B5EF4-FFF2-40B4-BE49-F238E27FC236}">
                <a16:creationId xmlns:a16="http://schemas.microsoft.com/office/drawing/2014/main" id="{2DC966D5-2222-F1D8-187D-C4ECDECB5A74}"/>
              </a:ext>
            </a:extLst>
          </p:cNvPr>
          <p:cNvCxnSpPr>
            <a:cxnSpLocks/>
          </p:cNvCxnSpPr>
          <p:nvPr/>
        </p:nvCxnSpPr>
        <p:spPr bwMode="auto">
          <a:xfrm>
            <a:off x="9174953" y="2663252"/>
            <a:ext cx="0" cy="278973"/>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99" name="フローチャート: 処理 98">
            <a:extLst>
              <a:ext uri="{FF2B5EF4-FFF2-40B4-BE49-F238E27FC236}">
                <a16:creationId xmlns:a16="http://schemas.microsoft.com/office/drawing/2014/main" id="{FB71F8B4-0B3F-BA27-C28C-EADEEFA41307}"/>
              </a:ext>
            </a:extLst>
          </p:cNvPr>
          <p:cNvSpPr/>
          <p:nvPr/>
        </p:nvSpPr>
        <p:spPr bwMode="auto">
          <a:xfrm>
            <a:off x="8262145" y="3692194"/>
            <a:ext cx="1825616" cy="386424"/>
          </a:xfrm>
          <a:prstGeom prst="flowChart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050" dirty="0">
                <a:latin typeface="Tahoma" charset="0"/>
                <a:ea typeface="ＭＳ Ｐゴシック" charset="0"/>
                <a:cs typeface="ＭＳ Ｐゴシック" charset="0"/>
              </a:rPr>
              <a:t>SENSORLED_1</a:t>
            </a:r>
            <a:r>
              <a:rPr lang="ja-JP" altLang="en-US" sz="1050" dirty="0">
                <a:latin typeface="Tahoma" charset="0"/>
                <a:ea typeface="ＭＳ Ｐゴシック" charset="0"/>
                <a:cs typeface="ＭＳ Ｐゴシック" charset="0"/>
              </a:rPr>
              <a:t>をオフ</a:t>
            </a:r>
            <a:endParaRPr lang="en-US" altLang="ja-JP" sz="1050" dirty="0">
              <a:latin typeface="Tahoma" charset="0"/>
              <a:ea typeface="ＭＳ Ｐゴシック" charset="0"/>
              <a:cs typeface="ＭＳ Ｐゴシック" charset="0"/>
            </a:endParaRPr>
          </a:p>
          <a:p>
            <a:pPr algn="ctr" fontAlgn="base">
              <a:spcBef>
                <a:spcPct val="0"/>
              </a:spcBef>
              <a:spcAft>
                <a:spcPct val="0"/>
              </a:spcAft>
            </a:pPr>
            <a:r>
              <a:rPr lang="en-US" altLang="ja-JP" sz="1050" dirty="0">
                <a:latin typeface="Tahoma" charset="0"/>
                <a:ea typeface="ＭＳ Ｐゴシック" charset="0"/>
                <a:cs typeface="ＭＳ Ｐゴシック" charset="0"/>
              </a:rPr>
              <a:t>SENSORLED_2</a:t>
            </a:r>
            <a:r>
              <a:rPr lang="ja-JP" altLang="en-US" sz="1050" dirty="0">
                <a:latin typeface="Tahoma" charset="0"/>
                <a:ea typeface="ＭＳ Ｐゴシック" charset="0"/>
                <a:cs typeface="ＭＳ Ｐゴシック" charset="0"/>
              </a:rPr>
              <a:t>をオン</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100" name="直線矢印コネクタ 99">
            <a:extLst>
              <a:ext uri="{FF2B5EF4-FFF2-40B4-BE49-F238E27FC236}">
                <a16:creationId xmlns:a16="http://schemas.microsoft.com/office/drawing/2014/main" id="{BE4FBC6F-EAB7-67B3-77A2-1B91E376EE5F}"/>
              </a:ext>
            </a:extLst>
          </p:cNvPr>
          <p:cNvCxnSpPr>
            <a:cxnSpLocks/>
            <a:stCxn id="99" idx="2"/>
          </p:cNvCxnSpPr>
          <p:nvPr/>
        </p:nvCxnSpPr>
        <p:spPr bwMode="auto">
          <a:xfrm>
            <a:off x="9174953" y="4078618"/>
            <a:ext cx="0" cy="142906"/>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1" name="フローチャート: 処理 100">
            <a:extLst>
              <a:ext uri="{FF2B5EF4-FFF2-40B4-BE49-F238E27FC236}">
                <a16:creationId xmlns:a16="http://schemas.microsoft.com/office/drawing/2014/main" id="{994F6CB1-676A-9D10-D367-4DDB3E89B5BD}"/>
              </a:ext>
            </a:extLst>
          </p:cNvPr>
          <p:cNvSpPr/>
          <p:nvPr/>
        </p:nvSpPr>
        <p:spPr bwMode="auto">
          <a:xfrm>
            <a:off x="8262145" y="4238222"/>
            <a:ext cx="1825616" cy="205783"/>
          </a:xfrm>
          <a:prstGeom prst="flowChart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050" dirty="0">
                <a:latin typeface="Tahoma" charset="0"/>
                <a:ea typeface="ＭＳ Ｐゴシック" charset="0"/>
                <a:cs typeface="ＭＳ Ｐゴシック" charset="0"/>
              </a:rPr>
              <a:t>少し待つ</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sp>
        <p:nvSpPr>
          <p:cNvPr id="102" name="フローチャート: 処理 101">
            <a:extLst>
              <a:ext uri="{FF2B5EF4-FFF2-40B4-BE49-F238E27FC236}">
                <a16:creationId xmlns:a16="http://schemas.microsoft.com/office/drawing/2014/main" id="{8B2A5F3E-55F3-8592-F854-EA4BDE68B6E3}"/>
              </a:ext>
            </a:extLst>
          </p:cNvPr>
          <p:cNvSpPr/>
          <p:nvPr/>
        </p:nvSpPr>
        <p:spPr bwMode="auto">
          <a:xfrm>
            <a:off x="8844970" y="2435683"/>
            <a:ext cx="347162" cy="205785"/>
          </a:xfrm>
          <a:prstGeom prst="flowChartProcess">
            <a:avLst/>
          </a:prstGeom>
          <a:noFill/>
          <a:ln w="19050"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eaLnBrk="1" hangingPunct="1"/>
            <a:r>
              <a:rPr lang="en-US" altLang="ja-JP" sz="1050" dirty="0">
                <a:solidFill>
                  <a:srgbClr val="FF0000"/>
                </a:solidFill>
                <a:latin typeface="Tahoma" charset="0"/>
                <a:ea typeface="ＭＳ Ｐゴシック" charset="0"/>
                <a:cs typeface="ＭＳ Ｐゴシック" charset="0"/>
              </a:rPr>
              <a:t>1</a:t>
            </a:r>
            <a:endParaRPr kumimoji="1" lang="ja-JP" altLang="en-US" sz="1050" i="0" u="none" strike="noStrike" cap="none" normalizeH="0" baseline="0" dirty="0">
              <a:ln>
                <a:noFill/>
              </a:ln>
              <a:solidFill>
                <a:srgbClr val="FF0000"/>
              </a:solidFill>
              <a:effectLst/>
              <a:latin typeface="Tahoma" charset="0"/>
              <a:ea typeface="ＭＳ Ｐゴシック" charset="0"/>
              <a:cs typeface="ＭＳ Ｐゴシック" charset="0"/>
            </a:endParaRPr>
          </a:p>
        </p:txBody>
      </p:sp>
      <p:sp>
        <p:nvSpPr>
          <p:cNvPr id="103" name="フローチャート: 処理 102">
            <a:extLst>
              <a:ext uri="{FF2B5EF4-FFF2-40B4-BE49-F238E27FC236}">
                <a16:creationId xmlns:a16="http://schemas.microsoft.com/office/drawing/2014/main" id="{18547E00-2827-01C5-C337-7C9CB82442F0}"/>
              </a:ext>
            </a:extLst>
          </p:cNvPr>
          <p:cNvSpPr/>
          <p:nvPr/>
        </p:nvSpPr>
        <p:spPr bwMode="auto">
          <a:xfrm>
            <a:off x="11246526" y="2398118"/>
            <a:ext cx="347162" cy="205785"/>
          </a:xfrm>
          <a:prstGeom prst="flowChartProcess">
            <a:avLst/>
          </a:prstGeom>
          <a:noFill/>
          <a:ln w="19050"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eaLnBrk="1" hangingPunct="1"/>
            <a:r>
              <a:rPr lang="en-US" altLang="ja-JP" sz="1050" dirty="0">
                <a:solidFill>
                  <a:srgbClr val="FF0000"/>
                </a:solidFill>
                <a:latin typeface="Tahoma" charset="0"/>
                <a:ea typeface="ＭＳ Ｐゴシック" charset="0"/>
                <a:cs typeface="ＭＳ Ｐゴシック" charset="0"/>
              </a:rPr>
              <a:t>2</a:t>
            </a:r>
            <a:endParaRPr kumimoji="1" lang="ja-JP" altLang="en-US" sz="1050" i="0" u="none" strike="noStrike" cap="none" normalizeH="0" baseline="0" dirty="0">
              <a:ln>
                <a:noFill/>
              </a:ln>
              <a:solidFill>
                <a:srgbClr val="FF0000"/>
              </a:solidFill>
              <a:effectLst/>
              <a:latin typeface="Tahoma" charset="0"/>
              <a:ea typeface="ＭＳ Ｐゴシック" charset="0"/>
              <a:cs typeface="ＭＳ Ｐゴシック" charset="0"/>
            </a:endParaRPr>
          </a:p>
        </p:txBody>
      </p:sp>
      <p:cxnSp>
        <p:nvCxnSpPr>
          <p:cNvPr id="106" name="直線矢印コネクタ 105">
            <a:extLst>
              <a:ext uri="{FF2B5EF4-FFF2-40B4-BE49-F238E27FC236}">
                <a16:creationId xmlns:a16="http://schemas.microsoft.com/office/drawing/2014/main" id="{AB9C3B53-7434-D5D1-90F4-50B6DE6BB0CD}"/>
              </a:ext>
            </a:extLst>
          </p:cNvPr>
          <p:cNvCxnSpPr>
            <a:cxnSpLocks/>
          </p:cNvCxnSpPr>
          <p:nvPr/>
        </p:nvCxnSpPr>
        <p:spPr bwMode="auto">
          <a:xfrm>
            <a:off x="11246526" y="2663252"/>
            <a:ext cx="0" cy="278973"/>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7" name="フローチャート: 処理 106">
            <a:extLst>
              <a:ext uri="{FF2B5EF4-FFF2-40B4-BE49-F238E27FC236}">
                <a16:creationId xmlns:a16="http://schemas.microsoft.com/office/drawing/2014/main" id="{BFAA50D8-9FD1-2004-32E6-F7BECC4F9AF4}"/>
              </a:ext>
            </a:extLst>
          </p:cNvPr>
          <p:cNvSpPr/>
          <p:nvPr/>
        </p:nvSpPr>
        <p:spPr bwMode="auto">
          <a:xfrm>
            <a:off x="10333718" y="3692194"/>
            <a:ext cx="1825616" cy="386424"/>
          </a:xfrm>
          <a:prstGeom prst="flowChart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050" dirty="0">
                <a:latin typeface="Tahoma" charset="0"/>
                <a:ea typeface="ＭＳ Ｐゴシック" charset="0"/>
                <a:cs typeface="ＭＳ Ｐゴシック" charset="0"/>
              </a:rPr>
              <a:t>SENSORLED_1</a:t>
            </a:r>
            <a:r>
              <a:rPr lang="ja-JP" altLang="en-US" sz="1050" dirty="0">
                <a:latin typeface="Tahoma" charset="0"/>
                <a:ea typeface="ＭＳ Ｐゴシック" charset="0"/>
                <a:cs typeface="ＭＳ Ｐゴシック" charset="0"/>
              </a:rPr>
              <a:t>をオフ</a:t>
            </a:r>
            <a:endParaRPr lang="en-US" altLang="ja-JP" sz="1050" dirty="0">
              <a:latin typeface="Tahoma" charset="0"/>
              <a:ea typeface="ＭＳ Ｐゴシック" charset="0"/>
              <a:cs typeface="ＭＳ Ｐゴシック" charset="0"/>
            </a:endParaRPr>
          </a:p>
          <a:p>
            <a:pPr algn="ctr" fontAlgn="base">
              <a:spcBef>
                <a:spcPct val="0"/>
              </a:spcBef>
              <a:spcAft>
                <a:spcPct val="0"/>
              </a:spcAft>
            </a:pPr>
            <a:r>
              <a:rPr lang="en-US" altLang="ja-JP" sz="1050" dirty="0">
                <a:latin typeface="Tahoma" charset="0"/>
                <a:ea typeface="ＭＳ Ｐゴシック" charset="0"/>
                <a:cs typeface="ＭＳ Ｐゴシック" charset="0"/>
              </a:rPr>
              <a:t>SENSORLED_2</a:t>
            </a:r>
            <a:r>
              <a:rPr lang="ja-JP" altLang="en-US" sz="1050" dirty="0">
                <a:latin typeface="Tahoma" charset="0"/>
                <a:ea typeface="ＭＳ Ｐゴシック" charset="0"/>
                <a:cs typeface="ＭＳ Ｐゴシック" charset="0"/>
              </a:rPr>
              <a:t>をオフ</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108" name="直線矢印コネクタ 107">
            <a:extLst>
              <a:ext uri="{FF2B5EF4-FFF2-40B4-BE49-F238E27FC236}">
                <a16:creationId xmlns:a16="http://schemas.microsoft.com/office/drawing/2014/main" id="{C7512BB3-8E8A-A204-60E6-845DAAB33E1A}"/>
              </a:ext>
            </a:extLst>
          </p:cNvPr>
          <p:cNvCxnSpPr>
            <a:cxnSpLocks/>
            <a:stCxn id="107" idx="2"/>
          </p:cNvCxnSpPr>
          <p:nvPr/>
        </p:nvCxnSpPr>
        <p:spPr bwMode="auto">
          <a:xfrm>
            <a:off x="11246526" y="4078618"/>
            <a:ext cx="0" cy="142906"/>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9" name="フローチャート: 処理 108">
            <a:extLst>
              <a:ext uri="{FF2B5EF4-FFF2-40B4-BE49-F238E27FC236}">
                <a16:creationId xmlns:a16="http://schemas.microsoft.com/office/drawing/2014/main" id="{A4375B83-00FD-9FB0-A8C7-5F183D50FC5E}"/>
              </a:ext>
            </a:extLst>
          </p:cNvPr>
          <p:cNvSpPr/>
          <p:nvPr/>
        </p:nvSpPr>
        <p:spPr bwMode="auto">
          <a:xfrm>
            <a:off x="10333718" y="4238222"/>
            <a:ext cx="1825616" cy="205783"/>
          </a:xfrm>
          <a:prstGeom prst="flowChart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050" dirty="0">
                <a:latin typeface="Tahoma" charset="0"/>
                <a:ea typeface="ＭＳ Ｐゴシック" charset="0"/>
                <a:cs typeface="ＭＳ Ｐゴシック" charset="0"/>
              </a:rPr>
              <a:t>少し待つ</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111" name="直線矢印コネクタ 110">
            <a:extLst>
              <a:ext uri="{FF2B5EF4-FFF2-40B4-BE49-F238E27FC236}">
                <a16:creationId xmlns:a16="http://schemas.microsoft.com/office/drawing/2014/main" id="{9E3B6E94-3E8F-77EB-6C8C-D48499E44D42}"/>
              </a:ext>
            </a:extLst>
          </p:cNvPr>
          <p:cNvCxnSpPr>
            <a:cxnSpLocks/>
          </p:cNvCxnSpPr>
          <p:nvPr/>
        </p:nvCxnSpPr>
        <p:spPr bwMode="auto">
          <a:xfrm flipH="1" flipV="1">
            <a:off x="7074059" y="4519033"/>
            <a:ext cx="4181727" cy="12694"/>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2" name="直線矢印コネクタ 111">
            <a:extLst>
              <a:ext uri="{FF2B5EF4-FFF2-40B4-BE49-F238E27FC236}">
                <a16:creationId xmlns:a16="http://schemas.microsoft.com/office/drawing/2014/main" id="{4D8892BD-7808-CC8E-2F61-667DE2BC9639}"/>
              </a:ext>
            </a:extLst>
          </p:cNvPr>
          <p:cNvCxnSpPr>
            <a:cxnSpLocks/>
            <a:stCxn id="101" idx="2"/>
            <a:endCxn id="124" idx="0"/>
          </p:cNvCxnSpPr>
          <p:nvPr/>
        </p:nvCxnSpPr>
        <p:spPr bwMode="auto">
          <a:xfrm>
            <a:off x="9174953" y="4444005"/>
            <a:ext cx="0" cy="214414"/>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3" name="直線矢印コネクタ 112">
            <a:extLst>
              <a:ext uri="{FF2B5EF4-FFF2-40B4-BE49-F238E27FC236}">
                <a16:creationId xmlns:a16="http://schemas.microsoft.com/office/drawing/2014/main" id="{E0D0FBB2-9066-E46F-9081-DC32F9C84C30}"/>
              </a:ext>
            </a:extLst>
          </p:cNvPr>
          <p:cNvCxnSpPr>
            <a:cxnSpLocks/>
            <a:endCxn id="97" idx="2"/>
          </p:cNvCxnSpPr>
          <p:nvPr/>
        </p:nvCxnSpPr>
        <p:spPr bwMode="auto">
          <a:xfrm flipV="1">
            <a:off x="7064799" y="4431311"/>
            <a:ext cx="0" cy="100416"/>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6" name="直線矢印コネクタ 115">
            <a:extLst>
              <a:ext uri="{FF2B5EF4-FFF2-40B4-BE49-F238E27FC236}">
                <a16:creationId xmlns:a16="http://schemas.microsoft.com/office/drawing/2014/main" id="{6A98BC60-A01A-BF82-4FB5-EFDC00C56735}"/>
              </a:ext>
            </a:extLst>
          </p:cNvPr>
          <p:cNvCxnSpPr>
            <a:cxnSpLocks/>
            <a:endCxn id="101" idx="2"/>
          </p:cNvCxnSpPr>
          <p:nvPr/>
        </p:nvCxnSpPr>
        <p:spPr bwMode="auto">
          <a:xfrm flipV="1">
            <a:off x="9174953" y="4444005"/>
            <a:ext cx="0" cy="87722"/>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9" name="直線矢印コネクタ 118">
            <a:extLst>
              <a:ext uri="{FF2B5EF4-FFF2-40B4-BE49-F238E27FC236}">
                <a16:creationId xmlns:a16="http://schemas.microsoft.com/office/drawing/2014/main" id="{B29C2635-A985-602F-898D-59A3CD4D0187}"/>
              </a:ext>
            </a:extLst>
          </p:cNvPr>
          <p:cNvCxnSpPr>
            <a:cxnSpLocks/>
            <a:endCxn id="109" idx="2"/>
          </p:cNvCxnSpPr>
          <p:nvPr/>
        </p:nvCxnSpPr>
        <p:spPr bwMode="auto">
          <a:xfrm flipV="1">
            <a:off x="11246526" y="4444005"/>
            <a:ext cx="0" cy="107319"/>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4" name="フローチャート: 処理 123">
            <a:extLst>
              <a:ext uri="{FF2B5EF4-FFF2-40B4-BE49-F238E27FC236}">
                <a16:creationId xmlns:a16="http://schemas.microsoft.com/office/drawing/2014/main" id="{E188C3E1-FDF5-65FD-F8E7-099BC7629B3D}"/>
              </a:ext>
            </a:extLst>
          </p:cNvPr>
          <p:cNvSpPr/>
          <p:nvPr/>
        </p:nvSpPr>
        <p:spPr bwMode="auto">
          <a:xfrm>
            <a:off x="8262145" y="4658419"/>
            <a:ext cx="1825616" cy="205783"/>
          </a:xfrm>
          <a:prstGeom prst="flowChart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050" dirty="0" err="1">
                <a:latin typeface="Tahoma" charset="0"/>
                <a:ea typeface="ＭＳ Ｐゴシック" charset="0"/>
                <a:cs typeface="ＭＳ Ｐゴシック" charset="0"/>
              </a:rPr>
              <a:t>AD_step</a:t>
            </a:r>
            <a:r>
              <a:rPr lang="en-US" altLang="ja-JP" sz="1050" dirty="0">
                <a:latin typeface="Tahoma" charset="0"/>
                <a:ea typeface="ＭＳ Ｐゴシック" charset="0"/>
                <a:cs typeface="ＭＳ Ｐゴシック" charset="0"/>
              </a:rPr>
              <a:t>++</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sp>
        <p:nvSpPr>
          <p:cNvPr id="127" name="フローチャート: 処理 126">
            <a:extLst>
              <a:ext uri="{FF2B5EF4-FFF2-40B4-BE49-F238E27FC236}">
                <a16:creationId xmlns:a16="http://schemas.microsoft.com/office/drawing/2014/main" id="{E98A9A6E-6F5F-0F4A-B703-561D7B574787}"/>
              </a:ext>
            </a:extLst>
          </p:cNvPr>
          <p:cNvSpPr/>
          <p:nvPr/>
        </p:nvSpPr>
        <p:spPr bwMode="auto">
          <a:xfrm>
            <a:off x="9153161" y="5280248"/>
            <a:ext cx="1800000" cy="227665"/>
          </a:xfrm>
          <a:prstGeom prst="flowChartProcess">
            <a:avLst/>
          </a:prstGeom>
          <a:noFill/>
          <a:ln w="19050"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eaLnBrk="1" hangingPunct="1"/>
            <a:r>
              <a:rPr kumimoji="1" lang="en-US" altLang="ja-JP" sz="1050" i="0" u="none" strike="noStrike" cap="none" normalizeH="0" baseline="0" dirty="0">
                <a:ln>
                  <a:noFill/>
                </a:ln>
                <a:solidFill>
                  <a:srgbClr val="0000FF"/>
                </a:solidFill>
                <a:effectLst/>
                <a:latin typeface="Tahoma" charset="0"/>
                <a:ea typeface="ＭＳ Ｐゴシック" charset="0"/>
                <a:cs typeface="ＭＳ Ｐゴシック" charset="0"/>
              </a:rPr>
              <a:t>No</a:t>
            </a:r>
            <a:endParaRPr kumimoji="1" lang="ja-JP" altLang="en-US" sz="1050" i="0" u="none" strike="noStrike" cap="none" normalizeH="0" baseline="0" dirty="0">
              <a:ln>
                <a:noFill/>
              </a:ln>
              <a:solidFill>
                <a:srgbClr val="0000FF"/>
              </a:solidFill>
              <a:effectLst/>
              <a:latin typeface="Tahoma" charset="0"/>
              <a:ea typeface="ＭＳ Ｐゴシック" charset="0"/>
              <a:cs typeface="ＭＳ Ｐゴシック" charset="0"/>
            </a:endParaRPr>
          </a:p>
        </p:txBody>
      </p:sp>
      <p:sp>
        <p:nvSpPr>
          <p:cNvPr id="128" name="フローチャート: 処理 127">
            <a:extLst>
              <a:ext uri="{FF2B5EF4-FFF2-40B4-BE49-F238E27FC236}">
                <a16:creationId xmlns:a16="http://schemas.microsoft.com/office/drawing/2014/main" id="{23ABFC43-6C6D-B743-0A33-357AC5DD16B7}"/>
              </a:ext>
            </a:extLst>
          </p:cNvPr>
          <p:cNvSpPr/>
          <p:nvPr/>
        </p:nvSpPr>
        <p:spPr bwMode="auto">
          <a:xfrm>
            <a:off x="8775756" y="5394080"/>
            <a:ext cx="347162" cy="205785"/>
          </a:xfrm>
          <a:prstGeom prst="flowChartProcess">
            <a:avLst/>
          </a:prstGeom>
          <a:noFill/>
          <a:ln w="19050"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eaLnBrk="1" hangingPunct="1"/>
            <a:r>
              <a:rPr lang="en-US" altLang="ja-JP" sz="1050" dirty="0">
                <a:solidFill>
                  <a:srgbClr val="FF0000"/>
                </a:solidFill>
                <a:latin typeface="Tahoma" charset="0"/>
                <a:ea typeface="ＭＳ Ｐゴシック" charset="0"/>
                <a:cs typeface="ＭＳ Ｐゴシック" charset="0"/>
              </a:rPr>
              <a:t>yes</a:t>
            </a:r>
            <a:endParaRPr kumimoji="1" lang="ja-JP" altLang="en-US" sz="1050" i="0" u="none" strike="noStrike" cap="none" normalizeH="0" baseline="0" dirty="0">
              <a:ln>
                <a:noFill/>
              </a:ln>
              <a:solidFill>
                <a:srgbClr val="FF0000"/>
              </a:solidFill>
              <a:effectLst/>
              <a:latin typeface="Tahoma" charset="0"/>
              <a:ea typeface="ＭＳ Ｐゴシック" charset="0"/>
              <a:cs typeface="ＭＳ Ｐゴシック" charset="0"/>
            </a:endParaRPr>
          </a:p>
        </p:txBody>
      </p:sp>
      <p:sp>
        <p:nvSpPr>
          <p:cNvPr id="129" name="フローチャート: 判断 128">
            <a:extLst>
              <a:ext uri="{FF2B5EF4-FFF2-40B4-BE49-F238E27FC236}">
                <a16:creationId xmlns:a16="http://schemas.microsoft.com/office/drawing/2014/main" id="{32945557-079F-266C-8C52-ED647F2F4591}"/>
              </a:ext>
            </a:extLst>
          </p:cNvPr>
          <p:cNvSpPr/>
          <p:nvPr/>
        </p:nvSpPr>
        <p:spPr bwMode="auto">
          <a:xfrm>
            <a:off x="8116520" y="5047597"/>
            <a:ext cx="2116865" cy="404366"/>
          </a:xfrm>
          <a:prstGeom prst="flowChartDecision">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050" i="0" u="none" strike="noStrike" cap="none" normalizeH="0" baseline="0" dirty="0" err="1">
                <a:ln>
                  <a:noFill/>
                </a:ln>
                <a:effectLst/>
                <a:latin typeface="Tahoma" charset="0"/>
                <a:ea typeface="ＭＳ Ｐゴシック" charset="0"/>
                <a:cs typeface="ＭＳ Ｐゴシック" charset="0"/>
              </a:rPr>
              <a:t>AD_step</a:t>
            </a:r>
            <a:r>
              <a:rPr kumimoji="1" lang="en-US" altLang="ja-JP" sz="1050" i="0" u="none" strike="noStrike" cap="none" normalizeH="0" baseline="0" dirty="0">
                <a:ln>
                  <a:noFill/>
                </a:ln>
                <a:effectLst/>
                <a:latin typeface="Tahoma" charset="0"/>
                <a:ea typeface="ＭＳ Ｐゴシック" charset="0"/>
                <a:cs typeface="ＭＳ Ｐゴシック" charset="0"/>
              </a:rPr>
              <a:t>!=3</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130" name="直線矢印コネクタ 129">
            <a:extLst>
              <a:ext uri="{FF2B5EF4-FFF2-40B4-BE49-F238E27FC236}">
                <a16:creationId xmlns:a16="http://schemas.microsoft.com/office/drawing/2014/main" id="{23EF4401-57BD-A2C1-7615-C9C3CD5A103C}"/>
              </a:ext>
            </a:extLst>
          </p:cNvPr>
          <p:cNvCxnSpPr>
            <a:cxnSpLocks/>
            <a:stCxn id="129" idx="2"/>
            <a:endCxn id="137" idx="0"/>
          </p:cNvCxnSpPr>
          <p:nvPr/>
        </p:nvCxnSpPr>
        <p:spPr bwMode="auto">
          <a:xfrm flipH="1">
            <a:off x="9174952" y="5451963"/>
            <a:ext cx="1" cy="173087"/>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1" name="直線矢印コネクタ 130">
            <a:extLst>
              <a:ext uri="{FF2B5EF4-FFF2-40B4-BE49-F238E27FC236}">
                <a16:creationId xmlns:a16="http://schemas.microsoft.com/office/drawing/2014/main" id="{0CE8DDA2-DB14-F835-3B5B-D119BDF561BE}"/>
              </a:ext>
            </a:extLst>
          </p:cNvPr>
          <p:cNvCxnSpPr>
            <a:cxnSpLocks/>
            <a:stCxn id="129" idx="3"/>
          </p:cNvCxnSpPr>
          <p:nvPr/>
        </p:nvCxnSpPr>
        <p:spPr bwMode="auto">
          <a:xfrm>
            <a:off x="10233385" y="5249780"/>
            <a:ext cx="719776" cy="0"/>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2" name="直線矢印コネクタ 131">
            <a:extLst>
              <a:ext uri="{FF2B5EF4-FFF2-40B4-BE49-F238E27FC236}">
                <a16:creationId xmlns:a16="http://schemas.microsoft.com/office/drawing/2014/main" id="{ED4E716A-86A4-A346-D6BF-4920C07E7EE9}"/>
              </a:ext>
            </a:extLst>
          </p:cNvPr>
          <p:cNvCxnSpPr>
            <a:cxnSpLocks/>
            <a:stCxn id="124" idx="2"/>
            <a:endCxn id="129" idx="0"/>
          </p:cNvCxnSpPr>
          <p:nvPr/>
        </p:nvCxnSpPr>
        <p:spPr bwMode="auto">
          <a:xfrm>
            <a:off x="9174953" y="4864202"/>
            <a:ext cx="0" cy="183395"/>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5" name="直線矢印コネクタ 134">
            <a:extLst>
              <a:ext uri="{FF2B5EF4-FFF2-40B4-BE49-F238E27FC236}">
                <a16:creationId xmlns:a16="http://schemas.microsoft.com/office/drawing/2014/main" id="{1C5E9EBD-D62E-ACF5-A52E-D6BC9A455B1D}"/>
              </a:ext>
            </a:extLst>
          </p:cNvPr>
          <p:cNvCxnSpPr>
            <a:cxnSpLocks/>
            <a:stCxn id="137" idx="2"/>
            <a:endCxn id="23" idx="0"/>
          </p:cNvCxnSpPr>
          <p:nvPr/>
        </p:nvCxnSpPr>
        <p:spPr bwMode="auto">
          <a:xfrm flipH="1">
            <a:off x="9164922" y="6406882"/>
            <a:ext cx="10030" cy="160704"/>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7" name="フローチャート: 処理 136">
            <a:extLst>
              <a:ext uri="{FF2B5EF4-FFF2-40B4-BE49-F238E27FC236}">
                <a16:creationId xmlns:a16="http://schemas.microsoft.com/office/drawing/2014/main" id="{955BEA54-4B4D-1AF0-359B-EBB098A55239}"/>
              </a:ext>
            </a:extLst>
          </p:cNvPr>
          <p:cNvSpPr/>
          <p:nvPr/>
        </p:nvSpPr>
        <p:spPr bwMode="auto">
          <a:xfrm>
            <a:off x="7592337" y="5625050"/>
            <a:ext cx="3165229" cy="781832"/>
          </a:xfrm>
          <a:prstGeom prst="flowChart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fontAlgn="base">
              <a:spcBef>
                <a:spcPct val="0"/>
              </a:spcBef>
              <a:spcAft>
                <a:spcPct val="0"/>
              </a:spcAft>
            </a:pPr>
            <a:r>
              <a:rPr lang="en-US" altLang="ja-JP" sz="1050" dirty="0">
                <a:latin typeface="Tahoma" charset="0"/>
                <a:ea typeface="ＭＳ Ｐゴシック" charset="0"/>
                <a:cs typeface="ＭＳ Ｐゴシック" charset="0"/>
              </a:rPr>
              <a:t>DMA</a:t>
            </a:r>
            <a:r>
              <a:rPr lang="ja-JP" altLang="en-US" sz="1050" dirty="0">
                <a:latin typeface="Tahoma" charset="0"/>
                <a:ea typeface="ＭＳ Ｐゴシック" charset="0"/>
                <a:cs typeface="ＭＳ Ｐゴシック" charset="0"/>
              </a:rPr>
              <a:t>を開始させる</a:t>
            </a:r>
            <a:endParaRPr lang="en-US" altLang="ja-JP" sz="1050" dirty="0">
              <a:latin typeface="Tahoma" charset="0"/>
              <a:ea typeface="ＭＳ Ｐゴシック" charset="0"/>
              <a:cs typeface="ＭＳ Ｐゴシック" charset="0"/>
            </a:endParaRPr>
          </a:p>
          <a:p>
            <a:pPr algn="ctr" fontAlgn="base">
              <a:spcBef>
                <a:spcPct val="0"/>
              </a:spcBef>
              <a:spcAft>
                <a:spcPct val="0"/>
              </a:spcAft>
            </a:pPr>
            <a:endParaRPr lang="en-US" altLang="ja-JP" sz="1050" dirty="0">
              <a:latin typeface="Tahoma" charset="0"/>
              <a:ea typeface="ＭＳ Ｐゴシック" charset="0"/>
              <a:cs typeface="ＭＳ Ｐゴシック" charset="0"/>
            </a:endParaRPr>
          </a:p>
          <a:p>
            <a:pPr algn="l"/>
            <a:r>
              <a:rPr lang="en-US" altLang="ja-JP" sz="1050" dirty="0" err="1">
                <a:solidFill>
                  <a:srgbClr val="000000"/>
                </a:solidFill>
                <a:latin typeface="Consolas" panose="020B0609020204030204" pitchFamily="49" charset="0"/>
              </a:rPr>
              <a:t>HAL_ADC_Start_DMA</a:t>
            </a:r>
            <a:r>
              <a:rPr lang="en-US" altLang="ja-JP" sz="1050" dirty="0">
                <a:solidFill>
                  <a:srgbClr val="000000"/>
                </a:solidFill>
                <a:latin typeface="Consolas" panose="020B0609020204030204" pitchFamily="49" charset="0"/>
              </a:rPr>
              <a:t>(&amp;hadc1, </a:t>
            </a:r>
            <a:r>
              <a:rPr lang="en-US" altLang="ja-JP" sz="1050" dirty="0" err="1">
                <a:solidFill>
                  <a:srgbClr val="000000"/>
                </a:solidFill>
                <a:latin typeface="Consolas" panose="020B0609020204030204" pitchFamily="49" charset="0"/>
              </a:rPr>
              <a:t>g_ADCBuffer</a:t>
            </a:r>
            <a:r>
              <a:rPr lang="en-US" altLang="ja-JP" sz="1050" dirty="0">
                <a:solidFill>
                  <a:srgbClr val="000000"/>
                </a:solidFill>
                <a:latin typeface="Consolas" panose="020B0609020204030204" pitchFamily="49" charset="0"/>
              </a:rPr>
              <a:t>,</a:t>
            </a:r>
          </a:p>
          <a:p>
            <a:pPr algn="l"/>
            <a:r>
              <a:rPr lang="en-US" altLang="ja-JP" sz="1050" b="1" dirty="0" err="1">
                <a:solidFill>
                  <a:srgbClr val="7F0055"/>
                </a:solidFill>
                <a:latin typeface="Consolas" panose="020B0609020204030204" pitchFamily="49" charset="0"/>
              </a:rPr>
              <a:t>sizeof</a:t>
            </a:r>
            <a:r>
              <a:rPr lang="en-US" altLang="ja-JP" sz="1050" b="1" dirty="0">
                <a:solidFill>
                  <a:srgbClr val="000000"/>
                </a:solidFill>
                <a:latin typeface="Consolas" panose="020B0609020204030204" pitchFamily="49" charset="0"/>
              </a:rPr>
              <a:t>(</a:t>
            </a:r>
            <a:r>
              <a:rPr lang="en-US" altLang="ja-JP" sz="1050" b="1" dirty="0" err="1">
                <a:solidFill>
                  <a:srgbClr val="000000"/>
                </a:solidFill>
                <a:latin typeface="Consolas" panose="020B0609020204030204" pitchFamily="49" charset="0"/>
              </a:rPr>
              <a:t>g_ADCBuffer</a:t>
            </a:r>
            <a:r>
              <a:rPr lang="en-US" altLang="ja-JP" sz="1050" b="1" dirty="0">
                <a:solidFill>
                  <a:srgbClr val="000000"/>
                </a:solidFill>
                <a:latin typeface="Consolas" panose="020B0609020204030204" pitchFamily="49" charset="0"/>
              </a:rPr>
              <a:t>) / </a:t>
            </a:r>
            <a:r>
              <a:rPr lang="en-US" altLang="ja-JP" sz="1050" b="1" dirty="0" err="1">
                <a:solidFill>
                  <a:srgbClr val="7F0055"/>
                </a:solidFill>
                <a:latin typeface="Consolas" panose="020B0609020204030204" pitchFamily="49" charset="0"/>
              </a:rPr>
              <a:t>sizeof</a:t>
            </a:r>
            <a:r>
              <a:rPr lang="en-US" altLang="ja-JP" sz="1050" b="1" dirty="0">
                <a:solidFill>
                  <a:srgbClr val="000000"/>
                </a:solidFill>
                <a:latin typeface="Consolas" panose="020B0609020204030204" pitchFamily="49" charset="0"/>
              </a:rPr>
              <a:t>(</a:t>
            </a:r>
            <a:r>
              <a:rPr lang="en-US" altLang="ja-JP" sz="1050" b="1" dirty="0">
                <a:solidFill>
                  <a:srgbClr val="005032"/>
                </a:solidFill>
                <a:latin typeface="Consolas" panose="020B0609020204030204" pitchFamily="49" charset="0"/>
              </a:rPr>
              <a:t>uint16_t</a:t>
            </a:r>
            <a:r>
              <a:rPr lang="en-US" altLang="ja-JP" sz="1050" b="1" dirty="0">
                <a:solidFill>
                  <a:srgbClr val="000000"/>
                </a:solidFill>
                <a:latin typeface="Consolas" panose="020B0609020204030204" pitchFamily="49" charset="0"/>
              </a:rPr>
              <a:t>));</a:t>
            </a:r>
          </a:p>
        </p:txBody>
      </p:sp>
      <p:cxnSp>
        <p:nvCxnSpPr>
          <p:cNvPr id="149" name="直線矢印コネクタ 148">
            <a:extLst>
              <a:ext uri="{FF2B5EF4-FFF2-40B4-BE49-F238E27FC236}">
                <a16:creationId xmlns:a16="http://schemas.microsoft.com/office/drawing/2014/main" id="{8A5685FC-C599-5609-15F1-BC5BF2FD7E90}"/>
              </a:ext>
            </a:extLst>
          </p:cNvPr>
          <p:cNvCxnSpPr>
            <a:cxnSpLocks/>
          </p:cNvCxnSpPr>
          <p:nvPr/>
        </p:nvCxnSpPr>
        <p:spPr bwMode="auto">
          <a:xfrm flipV="1">
            <a:off x="10953160" y="5249780"/>
            <a:ext cx="0" cy="1209663"/>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2" name="直線矢印コネクタ 151">
            <a:extLst>
              <a:ext uri="{FF2B5EF4-FFF2-40B4-BE49-F238E27FC236}">
                <a16:creationId xmlns:a16="http://schemas.microsoft.com/office/drawing/2014/main" id="{69D4470F-7980-0CB9-C438-79F0EAABF591}"/>
              </a:ext>
            </a:extLst>
          </p:cNvPr>
          <p:cNvCxnSpPr>
            <a:cxnSpLocks/>
          </p:cNvCxnSpPr>
          <p:nvPr/>
        </p:nvCxnSpPr>
        <p:spPr bwMode="auto">
          <a:xfrm flipH="1">
            <a:off x="9192132" y="6459443"/>
            <a:ext cx="1761028" cy="0"/>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6" name="フローチャート: 処理 165">
            <a:extLst>
              <a:ext uri="{FF2B5EF4-FFF2-40B4-BE49-F238E27FC236}">
                <a16:creationId xmlns:a16="http://schemas.microsoft.com/office/drawing/2014/main" id="{197838CA-9372-7EE4-4C69-E5A4CC06A336}"/>
              </a:ext>
            </a:extLst>
          </p:cNvPr>
          <p:cNvSpPr/>
          <p:nvPr/>
        </p:nvSpPr>
        <p:spPr bwMode="auto">
          <a:xfrm>
            <a:off x="6151991" y="2955336"/>
            <a:ext cx="1825616" cy="369726"/>
          </a:xfrm>
          <a:prstGeom prst="flowChart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050" dirty="0" err="1">
                <a:latin typeface="Tahoma" charset="0"/>
                <a:ea typeface="ＭＳ Ｐゴシック" charset="0"/>
                <a:cs typeface="ＭＳ Ｐゴシック" charset="0"/>
              </a:rPr>
              <a:t>g</a:t>
            </a:r>
            <a:r>
              <a:rPr kumimoji="1" lang="en-US" altLang="ja-JP" sz="1050" i="0" u="none" strike="noStrike" cap="none" normalizeH="0" baseline="0" dirty="0" err="1">
                <a:ln>
                  <a:noFill/>
                </a:ln>
                <a:effectLst/>
                <a:latin typeface="Tahoma" charset="0"/>
                <a:ea typeface="ＭＳ Ｐゴシック" charset="0"/>
                <a:cs typeface="ＭＳ Ｐゴシック" charset="0"/>
              </a:rPr>
              <a:t>_sensor_off</a:t>
            </a:r>
            <a:r>
              <a:rPr kumimoji="1" lang="ja-JP" altLang="en-US" sz="1050" i="0" u="none" strike="noStrike" cap="none" normalizeH="0" baseline="0" dirty="0">
                <a:ln>
                  <a:noFill/>
                </a:ln>
                <a:effectLst/>
                <a:latin typeface="Tahoma" charset="0"/>
                <a:ea typeface="ＭＳ Ｐゴシック" charset="0"/>
                <a:cs typeface="ＭＳ Ｐゴシック" charset="0"/>
              </a:rPr>
              <a:t>に</a:t>
            </a:r>
            <a:endParaRPr kumimoji="1" lang="en-US" altLang="ja-JP" sz="1050" i="0" u="none" strike="noStrike" cap="none" normalizeH="0" baseline="0" dirty="0">
              <a:ln>
                <a:noFill/>
              </a:ln>
              <a:effectLst/>
              <a:latin typeface="Tahoma" charset="0"/>
              <a:ea typeface="ＭＳ Ｐゴシック" charset="0"/>
              <a:cs typeface="ＭＳ Ｐゴシック"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050" i="0" u="none" strike="noStrike" cap="none" normalizeH="0" baseline="0" dirty="0" err="1">
                <a:ln>
                  <a:noFill/>
                </a:ln>
                <a:effectLst/>
                <a:latin typeface="Tahoma" charset="0"/>
                <a:ea typeface="ＭＳ Ｐゴシック" charset="0"/>
                <a:cs typeface="ＭＳ Ｐゴシック" charset="0"/>
              </a:rPr>
              <a:t>g_ADCBuffer</a:t>
            </a:r>
            <a:r>
              <a:rPr kumimoji="1" lang="ja-JP" altLang="en-US" sz="1050" i="0" u="none" strike="noStrike" cap="none" normalizeH="0" baseline="0" dirty="0">
                <a:ln>
                  <a:noFill/>
                </a:ln>
                <a:effectLst/>
                <a:latin typeface="Tahoma" charset="0"/>
                <a:ea typeface="ＭＳ Ｐゴシック" charset="0"/>
                <a:cs typeface="ＭＳ Ｐゴシック" charset="0"/>
              </a:rPr>
              <a:t>の結果を入れる</a:t>
            </a:r>
          </a:p>
        </p:txBody>
      </p:sp>
      <p:sp>
        <p:nvSpPr>
          <p:cNvPr id="167" name="フローチャート: 処理 166">
            <a:extLst>
              <a:ext uri="{FF2B5EF4-FFF2-40B4-BE49-F238E27FC236}">
                <a16:creationId xmlns:a16="http://schemas.microsoft.com/office/drawing/2014/main" id="{70D22EF3-FE3B-5104-A628-59F8CB798551}"/>
              </a:ext>
            </a:extLst>
          </p:cNvPr>
          <p:cNvSpPr/>
          <p:nvPr/>
        </p:nvSpPr>
        <p:spPr bwMode="auto">
          <a:xfrm>
            <a:off x="8279324" y="2958347"/>
            <a:ext cx="1825616" cy="369726"/>
          </a:xfrm>
          <a:prstGeom prst="flowChart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050" dirty="0" err="1">
                <a:latin typeface="Tahoma" charset="0"/>
                <a:ea typeface="ＭＳ Ｐゴシック" charset="0"/>
                <a:cs typeface="ＭＳ Ｐゴシック" charset="0"/>
              </a:rPr>
              <a:t>g</a:t>
            </a:r>
            <a:r>
              <a:rPr kumimoji="1" lang="en-US" altLang="ja-JP" sz="1050" i="0" u="none" strike="noStrike" cap="none" normalizeH="0" baseline="0" dirty="0" err="1">
                <a:ln>
                  <a:noFill/>
                </a:ln>
                <a:effectLst/>
                <a:latin typeface="Tahoma" charset="0"/>
                <a:ea typeface="ＭＳ Ｐゴシック" charset="0"/>
                <a:cs typeface="ＭＳ Ｐゴシック" charset="0"/>
              </a:rPr>
              <a:t>_sensor_on</a:t>
            </a:r>
            <a:r>
              <a:rPr kumimoji="1" lang="ja-JP" altLang="en-US" sz="1050" i="0" u="none" strike="noStrike" cap="none" normalizeH="0" baseline="0" dirty="0">
                <a:ln>
                  <a:noFill/>
                </a:ln>
                <a:effectLst/>
                <a:latin typeface="Tahoma" charset="0"/>
                <a:ea typeface="ＭＳ Ｐゴシック" charset="0"/>
                <a:cs typeface="ＭＳ Ｐゴシック" charset="0"/>
              </a:rPr>
              <a:t>の</a:t>
            </a:r>
            <a:r>
              <a:rPr kumimoji="1" lang="en-US" altLang="ja-JP" sz="1050" i="0" u="none" strike="noStrike" cap="none" normalizeH="0" baseline="0" dirty="0">
                <a:ln>
                  <a:noFill/>
                </a:ln>
                <a:effectLst/>
                <a:latin typeface="Tahoma" charset="0"/>
                <a:ea typeface="ＭＳ Ｐゴシック" charset="0"/>
                <a:cs typeface="ＭＳ Ｐゴシック" charset="0"/>
              </a:rPr>
              <a:t>0,1</a:t>
            </a:r>
            <a:r>
              <a:rPr kumimoji="1" lang="ja-JP" altLang="en-US" sz="1050" i="0" u="none" strike="noStrike" cap="none" normalizeH="0" baseline="0" dirty="0">
                <a:ln>
                  <a:noFill/>
                </a:ln>
                <a:effectLst/>
                <a:latin typeface="Tahoma" charset="0"/>
                <a:ea typeface="ＭＳ Ｐゴシック" charset="0"/>
                <a:cs typeface="ＭＳ Ｐゴシック" charset="0"/>
              </a:rPr>
              <a:t>に</a:t>
            </a:r>
            <a:endParaRPr kumimoji="1" lang="en-US" altLang="ja-JP" sz="1050" i="0" u="none" strike="noStrike" cap="none" normalizeH="0" baseline="0" dirty="0">
              <a:ln>
                <a:noFill/>
              </a:ln>
              <a:effectLst/>
              <a:latin typeface="Tahoma" charset="0"/>
              <a:ea typeface="ＭＳ Ｐゴシック" charset="0"/>
              <a:cs typeface="ＭＳ Ｐゴシック"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050" i="0" u="none" strike="noStrike" cap="none" normalizeH="0" baseline="0" dirty="0" err="1">
                <a:ln>
                  <a:noFill/>
                </a:ln>
                <a:effectLst/>
                <a:latin typeface="Tahoma" charset="0"/>
                <a:ea typeface="ＭＳ Ｐゴシック" charset="0"/>
                <a:cs typeface="ＭＳ Ｐゴシック" charset="0"/>
              </a:rPr>
              <a:t>g_ADCBuffer</a:t>
            </a:r>
            <a:r>
              <a:rPr kumimoji="1" lang="ja-JP" altLang="en-US" sz="1050" i="0" u="none" strike="noStrike" cap="none" normalizeH="0" baseline="0" dirty="0">
                <a:ln>
                  <a:noFill/>
                </a:ln>
                <a:effectLst/>
                <a:latin typeface="Tahoma" charset="0"/>
                <a:ea typeface="ＭＳ Ｐゴシック" charset="0"/>
                <a:cs typeface="ＭＳ Ｐゴシック" charset="0"/>
              </a:rPr>
              <a:t>の結果を入れる</a:t>
            </a:r>
          </a:p>
        </p:txBody>
      </p:sp>
      <p:sp>
        <p:nvSpPr>
          <p:cNvPr id="168" name="フローチャート: 処理 167">
            <a:extLst>
              <a:ext uri="{FF2B5EF4-FFF2-40B4-BE49-F238E27FC236}">
                <a16:creationId xmlns:a16="http://schemas.microsoft.com/office/drawing/2014/main" id="{B171DC5C-EA07-465F-0742-71D55AE0D2E1}"/>
              </a:ext>
            </a:extLst>
          </p:cNvPr>
          <p:cNvSpPr/>
          <p:nvPr/>
        </p:nvSpPr>
        <p:spPr bwMode="auto">
          <a:xfrm>
            <a:off x="10333718" y="2951181"/>
            <a:ext cx="1825616" cy="369726"/>
          </a:xfrm>
          <a:prstGeom prst="flowChart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050" dirty="0" err="1">
                <a:latin typeface="Tahoma" charset="0"/>
                <a:ea typeface="ＭＳ Ｐゴシック" charset="0"/>
                <a:cs typeface="ＭＳ Ｐゴシック" charset="0"/>
              </a:rPr>
              <a:t>g</a:t>
            </a:r>
            <a:r>
              <a:rPr kumimoji="1" lang="en-US" altLang="ja-JP" sz="1050" i="0" u="none" strike="noStrike" cap="none" normalizeH="0" baseline="0" dirty="0" err="1">
                <a:ln>
                  <a:noFill/>
                </a:ln>
                <a:effectLst/>
                <a:latin typeface="Tahoma" charset="0"/>
                <a:ea typeface="ＭＳ Ｐゴシック" charset="0"/>
                <a:cs typeface="ＭＳ Ｐゴシック" charset="0"/>
              </a:rPr>
              <a:t>_sensor_on</a:t>
            </a:r>
            <a:r>
              <a:rPr kumimoji="1" lang="ja-JP" altLang="en-US" sz="1050" i="0" u="none" strike="noStrike" cap="none" normalizeH="0" baseline="0" dirty="0">
                <a:ln>
                  <a:noFill/>
                </a:ln>
                <a:effectLst/>
                <a:latin typeface="Tahoma" charset="0"/>
                <a:ea typeface="ＭＳ Ｐゴシック" charset="0"/>
                <a:cs typeface="ＭＳ Ｐゴシック" charset="0"/>
              </a:rPr>
              <a:t>の</a:t>
            </a:r>
            <a:r>
              <a:rPr lang="en-US" altLang="ja-JP" sz="1050" dirty="0">
                <a:latin typeface="Tahoma" charset="0"/>
                <a:ea typeface="ＭＳ Ｐゴシック" charset="0"/>
                <a:cs typeface="ＭＳ Ｐゴシック" charset="0"/>
              </a:rPr>
              <a:t>2</a:t>
            </a:r>
            <a:r>
              <a:rPr kumimoji="1" lang="en-US" altLang="ja-JP" sz="1050" i="0" u="none" strike="noStrike" cap="none" normalizeH="0" baseline="0" dirty="0">
                <a:ln>
                  <a:noFill/>
                </a:ln>
                <a:effectLst/>
                <a:latin typeface="Tahoma" charset="0"/>
                <a:ea typeface="ＭＳ Ｐゴシック" charset="0"/>
                <a:cs typeface="ＭＳ Ｐゴシック" charset="0"/>
              </a:rPr>
              <a:t>,3</a:t>
            </a:r>
            <a:r>
              <a:rPr kumimoji="1" lang="ja-JP" altLang="en-US" sz="1050" i="0" u="none" strike="noStrike" cap="none" normalizeH="0" baseline="0" dirty="0">
                <a:ln>
                  <a:noFill/>
                </a:ln>
                <a:effectLst/>
                <a:latin typeface="Tahoma" charset="0"/>
                <a:ea typeface="ＭＳ Ｐゴシック" charset="0"/>
                <a:cs typeface="ＭＳ Ｐゴシック" charset="0"/>
              </a:rPr>
              <a:t>に</a:t>
            </a:r>
            <a:endParaRPr kumimoji="1" lang="en-US" altLang="ja-JP" sz="1050" i="0" u="none" strike="noStrike" cap="none" normalizeH="0" baseline="0" dirty="0">
              <a:ln>
                <a:noFill/>
              </a:ln>
              <a:effectLst/>
              <a:latin typeface="Tahoma" charset="0"/>
              <a:ea typeface="ＭＳ Ｐゴシック" charset="0"/>
              <a:cs typeface="ＭＳ Ｐゴシック"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050" i="0" u="none" strike="noStrike" cap="none" normalizeH="0" baseline="0" dirty="0" err="1">
                <a:ln>
                  <a:noFill/>
                </a:ln>
                <a:effectLst/>
                <a:latin typeface="Tahoma" charset="0"/>
                <a:ea typeface="ＭＳ Ｐゴシック" charset="0"/>
                <a:cs typeface="ＭＳ Ｐゴシック" charset="0"/>
              </a:rPr>
              <a:t>g_ADCBuffer</a:t>
            </a:r>
            <a:r>
              <a:rPr kumimoji="1" lang="ja-JP" altLang="en-US" sz="1050" i="0" u="none" strike="noStrike" cap="none" normalizeH="0" baseline="0" dirty="0">
                <a:ln>
                  <a:noFill/>
                </a:ln>
                <a:effectLst/>
                <a:latin typeface="Tahoma" charset="0"/>
                <a:ea typeface="ＭＳ Ｐゴシック" charset="0"/>
                <a:cs typeface="ＭＳ Ｐゴシック" charset="0"/>
              </a:rPr>
              <a:t>の結果を入れる</a:t>
            </a:r>
          </a:p>
        </p:txBody>
      </p:sp>
      <p:cxnSp>
        <p:nvCxnSpPr>
          <p:cNvPr id="169" name="直線矢印コネクタ 168">
            <a:extLst>
              <a:ext uri="{FF2B5EF4-FFF2-40B4-BE49-F238E27FC236}">
                <a16:creationId xmlns:a16="http://schemas.microsoft.com/office/drawing/2014/main" id="{00C73B0D-B302-8916-E759-C1129F858070}"/>
              </a:ext>
            </a:extLst>
          </p:cNvPr>
          <p:cNvCxnSpPr>
            <a:cxnSpLocks/>
            <a:endCxn id="95" idx="0"/>
          </p:cNvCxnSpPr>
          <p:nvPr/>
        </p:nvCxnSpPr>
        <p:spPr bwMode="auto">
          <a:xfrm flipH="1">
            <a:off x="7064799" y="3312368"/>
            <a:ext cx="2499" cy="396524"/>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0" name="直線矢印コネクタ 169">
            <a:extLst>
              <a:ext uri="{FF2B5EF4-FFF2-40B4-BE49-F238E27FC236}">
                <a16:creationId xmlns:a16="http://schemas.microsoft.com/office/drawing/2014/main" id="{86236204-576D-4B88-B560-8B1DB776E0AC}"/>
              </a:ext>
            </a:extLst>
          </p:cNvPr>
          <p:cNvCxnSpPr>
            <a:cxnSpLocks/>
            <a:endCxn id="99" idx="0"/>
          </p:cNvCxnSpPr>
          <p:nvPr/>
        </p:nvCxnSpPr>
        <p:spPr bwMode="auto">
          <a:xfrm flipH="1">
            <a:off x="9174953" y="3325062"/>
            <a:ext cx="2499" cy="367132"/>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1" name="直線矢印コネクタ 170">
            <a:extLst>
              <a:ext uri="{FF2B5EF4-FFF2-40B4-BE49-F238E27FC236}">
                <a16:creationId xmlns:a16="http://schemas.microsoft.com/office/drawing/2014/main" id="{F77EE150-1D95-3B02-4FD8-D9AD5527B9CF}"/>
              </a:ext>
            </a:extLst>
          </p:cNvPr>
          <p:cNvCxnSpPr>
            <a:cxnSpLocks/>
            <a:endCxn id="107" idx="0"/>
          </p:cNvCxnSpPr>
          <p:nvPr/>
        </p:nvCxnSpPr>
        <p:spPr bwMode="auto">
          <a:xfrm flipH="1">
            <a:off x="11246526" y="3325062"/>
            <a:ext cx="2499" cy="367132"/>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3446713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196165-E132-7978-40CF-5023F4AE598A}"/>
              </a:ext>
            </a:extLst>
          </p:cNvPr>
          <p:cNvSpPr>
            <a:spLocks noGrp="1"/>
          </p:cNvSpPr>
          <p:nvPr>
            <p:ph type="title"/>
          </p:nvPr>
        </p:nvSpPr>
        <p:spPr/>
        <p:txBody>
          <a:bodyPr/>
          <a:lstStyle/>
          <a:p>
            <a:r>
              <a:rPr kumimoji="1" lang="ja-JP" altLang="en-US" dirty="0"/>
              <a:t>課題：センサー取得</a:t>
            </a:r>
            <a:r>
              <a:rPr kumimoji="1" lang="en-US" altLang="ja-JP" dirty="0"/>
              <a:t>(</a:t>
            </a:r>
            <a:r>
              <a:rPr kumimoji="1" lang="ja-JP" altLang="en-US" dirty="0"/>
              <a:t>概要</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D4163E1C-C17D-E63E-1F2E-2DD9FFF46A80}"/>
              </a:ext>
            </a:extLst>
          </p:cNvPr>
          <p:cNvSpPr>
            <a:spLocks noGrp="1"/>
          </p:cNvSpPr>
          <p:nvPr>
            <p:ph idx="1"/>
          </p:nvPr>
        </p:nvSpPr>
        <p:spPr/>
        <p:txBody>
          <a:bodyPr>
            <a:normAutofit fontScale="85000" lnSpcReduction="20000"/>
          </a:bodyPr>
          <a:lstStyle/>
          <a:p>
            <a:r>
              <a:rPr kumimoji="1" lang="ja-JP" altLang="en-US" dirty="0"/>
              <a:t>割り込みで</a:t>
            </a:r>
            <a:r>
              <a:rPr kumimoji="1" lang="en-US" altLang="ja-JP" dirty="0"/>
              <a:t>DMA</a:t>
            </a:r>
            <a:r>
              <a:rPr kumimoji="1" lang="ja-JP" altLang="en-US" dirty="0"/>
              <a:t>の開始</a:t>
            </a:r>
            <a:endParaRPr kumimoji="1" lang="en-US" altLang="ja-JP" dirty="0"/>
          </a:p>
          <a:p>
            <a:r>
              <a:rPr lang="en-US" altLang="ja-JP" dirty="0"/>
              <a:t>DMA</a:t>
            </a:r>
            <a:r>
              <a:rPr lang="ja-JP" altLang="en-US" dirty="0"/>
              <a:t>終了後に</a:t>
            </a:r>
            <a:r>
              <a:rPr lang="en-US" altLang="ja-JP" dirty="0"/>
              <a:t>callback</a:t>
            </a:r>
            <a:r>
              <a:rPr kumimoji="1" lang="ja-JP" altLang="en-US" dirty="0"/>
              <a:t>で</a:t>
            </a:r>
            <a:r>
              <a:rPr kumimoji="1" lang="en-US" altLang="ja-JP" dirty="0" err="1"/>
              <a:t>AD_step</a:t>
            </a:r>
            <a:r>
              <a:rPr kumimoji="1" lang="en-US" altLang="ja-JP" dirty="0"/>
              <a:t>=0</a:t>
            </a:r>
            <a:r>
              <a:rPr kumimoji="1" lang="ja-JP" altLang="en-US" dirty="0"/>
              <a:t>のところが回る</a:t>
            </a:r>
            <a:r>
              <a:rPr kumimoji="1" lang="en-US" altLang="ja-JP" dirty="0"/>
              <a:t>(</a:t>
            </a:r>
            <a:r>
              <a:rPr kumimoji="1" lang="ja-JP" altLang="en-US" dirty="0"/>
              <a:t>センサ</a:t>
            </a:r>
            <a:r>
              <a:rPr kumimoji="1" lang="en-US" altLang="ja-JP" dirty="0"/>
              <a:t>LED1</a:t>
            </a:r>
            <a:r>
              <a:rPr kumimoji="1" lang="ja-JP" altLang="en-US" dirty="0"/>
              <a:t>のみをつける</a:t>
            </a:r>
            <a:r>
              <a:rPr kumimoji="1" lang="en-US" altLang="ja-JP" dirty="0"/>
              <a:t>+</a:t>
            </a:r>
            <a:r>
              <a:rPr kumimoji="1" lang="en-US" altLang="ja-JP" dirty="0" err="1"/>
              <a:t>g_sensor_</a:t>
            </a:r>
            <a:r>
              <a:rPr lang="en-US" altLang="ja-JP" dirty="0" err="1"/>
              <a:t>off</a:t>
            </a:r>
            <a:r>
              <a:rPr kumimoji="1" lang="ja-JP" altLang="en-US" dirty="0"/>
              <a:t>に</a:t>
            </a:r>
            <a:r>
              <a:rPr kumimoji="1" lang="en-US" altLang="ja-JP" dirty="0"/>
              <a:t>ADC</a:t>
            </a:r>
            <a:r>
              <a:rPr kumimoji="1" lang="ja-JP" altLang="en-US" dirty="0"/>
              <a:t>の結果を格納</a:t>
            </a:r>
            <a:r>
              <a:rPr kumimoji="1" lang="en-US" altLang="ja-JP" dirty="0"/>
              <a:t>)</a:t>
            </a:r>
            <a:r>
              <a:rPr kumimoji="1" lang="ja-JP" altLang="en-US" dirty="0"/>
              <a:t>。</a:t>
            </a:r>
            <a:endParaRPr kumimoji="1" lang="en-US" altLang="ja-JP" dirty="0"/>
          </a:p>
          <a:p>
            <a:r>
              <a:rPr kumimoji="1" lang="ja-JP" altLang="en-US" dirty="0"/>
              <a:t>その後に</a:t>
            </a:r>
            <a:r>
              <a:rPr kumimoji="1" lang="en-US" altLang="ja-JP" dirty="0" err="1"/>
              <a:t>AD_step</a:t>
            </a:r>
            <a:r>
              <a:rPr kumimoji="1" lang="en-US" altLang="ja-JP" dirty="0"/>
              <a:t>=1</a:t>
            </a:r>
            <a:r>
              <a:rPr kumimoji="1" lang="ja-JP" altLang="en-US" dirty="0"/>
              <a:t>とし，センサ</a:t>
            </a:r>
            <a:r>
              <a:rPr kumimoji="1" lang="en-US" altLang="ja-JP" dirty="0"/>
              <a:t>LED1 </a:t>
            </a:r>
            <a:r>
              <a:rPr kumimoji="1" lang="ja-JP" altLang="en-US" dirty="0"/>
              <a:t>がついてるときのセンサー値を取得する</a:t>
            </a:r>
            <a:r>
              <a:rPr lang="en-US" altLang="ja-JP" dirty="0"/>
              <a:t>DMA</a:t>
            </a:r>
            <a:r>
              <a:rPr lang="ja-JP" altLang="en-US" dirty="0"/>
              <a:t>を開始する。</a:t>
            </a:r>
            <a:endParaRPr lang="en-US" altLang="ja-JP" dirty="0"/>
          </a:p>
          <a:p>
            <a:r>
              <a:rPr lang="en-US" altLang="ja-JP" dirty="0"/>
              <a:t>DMA</a:t>
            </a:r>
            <a:r>
              <a:rPr lang="ja-JP" altLang="en-US" dirty="0"/>
              <a:t>終了後に</a:t>
            </a:r>
            <a:r>
              <a:rPr lang="en-US" altLang="ja-JP" dirty="0"/>
              <a:t>callback</a:t>
            </a:r>
            <a:r>
              <a:rPr lang="ja-JP" altLang="en-US" dirty="0"/>
              <a:t>で</a:t>
            </a:r>
            <a:r>
              <a:rPr kumimoji="1" lang="en-US" altLang="ja-JP" dirty="0" err="1"/>
              <a:t>AD_step</a:t>
            </a:r>
            <a:r>
              <a:rPr kumimoji="1" lang="en-US" altLang="ja-JP" dirty="0"/>
              <a:t>=1</a:t>
            </a:r>
            <a:r>
              <a:rPr kumimoji="1" lang="ja-JP" altLang="en-US" dirty="0"/>
              <a:t>のところが回る</a:t>
            </a:r>
            <a:r>
              <a:rPr kumimoji="1" lang="en-US" altLang="ja-JP" dirty="0"/>
              <a:t>(</a:t>
            </a:r>
            <a:r>
              <a:rPr kumimoji="1" lang="ja-JP" altLang="en-US" dirty="0"/>
              <a:t>センサ</a:t>
            </a:r>
            <a:r>
              <a:rPr kumimoji="1" lang="en-US" altLang="ja-JP" dirty="0"/>
              <a:t>LED2</a:t>
            </a:r>
            <a:r>
              <a:rPr kumimoji="1" lang="ja-JP" altLang="en-US" dirty="0"/>
              <a:t>のみをつける</a:t>
            </a:r>
            <a:r>
              <a:rPr kumimoji="1" lang="en-US" altLang="ja-JP" dirty="0"/>
              <a:t>+</a:t>
            </a:r>
            <a:r>
              <a:rPr kumimoji="1" lang="en-US" altLang="ja-JP" dirty="0" err="1"/>
              <a:t>g_sensor_on</a:t>
            </a:r>
            <a:r>
              <a:rPr kumimoji="1" lang="en-US" altLang="ja-JP" dirty="0"/>
              <a:t>[0]</a:t>
            </a:r>
            <a:r>
              <a:rPr kumimoji="1" lang="ja-JP" altLang="en-US" dirty="0"/>
              <a:t>と</a:t>
            </a:r>
            <a:r>
              <a:rPr kumimoji="1" lang="en-US" altLang="ja-JP" dirty="0"/>
              <a:t>[1]</a:t>
            </a:r>
            <a:r>
              <a:rPr kumimoji="1" lang="ja-JP" altLang="en-US" dirty="0"/>
              <a:t>に</a:t>
            </a:r>
            <a:r>
              <a:rPr kumimoji="1" lang="en-US" altLang="ja-JP" dirty="0"/>
              <a:t>ADC</a:t>
            </a:r>
            <a:r>
              <a:rPr kumimoji="1" lang="ja-JP" altLang="en-US" dirty="0"/>
              <a:t>の結果を格納</a:t>
            </a:r>
            <a:r>
              <a:rPr kumimoji="1" lang="en-US" altLang="ja-JP" dirty="0"/>
              <a:t>)</a:t>
            </a:r>
            <a:r>
              <a:rPr kumimoji="1" lang="ja-JP" altLang="en-US" dirty="0"/>
              <a:t>。</a:t>
            </a:r>
            <a:endParaRPr kumimoji="1" lang="en-US" altLang="ja-JP" dirty="0"/>
          </a:p>
          <a:p>
            <a:r>
              <a:rPr kumimoji="1" lang="ja-JP" altLang="en-US" dirty="0"/>
              <a:t>その後に</a:t>
            </a:r>
            <a:r>
              <a:rPr kumimoji="1" lang="en-US" altLang="ja-JP" dirty="0" err="1"/>
              <a:t>AD_step</a:t>
            </a:r>
            <a:r>
              <a:rPr kumimoji="1" lang="en-US" altLang="ja-JP" dirty="0"/>
              <a:t>=2</a:t>
            </a:r>
            <a:r>
              <a:rPr kumimoji="1" lang="ja-JP" altLang="en-US" dirty="0"/>
              <a:t>とし，センサ</a:t>
            </a:r>
            <a:r>
              <a:rPr kumimoji="1" lang="en-US" altLang="ja-JP" dirty="0"/>
              <a:t>LED2 </a:t>
            </a:r>
            <a:r>
              <a:rPr kumimoji="1" lang="ja-JP" altLang="en-US" dirty="0"/>
              <a:t>がついてるときのセンサー値を取得する</a:t>
            </a:r>
            <a:r>
              <a:rPr lang="en-US" altLang="ja-JP" dirty="0"/>
              <a:t>DMA</a:t>
            </a:r>
            <a:r>
              <a:rPr lang="ja-JP" altLang="en-US" dirty="0"/>
              <a:t>を開始する。</a:t>
            </a:r>
            <a:endParaRPr lang="en-US" altLang="ja-JP" dirty="0"/>
          </a:p>
          <a:p>
            <a:r>
              <a:rPr lang="en-US" altLang="ja-JP" dirty="0"/>
              <a:t>DMA</a:t>
            </a:r>
            <a:r>
              <a:rPr lang="ja-JP" altLang="en-US" dirty="0"/>
              <a:t>終了後に</a:t>
            </a:r>
            <a:r>
              <a:rPr lang="en-US" altLang="ja-JP" dirty="0"/>
              <a:t>callback</a:t>
            </a:r>
            <a:r>
              <a:rPr lang="ja-JP" altLang="en-US" dirty="0"/>
              <a:t>で</a:t>
            </a:r>
            <a:r>
              <a:rPr kumimoji="1" lang="en-US" altLang="ja-JP" dirty="0" err="1"/>
              <a:t>AD_step</a:t>
            </a:r>
            <a:r>
              <a:rPr kumimoji="1" lang="en-US" altLang="ja-JP" dirty="0"/>
              <a:t>=2</a:t>
            </a:r>
            <a:r>
              <a:rPr kumimoji="1" lang="ja-JP" altLang="en-US" dirty="0"/>
              <a:t>のところが回る</a:t>
            </a:r>
            <a:r>
              <a:rPr kumimoji="1" lang="en-US" altLang="ja-JP" dirty="0"/>
              <a:t>(</a:t>
            </a:r>
            <a:r>
              <a:rPr kumimoji="1" lang="ja-JP" altLang="en-US" dirty="0"/>
              <a:t>センサ</a:t>
            </a:r>
            <a:r>
              <a:rPr kumimoji="1" lang="en-US" altLang="ja-JP" dirty="0"/>
              <a:t>LED</a:t>
            </a:r>
            <a:r>
              <a:rPr kumimoji="1" lang="ja-JP" altLang="en-US" dirty="0"/>
              <a:t>をすべて消す</a:t>
            </a:r>
            <a:r>
              <a:rPr kumimoji="1" lang="en-US" altLang="ja-JP" dirty="0"/>
              <a:t>+</a:t>
            </a:r>
            <a:r>
              <a:rPr kumimoji="1" lang="en-US" altLang="ja-JP" dirty="0" err="1"/>
              <a:t>g_sensor_on</a:t>
            </a:r>
            <a:r>
              <a:rPr kumimoji="1" lang="en-US" altLang="ja-JP" dirty="0"/>
              <a:t>[2]</a:t>
            </a:r>
            <a:r>
              <a:rPr kumimoji="1" lang="ja-JP" altLang="en-US" dirty="0"/>
              <a:t>と</a:t>
            </a:r>
            <a:r>
              <a:rPr kumimoji="1" lang="en-US" altLang="ja-JP" dirty="0"/>
              <a:t>[3]</a:t>
            </a:r>
            <a:r>
              <a:rPr kumimoji="1" lang="ja-JP" altLang="en-US" dirty="0"/>
              <a:t>に</a:t>
            </a:r>
            <a:r>
              <a:rPr kumimoji="1" lang="en-US" altLang="ja-JP" dirty="0"/>
              <a:t>ADC</a:t>
            </a:r>
            <a:r>
              <a:rPr kumimoji="1" lang="ja-JP" altLang="en-US" dirty="0"/>
              <a:t>の結果を格納</a:t>
            </a:r>
            <a:r>
              <a:rPr kumimoji="1" lang="en-US" altLang="ja-JP" dirty="0"/>
              <a:t>)</a:t>
            </a:r>
            <a:r>
              <a:rPr kumimoji="1" lang="ja-JP" altLang="en-US" dirty="0"/>
              <a:t>。</a:t>
            </a:r>
            <a:endParaRPr kumimoji="1" lang="en-US" altLang="ja-JP" dirty="0"/>
          </a:p>
          <a:p>
            <a:r>
              <a:rPr kumimoji="1" lang="ja-JP" altLang="en-US" dirty="0"/>
              <a:t>その後に</a:t>
            </a:r>
            <a:r>
              <a:rPr kumimoji="1" lang="en-US" altLang="ja-JP" dirty="0" err="1"/>
              <a:t>AD_step</a:t>
            </a:r>
            <a:r>
              <a:rPr kumimoji="1" lang="en-US" altLang="ja-JP" dirty="0"/>
              <a:t>=3</a:t>
            </a:r>
            <a:r>
              <a:rPr kumimoji="1" lang="ja-JP" altLang="en-US" dirty="0"/>
              <a:t>とし，センサーの取得を終了する</a:t>
            </a:r>
            <a:r>
              <a:rPr kumimoji="1" lang="en-US" altLang="ja-JP" dirty="0"/>
              <a:t>(DMA</a:t>
            </a:r>
            <a:r>
              <a:rPr kumimoji="1" lang="ja-JP" altLang="en-US" dirty="0"/>
              <a:t>を</a:t>
            </a:r>
            <a:r>
              <a:rPr kumimoji="1" lang="en-US" altLang="ja-JP" dirty="0"/>
              <a:t>start</a:t>
            </a:r>
            <a:r>
              <a:rPr kumimoji="1" lang="ja-JP" altLang="en-US" dirty="0"/>
              <a:t>してないからこれ以上回らない</a:t>
            </a:r>
            <a:r>
              <a:rPr kumimoji="1" lang="en-US" altLang="ja-JP" dirty="0"/>
              <a:t>)</a:t>
            </a:r>
          </a:p>
          <a:p>
            <a:endParaRPr kumimoji="1" lang="en-US" altLang="ja-JP" dirty="0"/>
          </a:p>
          <a:p>
            <a:endParaRPr lang="en-US" altLang="ja-JP" dirty="0"/>
          </a:p>
          <a:p>
            <a:endParaRPr lang="en-US" altLang="ja-JP" dirty="0"/>
          </a:p>
          <a:p>
            <a:endParaRPr lang="en-US" altLang="ja-JP" dirty="0"/>
          </a:p>
          <a:p>
            <a:endParaRPr kumimoji="1" lang="en-US" altLang="ja-JP" dirty="0"/>
          </a:p>
        </p:txBody>
      </p:sp>
    </p:spTree>
    <p:extLst>
      <p:ext uri="{BB962C8B-B14F-4D97-AF65-F5344CB8AC3E}">
        <p14:creationId xmlns:p14="http://schemas.microsoft.com/office/powerpoint/2010/main" val="25410722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CF2BFC-7FA7-31B4-33D6-B1D13BDF7767}"/>
              </a:ext>
            </a:extLst>
          </p:cNvPr>
          <p:cNvSpPr>
            <a:spLocks noGrp="1"/>
          </p:cNvSpPr>
          <p:nvPr>
            <p:ph type="title"/>
          </p:nvPr>
        </p:nvSpPr>
        <p:spPr/>
        <p:txBody>
          <a:bodyPr/>
          <a:lstStyle/>
          <a:p>
            <a:r>
              <a:rPr kumimoji="1" lang="ja-JP" altLang="en-US" dirty="0"/>
              <a:t>課題：センサー取得</a:t>
            </a:r>
            <a:r>
              <a:rPr kumimoji="1" lang="en-US" altLang="ja-JP" dirty="0"/>
              <a:t>(</a:t>
            </a:r>
            <a:r>
              <a:rPr kumimoji="1" lang="ja-JP" altLang="en-US" dirty="0"/>
              <a:t>概要</a:t>
            </a:r>
            <a:r>
              <a:rPr kumimoji="1" lang="en-US" altLang="ja-JP" dirty="0"/>
              <a:t>)</a:t>
            </a:r>
            <a:endParaRPr kumimoji="1" lang="ja-JP" altLang="en-US" dirty="0"/>
          </a:p>
        </p:txBody>
      </p:sp>
      <p:sp>
        <p:nvSpPr>
          <p:cNvPr id="6" name="テキスト ボックス 5">
            <a:extLst>
              <a:ext uri="{FF2B5EF4-FFF2-40B4-BE49-F238E27FC236}">
                <a16:creationId xmlns:a16="http://schemas.microsoft.com/office/drawing/2014/main" id="{A0ECE817-5356-47E6-3837-24C0C123A190}"/>
              </a:ext>
            </a:extLst>
          </p:cNvPr>
          <p:cNvSpPr txBox="1"/>
          <p:nvPr/>
        </p:nvSpPr>
        <p:spPr>
          <a:xfrm>
            <a:off x="684549" y="1504066"/>
            <a:ext cx="1476462" cy="369332"/>
          </a:xfrm>
          <a:prstGeom prst="rect">
            <a:avLst/>
          </a:prstGeom>
          <a:noFill/>
        </p:spPr>
        <p:txBody>
          <a:bodyPr wrap="square" rtlCol="0">
            <a:spAutoFit/>
          </a:bodyPr>
          <a:lstStyle/>
          <a:p>
            <a:r>
              <a:rPr kumimoji="1" lang="en-US" altLang="ja-JP" dirty="0"/>
              <a:t>Main</a:t>
            </a:r>
            <a:r>
              <a:rPr kumimoji="1" lang="ja-JP" altLang="en-US" dirty="0"/>
              <a:t>処理</a:t>
            </a:r>
          </a:p>
        </p:txBody>
      </p:sp>
      <p:sp>
        <p:nvSpPr>
          <p:cNvPr id="10" name="テキスト ボックス 9">
            <a:extLst>
              <a:ext uri="{FF2B5EF4-FFF2-40B4-BE49-F238E27FC236}">
                <a16:creationId xmlns:a16="http://schemas.microsoft.com/office/drawing/2014/main" id="{CA40043C-C4E9-CE06-7E7F-70A7CB31D7C5}"/>
              </a:ext>
            </a:extLst>
          </p:cNvPr>
          <p:cNvSpPr txBox="1"/>
          <p:nvPr/>
        </p:nvSpPr>
        <p:spPr>
          <a:xfrm>
            <a:off x="3295033" y="1506022"/>
            <a:ext cx="2191451" cy="369332"/>
          </a:xfrm>
          <a:prstGeom prst="rect">
            <a:avLst/>
          </a:prstGeom>
          <a:noFill/>
        </p:spPr>
        <p:txBody>
          <a:bodyPr wrap="square" rtlCol="0">
            <a:spAutoFit/>
          </a:bodyPr>
          <a:lstStyle/>
          <a:p>
            <a:r>
              <a:rPr kumimoji="1" lang="en-US" altLang="ja-JP" dirty="0"/>
              <a:t>TIM6</a:t>
            </a:r>
            <a:r>
              <a:rPr kumimoji="1" lang="ja-JP" altLang="en-US" dirty="0"/>
              <a:t>割り込み処理</a:t>
            </a:r>
          </a:p>
        </p:txBody>
      </p:sp>
      <p:sp>
        <p:nvSpPr>
          <p:cNvPr id="12" name="フローチャート: 処理 11">
            <a:extLst>
              <a:ext uri="{FF2B5EF4-FFF2-40B4-BE49-F238E27FC236}">
                <a16:creationId xmlns:a16="http://schemas.microsoft.com/office/drawing/2014/main" id="{F6609665-EFC1-2201-8B25-1CD121B47BF2}"/>
              </a:ext>
            </a:extLst>
          </p:cNvPr>
          <p:cNvSpPr/>
          <p:nvPr/>
        </p:nvSpPr>
        <p:spPr bwMode="auto">
          <a:xfrm>
            <a:off x="7005315" y="2435683"/>
            <a:ext cx="347162" cy="205785"/>
          </a:xfrm>
          <a:prstGeom prst="flowChartProcess">
            <a:avLst/>
          </a:prstGeom>
          <a:noFill/>
          <a:ln w="19050"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eaLnBrk="1" hangingPunct="1"/>
            <a:r>
              <a:rPr lang="en-US" altLang="ja-JP" sz="1050" dirty="0">
                <a:solidFill>
                  <a:srgbClr val="FF0000"/>
                </a:solidFill>
                <a:latin typeface="Tahoma" charset="0"/>
                <a:ea typeface="ＭＳ Ｐゴシック" charset="0"/>
                <a:cs typeface="ＭＳ Ｐゴシック" charset="0"/>
              </a:rPr>
              <a:t>0</a:t>
            </a:r>
            <a:endParaRPr kumimoji="1" lang="ja-JP" altLang="en-US" sz="1050" i="0" u="none" strike="noStrike" cap="none" normalizeH="0" baseline="0" dirty="0">
              <a:ln>
                <a:noFill/>
              </a:ln>
              <a:solidFill>
                <a:srgbClr val="FF0000"/>
              </a:solidFill>
              <a:effectLst/>
              <a:latin typeface="Tahoma" charset="0"/>
              <a:ea typeface="ＭＳ Ｐゴシック" charset="0"/>
              <a:cs typeface="ＭＳ Ｐゴシック" charset="0"/>
            </a:endParaRPr>
          </a:p>
        </p:txBody>
      </p:sp>
      <p:sp>
        <p:nvSpPr>
          <p:cNvPr id="13" name="フローチャート: 判断 12">
            <a:extLst>
              <a:ext uri="{FF2B5EF4-FFF2-40B4-BE49-F238E27FC236}">
                <a16:creationId xmlns:a16="http://schemas.microsoft.com/office/drawing/2014/main" id="{B16EFAFA-0DA6-26BD-0E01-6F61AD09A114}"/>
              </a:ext>
            </a:extLst>
          </p:cNvPr>
          <p:cNvSpPr/>
          <p:nvPr/>
        </p:nvSpPr>
        <p:spPr bwMode="auto">
          <a:xfrm>
            <a:off x="8116520" y="2022229"/>
            <a:ext cx="2116865" cy="404366"/>
          </a:xfrm>
          <a:prstGeom prst="flowChartDecision">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050" dirty="0" err="1">
                <a:latin typeface="Tahoma" charset="0"/>
                <a:ea typeface="ＭＳ Ｐゴシック" charset="0"/>
                <a:cs typeface="ＭＳ Ｐゴシック" charset="0"/>
              </a:rPr>
              <a:t>AD_step</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16" name="直線矢印コネクタ 15">
            <a:extLst>
              <a:ext uri="{FF2B5EF4-FFF2-40B4-BE49-F238E27FC236}">
                <a16:creationId xmlns:a16="http://schemas.microsoft.com/office/drawing/2014/main" id="{85167ECD-C62B-C146-1490-0E1D6D17E84A}"/>
              </a:ext>
            </a:extLst>
          </p:cNvPr>
          <p:cNvCxnSpPr>
            <a:cxnSpLocks/>
          </p:cNvCxnSpPr>
          <p:nvPr/>
        </p:nvCxnSpPr>
        <p:spPr bwMode="auto">
          <a:xfrm>
            <a:off x="7064799" y="2650558"/>
            <a:ext cx="0" cy="278973"/>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直線矢印コネクタ 16">
            <a:extLst>
              <a:ext uri="{FF2B5EF4-FFF2-40B4-BE49-F238E27FC236}">
                <a16:creationId xmlns:a16="http://schemas.microsoft.com/office/drawing/2014/main" id="{15F9E4E4-1210-C06B-8817-4B59765239C4}"/>
              </a:ext>
            </a:extLst>
          </p:cNvPr>
          <p:cNvCxnSpPr>
            <a:cxnSpLocks/>
            <a:endCxn id="13" idx="2"/>
          </p:cNvCxnSpPr>
          <p:nvPr/>
        </p:nvCxnSpPr>
        <p:spPr bwMode="auto">
          <a:xfrm flipV="1">
            <a:off x="9174953" y="2426595"/>
            <a:ext cx="0" cy="223963"/>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フローチャート: 処理 17">
            <a:extLst>
              <a:ext uri="{FF2B5EF4-FFF2-40B4-BE49-F238E27FC236}">
                <a16:creationId xmlns:a16="http://schemas.microsoft.com/office/drawing/2014/main" id="{E00AA589-9C40-D81A-AD10-DA3AD6931307}"/>
              </a:ext>
            </a:extLst>
          </p:cNvPr>
          <p:cNvSpPr/>
          <p:nvPr/>
        </p:nvSpPr>
        <p:spPr bwMode="auto">
          <a:xfrm>
            <a:off x="3144307" y="2129830"/>
            <a:ext cx="2569025" cy="1186126"/>
          </a:xfrm>
          <a:prstGeom prst="flowChart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050" dirty="0">
                <a:latin typeface="Tahoma" charset="0"/>
                <a:ea typeface="ＭＳ Ｐゴシック" charset="0"/>
                <a:cs typeface="ＭＳ Ｐゴシック" charset="0"/>
              </a:rPr>
              <a:t>DMA</a:t>
            </a:r>
            <a:r>
              <a:rPr lang="ja-JP" altLang="en-US" sz="1050" dirty="0">
                <a:latin typeface="Tahoma" charset="0"/>
                <a:ea typeface="ＭＳ Ｐゴシック" charset="0"/>
                <a:cs typeface="ＭＳ Ｐゴシック" charset="0"/>
              </a:rPr>
              <a:t>を開始させる</a:t>
            </a:r>
            <a:endParaRPr lang="en-US" altLang="ja-JP" sz="1050" dirty="0">
              <a:latin typeface="Tahoma" charset="0"/>
              <a:ea typeface="ＭＳ Ｐゴシック" charset="0"/>
              <a:cs typeface="ＭＳ Ｐゴシック" charset="0"/>
            </a:endParaRPr>
          </a:p>
          <a:p>
            <a:pPr marL="0" marR="0" indent="0" algn="ctr" defTabSz="914400" rtl="0" eaLnBrk="1" fontAlgn="base" latinLnBrk="0" hangingPunct="1">
              <a:lnSpc>
                <a:spcPct val="100000"/>
              </a:lnSpc>
              <a:spcBef>
                <a:spcPct val="0"/>
              </a:spcBef>
              <a:spcAft>
                <a:spcPct val="0"/>
              </a:spcAft>
              <a:buClrTx/>
              <a:buSzTx/>
              <a:buFontTx/>
              <a:buNone/>
              <a:tabLst/>
            </a:pPr>
            <a:r>
              <a:rPr lang="ja-JP" altLang="en-US" sz="1050" dirty="0">
                <a:latin typeface="Tahoma" charset="0"/>
                <a:ea typeface="ＭＳ Ｐゴシック" charset="0"/>
                <a:cs typeface="ＭＳ Ｐゴシック" charset="0"/>
              </a:rPr>
              <a:t>初期化</a:t>
            </a:r>
            <a:r>
              <a:rPr lang="en-US" altLang="ja-JP" sz="1050" dirty="0">
                <a:latin typeface="Tahoma" charset="0"/>
                <a:ea typeface="ＭＳ Ｐゴシック" charset="0"/>
                <a:cs typeface="ＭＳ Ｐゴシック" charset="0"/>
              </a:rPr>
              <a:t>:</a:t>
            </a:r>
            <a:r>
              <a:rPr lang="en-US" altLang="ja-JP" sz="1050" dirty="0" err="1">
                <a:latin typeface="Tahoma" charset="0"/>
                <a:ea typeface="ＭＳ Ｐゴシック" charset="0"/>
                <a:cs typeface="ＭＳ Ｐゴシック" charset="0"/>
              </a:rPr>
              <a:t>AD_step</a:t>
            </a:r>
            <a:r>
              <a:rPr lang="en-US" altLang="ja-JP" sz="1050" dirty="0">
                <a:latin typeface="Tahoma" charset="0"/>
                <a:ea typeface="ＭＳ Ｐゴシック" charset="0"/>
                <a:cs typeface="ＭＳ Ｐゴシック" charset="0"/>
              </a:rPr>
              <a:t>=0</a:t>
            </a:r>
          </a:p>
          <a:p>
            <a:pPr marL="0" marR="0" indent="0" algn="ctr" defTabSz="914400" rtl="0" eaLnBrk="1" fontAlgn="base" latinLnBrk="0" hangingPunct="1">
              <a:lnSpc>
                <a:spcPct val="100000"/>
              </a:lnSpc>
              <a:spcBef>
                <a:spcPct val="0"/>
              </a:spcBef>
              <a:spcAft>
                <a:spcPct val="0"/>
              </a:spcAft>
              <a:buClrTx/>
              <a:buSzTx/>
              <a:buFontTx/>
              <a:buNone/>
              <a:tabLst/>
            </a:pPr>
            <a:endParaRPr lang="en-US" altLang="ja-JP" sz="1050" dirty="0">
              <a:latin typeface="Tahoma" charset="0"/>
              <a:ea typeface="ＭＳ Ｐゴシック" charset="0"/>
              <a:cs typeface="ＭＳ Ｐゴシック" charset="0"/>
            </a:endParaRPr>
          </a:p>
          <a:p>
            <a:pPr algn="l"/>
            <a:r>
              <a:rPr lang="en-US" altLang="ja-JP" sz="800" dirty="0" err="1">
                <a:solidFill>
                  <a:srgbClr val="000000"/>
                </a:solidFill>
                <a:latin typeface="Consolas" panose="020B0609020204030204" pitchFamily="49" charset="0"/>
              </a:rPr>
              <a:t>HAL_ADC_Start_DMA</a:t>
            </a:r>
            <a:r>
              <a:rPr lang="en-US" altLang="ja-JP" sz="800" dirty="0">
                <a:solidFill>
                  <a:srgbClr val="000000"/>
                </a:solidFill>
                <a:latin typeface="Consolas" panose="020B0609020204030204" pitchFamily="49" charset="0"/>
              </a:rPr>
              <a:t>(&amp;hadc1, </a:t>
            </a:r>
            <a:r>
              <a:rPr lang="en-US" altLang="ja-JP" sz="800" dirty="0" err="1">
                <a:solidFill>
                  <a:srgbClr val="000000"/>
                </a:solidFill>
                <a:latin typeface="Consolas" panose="020B0609020204030204" pitchFamily="49" charset="0"/>
              </a:rPr>
              <a:t>g_ADCBuffer</a:t>
            </a:r>
            <a:r>
              <a:rPr lang="en-US" altLang="ja-JP" sz="800" dirty="0">
                <a:solidFill>
                  <a:srgbClr val="000000"/>
                </a:solidFill>
                <a:latin typeface="Consolas" panose="020B0609020204030204" pitchFamily="49" charset="0"/>
              </a:rPr>
              <a:t>,</a:t>
            </a:r>
          </a:p>
          <a:p>
            <a:pPr algn="l"/>
            <a:r>
              <a:rPr lang="en-US" altLang="ja-JP" sz="800" b="1" dirty="0" err="1">
                <a:solidFill>
                  <a:srgbClr val="7F0055"/>
                </a:solidFill>
                <a:latin typeface="Consolas" panose="020B0609020204030204" pitchFamily="49" charset="0"/>
              </a:rPr>
              <a:t>sizeof</a:t>
            </a:r>
            <a:r>
              <a:rPr lang="en-US" altLang="ja-JP" sz="800" b="1" dirty="0">
                <a:solidFill>
                  <a:srgbClr val="000000"/>
                </a:solidFill>
                <a:latin typeface="Consolas" panose="020B0609020204030204" pitchFamily="49" charset="0"/>
              </a:rPr>
              <a:t>(</a:t>
            </a:r>
            <a:r>
              <a:rPr lang="en-US" altLang="ja-JP" sz="800" b="1" dirty="0" err="1">
                <a:solidFill>
                  <a:srgbClr val="000000"/>
                </a:solidFill>
                <a:latin typeface="Consolas" panose="020B0609020204030204" pitchFamily="49" charset="0"/>
              </a:rPr>
              <a:t>g_ADCBuffer</a:t>
            </a:r>
            <a:r>
              <a:rPr lang="en-US" altLang="ja-JP" sz="800" b="1" dirty="0">
                <a:solidFill>
                  <a:srgbClr val="000000"/>
                </a:solidFill>
                <a:latin typeface="Consolas" panose="020B0609020204030204" pitchFamily="49" charset="0"/>
              </a:rPr>
              <a:t>) / </a:t>
            </a:r>
            <a:r>
              <a:rPr lang="en-US" altLang="ja-JP" sz="800" b="1" dirty="0" err="1">
                <a:solidFill>
                  <a:srgbClr val="7F0055"/>
                </a:solidFill>
                <a:latin typeface="Consolas" panose="020B0609020204030204" pitchFamily="49" charset="0"/>
              </a:rPr>
              <a:t>sizeof</a:t>
            </a:r>
            <a:r>
              <a:rPr lang="en-US" altLang="ja-JP" sz="800" b="1" dirty="0">
                <a:solidFill>
                  <a:srgbClr val="000000"/>
                </a:solidFill>
                <a:latin typeface="Consolas" panose="020B0609020204030204" pitchFamily="49" charset="0"/>
              </a:rPr>
              <a:t>(</a:t>
            </a:r>
            <a:r>
              <a:rPr lang="en-US" altLang="ja-JP" sz="800" b="1" dirty="0">
                <a:solidFill>
                  <a:srgbClr val="005032"/>
                </a:solidFill>
                <a:latin typeface="Consolas" panose="020B0609020204030204" pitchFamily="49" charset="0"/>
              </a:rPr>
              <a:t>uint16_t</a:t>
            </a:r>
            <a:r>
              <a:rPr lang="en-US" altLang="ja-JP" sz="800" b="1" dirty="0">
                <a:solidFill>
                  <a:srgbClr val="000000"/>
                </a:solidFill>
                <a:latin typeface="Consolas" panose="020B0609020204030204" pitchFamily="49" charset="0"/>
              </a:rPr>
              <a:t>));</a:t>
            </a:r>
          </a:p>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sp>
        <p:nvSpPr>
          <p:cNvPr id="23" name="四角形: 角を丸くする 22">
            <a:extLst>
              <a:ext uri="{FF2B5EF4-FFF2-40B4-BE49-F238E27FC236}">
                <a16:creationId xmlns:a16="http://schemas.microsoft.com/office/drawing/2014/main" id="{AA154FB2-E556-E663-4B7E-9C2EDD7EAA9A}"/>
              </a:ext>
            </a:extLst>
          </p:cNvPr>
          <p:cNvSpPr/>
          <p:nvPr/>
        </p:nvSpPr>
        <p:spPr bwMode="auto">
          <a:xfrm>
            <a:off x="7880409" y="6567586"/>
            <a:ext cx="2569025" cy="232723"/>
          </a:xfrm>
          <a:prstGeom prst="roundRect">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fontAlgn="base">
              <a:spcBef>
                <a:spcPct val="0"/>
              </a:spcBef>
              <a:spcAft>
                <a:spcPct val="0"/>
              </a:spcAft>
            </a:pPr>
            <a:r>
              <a:rPr kumimoji="1" lang="ja-JP" altLang="en-US" sz="1050" i="0" u="none" strike="noStrike" cap="none" normalizeH="0" baseline="0" dirty="0">
                <a:ln>
                  <a:noFill/>
                </a:ln>
                <a:effectLst/>
                <a:latin typeface="Tahoma" charset="0"/>
                <a:ea typeface="ＭＳ Ｐゴシック" charset="0"/>
                <a:cs typeface="ＭＳ Ｐゴシック" charset="0"/>
              </a:rPr>
              <a:t>終了</a:t>
            </a:r>
          </a:p>
        </p:txBody>
      </p:sp>
      <p:sp>
        <p:nvSpPr>
          <p:cNvPr id="25" name="テキスト ボックス 24">
            <a:extLst>
              <a:ext uri="{FF2B5EF4-FFF2-40B4-BE49-F238E27FC236}">
                <a16:creationId xmlns:a16="http://schemas.microsoft.com/office/drawing/2014/main" id="{E3FAA85C-1D91-281B-10E7-86FB238EF525}"/>
              </a:ext>
            </a:extLst>
          </p:cNvPr>
          <p:cNvSpPr txBox="1"/>
          <p:nvPr/>
        </p:nvSpPr>
        <p:spPr>
          <a:xfrm>
            <a:off x="6508784" y="1375609"/>
            <a:ext cx="6108838" cy="646331"/>
          </a:xfrm>
          <a:prstGeom prst="rect">
            <a:avLst/>
          </a:prstGeom>
          <a:noFill/>
        </p:spPr>
        <p:txBody>
          <a:bodyPr wrap="square" rtlCol="0">
            <a:spAutoFit/>
          </a:bodyPr>
          <a:lstStyle/>
          <a:p>
            <a:r>
              <a:rPr kumimoji="1" lang="en-US" altLang="ja-JP" dirty="0"/>
              <a:t>ADC</a:t>
            </a:r>
            <a:r>
              <a:rPr kumimoji="1" lang="ja-JP" altLang="en-US" dirty="0"/>
              <a:t>の</a:t>
            </a:r>
            <a:r>
              <a:rPr kumimoji="1" lang="en-US" altLang="ja-JP" dirty="0"/>
              <a:t>Callback(</a:t>
            </a:r>
            <a:r>
              <a:rPr kumimoji="1" lang="en-US" altLang="ja-JP" dirty="0" err="1"/>
              <a:t>adc.c</a:t>
            </a:r>
            <a:r>
              <a:rPr kumimoji="1" lang="ja-JP" altLang="en-US" dirty="0"/>
              <a:t>の</a:t>
            </a:r>
            <a:r>
              <a:rPr kumimoji="1" lang="en-US" altLang="ja-JP" dirty="0" err="1"/>
              <a:t>HAL_ADC_ConvCpltCallback</a:t>
            </a:r>
            <a:r>
              <a:rPr kumimoji="1" lang="en-US" altLang="ja-JP" dirty="0"/>
              <a:t>)</a:t>
            </a:r>
          </a:p>
          <a:p>
            <a:r>
              <a:rPr kumimoji="1" lang="en-US" altLang="ja-JP" dirty="0"/>
              <a:t>(DMA</a:t>
            </a:r>
            <a:r>
              <a:rPr kumimoji="1" lang="ja-JP" altLang="en-US" dirty="0"/>
              <a:t>の</a:t>
            </a:r>
            <a:r>
              <a:rPr kumimoji="1" lang="en-US" altLang="ja-JP" dirty="0"/>
              <a:t>ADC</a:t>
            </a:r>
            <a:r>
              <a:rPr kumimoji="1" lang="ja-JP" altLang="en-US" dirty="0"/>
              <a:t>の取得が完了したら割り込まれる</a:t>
            </a:r>
            <a:r>
              <a:rPr kumimoji="1" lang="en-US" altLang="ja-JP" dirty="0"/>
              <a:t>)</a:t>
            </a:r>
          </a:p>
        </p:txBody>
      </p:sp>
      <p:cxnSp>
        <p:nvCxnSpPr>
          <p:cNvPr id="31" name="直線矢印コネクタ 30">
            <a:extLst>
              <a:ext uri="{FF2B5EF4-FFF2-40B4-BE49-F238E27FC236}">
                <a16:creationId xmlns:a16="http://schemas.microsoft.com/office/drawing/2014/main" id="{A9EA997B-0815-4467-0EE8-EEA62C1C6AF4}"/>
              </a:ext>
            </a:extLst>
          </p:cNvPr>
          <p:cNvCxnSpPr>
            <a:cxnSpLocks/>
            <a:stCxn id="81" idx="0"/>
            <a:endCxn id="18" idx="2"/>
          </p:cNvCxnSpPr>
          <p:nvPr/>
        </p:nvCxnSpPr>
        <p:spPr bwMode="auto">
          <a:xfrm flipV="1">
            <a:off x="4428820" y="3315956"/>
            <a:ext cx="0" cy="834829"/>
          </a:xfrm>
          <a:prstGeom prst="straightConnector1">
            <a:avLst/>
          </a:prstGeom>
          <a:solidFill>
            <a:schemeClr val="accent1"/>
          </a:solidFill>
          <a:ln w="12700" cap="flat" cmpd="sng" algn="ctr">
            <a:solidFill>
              <a:srgbClr val="000000"/>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5" name="四角形: 角を丸くする 34">
            <a:extLst>
              <a:ext uri="{FF2B5EF4-FFF2-40B4-BE49-F238E27FC236}">
                <a16:creationId xmlns:a16="http://schemas.microsoft.com/office/drawing/2014/main" id="{1DA2241C-C6F8-A05B-EA17-217642D25912}"/>
              </a:ext>
            </a:extLst>
          </p:cNvPr>
          <p:cNvSpPr/>
          <p:nvPr/>
        </p:nvSpPr>
        <p:spPr bwMode="auto">
          <a:xfrm>
            <a:off x="3144307" y="5783243"/>
            <a:ext cx="2569025" cy="232723"/>
          </a:xfrm>
          <a:prstGeom prst="roundRect">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fontAlgn="base">
              <a:spcBef>
                <a:spcPct val="0"/>
              </a:spcBef>
              <a:spcAft>
                <a:spcPct val="0"/>
              </a:spcAft>
            </a:pPr>
            <a:r>
              <a:rPr kumimoji="1" lang="ja-JP" altLang="en-US" sz="1050" i="0" u="none" strike="noStrike" cap="none" normalizeH="0" baseline="0" dirty="0">
                <a:ln>
                  <a:noFill/>
                </a:ln>
                <a:effectLst/>
                <a:latin typeface="Tahoma" charset="0"/>
                <a:ea typeface="ＭＳ Ｐゴシック" charset="0"/>
                <a:cs typeface="ＭＳ Ｐゴシック" charset="0"/>
              </a:rPr>
              <a:t>終了</a:t>
            </a:r>
          </a:p>
        </p:txBody>
      </p:sp>
      <p:sp>
        <p:nvSpPr>
          <p:cNvPr id="81" name="フローチャート: 処理 80">
            <a:extLst>
              <a:ext uri="{FF2B5EF4-FFF2-40B4-BE49-F238E27FC236}">
                <a16:creationId xmlns:a16="http://schemas.microsoft.com/office/drawing/2014/main" id="{3578938C-7D01-144C-19FE-6B066058BC7F}"/>
              </a:ext>
            </a:extLst>
          </p:cNvPr>
          <p:cNvSpPr/>
          <p:nvPr/>
        </p:nvSpPr>
        <p:spPr bwMode="auto">
          <a:xfrm>
            <a:off x="3144307" y="4150785"/>
            <a:ext cx="2569025" cy="788010"/>
          </a:xfrm>
          <a:prstGeom prst="flowChart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050" i="0" u="none" strike="noStrike" cap="none" normalizeH="0" baseline="0" dirty="0">
                <a:ln>
                  <a:noFill/>
                </a:ln>
                <a:effectLst/>
                <a:latin typeface="Tahoma" charset="0"/>
                <a:ea typeface="ＭＳ Ｐゴシック" charset="0"/>
                <a:cs typeface="ＭＳ Ｐゴシック" charset="0"/>
              </a:rPr>
              <a:t>センサー値を加工</a:t>
            </a:r>
            <a:endParaRPr kumimoji="1" lang="en-US" altLang="ja-JP" sz="1050" i="0" u="none" strike="noStrike" cap="none" normalizeH="0" baseline="0" dirty="0">
              <a:ln>
                <a:noFill/>
              </a:ln>
              <a:effectLst/>
              <a:latin typeface="Tahoma" charset="0"/>
              <a:ea typeface="ＭＳ Ｐゴシック" charset="0"/>
              <a:cs typeface="ＭＳ Ｐゴシック" charset="0"/>
            </a:endParaRPr>
          </a:p>
          <a:p>
            <a:pPr marL="0" marR="0" indent="0" algn="ctr" defTabSz="914400" rtl="0" eaLnBrk="1" fontAlgn="base" latinLnBrk="0" hangingPunct="1">
              <a:lnSpc>
                <a:spcPct val="100000"/>
              </a:lnSpc>
              <a:spcBef>
                <a:spcPct val="0"/>
              </a:spcBef>
              <a:spcAft>
                <a:spcPct val="0"/>
              </a:spcAft>
              <a:buClrTx/>
              <a:buSzTx/>
              <a:buFontTx/>
              <a:buNone/>
              <a:tabLst/>
            </a:pPr>
            <a:r>
              <a:rPr lang="en-US" altLang="ja-JP" sz="1050" dirty="0">
                <a:latin typeface="Tahoma" charset="0"/>
                <a:ea typeface="ＭＳ Ｐゴシック" charset="0"/>
                <a:cs typeface="ＭＳ Ｐゴシック" charset="0"/>
              </a:rPr>
              <a:t>Ex,</a:t>
            </a:r>
            <a:r>
              <a:rPr lang="ja-JP" altLang="en-US" sz="1050" dirty="0">
                <a:latin typeface="Tahoma" charset="0"/>
                <a:ea typeface="ＭＳ Ｐゴシック" charset="0"/>
                <a:cs typeface="ＭＳ Ｐゴシック" charset="0"/>
              </a:rPr>
              <a:t>平均化フィルタ、差分の算出</a:t>
            </a:r>
            <a:endParaRPr lang="en-US" altLang="ja-JP" sz="1050" dirty="0">
              <a:latin typeface="Tahoma" charset="0"/>
              <a:ea typeface="ＭＳ Ｐゴシック" charset="0"/>
              <a:cs typeface="ＭＳ Ｐゴシック" charset="0"/>
            </a:endParaRPr>
          </a:p>
        </p:txBody>
      </p:sp>
      <p:cxnSp>
        <p:nvCxnSpPr>
          <p:cNvPr id="83" name="直線矢印コネクタ 82">
            <a:extLst>
              <a:ext uri="{FF2B5EF4-FFF2-40B4-BE49-F238E27FC236}">
                <a16:creationId xmlns:a16="http://schemas.microsoft.com/office/drawing/2014/main" id="{E33D6628-383A-0AD0-9772-95E43761933D}"/>
              </a:ext>
            </a:extLst>
          </p:cNvPr>
          <p:cNvCxnSpPr>
            <a:cxnSpLocks/>
          </p:cNvCxnSpPr>
          <p:nvPr/>
        </p:nvCxnSpPr>
        <p:spPr bwMode="auto">
          <a:xfrm flipV="1">
            <a:off x="4428820" y="4938795"/>
            <a:ext cx="0" cy="834829"/>
          </a:xfrm>
          <a:prstGeom prst="straightConnector1">
            <a:avLst/>
          </a:prstGeom>
          <a:solidFill>
            <a:schemeClr val="accent1"/>
          </a:solidFill>
          <a:ln w="12700" cap="flat" cmpd="sng" algn="ctr">
            <a:solidFill>
              <a:srgbClr val="000000"/>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7" name="直線矢印コネクタ 86">
            <a:extLst>
              <a:ext uri="{FF2B5EF4-FFF2-40B4-BE49-F238E27FC236}">
                <a16:creationId xmlns:a16="http://schemas.microsoft.com/office/drawing/2014/main" id="{7F7F4C26-D820-3DA2-4317-DCFED02A7DE1}"/>
              </a:ext>
            </a:extLst>
          </p:cNvPr>
          <p:cNvCxnSpPr>
            <a:cxnSpLocks/>
          </p:cNvCxnSpPr>
          <p:nvPr/>
        </p:nvCxnSpPr>
        <p:spPr bwMode="auto">
          <a:xfrm flipH="1" flipV="1">
            <a:off x="7064799" y="2650558"/>
            <a:ext cx="4181727" cy="12694"/>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95" name="フローチャート: 処理 94">
            <a:extLst>
              <a:ext uri="{FF2B5EF4-FFF2-40B4-BE49-F238E27FC236}">
                <a16:creationId xmlns:a16="http://schemas.microsoft.com/office/drawing/2014/main" id="{5BBD7582-034C-5B80-4E16-D6ACC513CAEA}"/>
              </a:ext>
            </a:extLst>
          </p:cNvPr>
          <p:cNvSpPr/>
          <p:nvPr/>
        </p:nvSpPr>
        <p:spPr bwMode="auto">
          <a:xfrm>
            <a:off x="6151991" y="3708892"/>
            <a:ext cx="1825616" cy="369726"/>
          </a:xfrm>
          <a:prstGeom prst="flowChart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050" dirty="0">
                <a:latin typeface="Tahoma" charset="0"/>
                <a:ea typeface="ＭＳ Ｐゴシック" charset="0"/>
                <a:cs typeface="ＭＳ Ｐゴシック" charset="0"/>
              </a:rPr>
              <a:t>SENSORLED_1</a:t>
            </a:r>
            <a:r>
              <a:rPr lang="ja-JP" altLang="en-US" sz="1050" dirty="0">
                <a:latin typeface="Tahoma" charset="0"/>
                <a:ea typeface="ＭＳ Ｐゴシック" charset="0"/>
                <a:cs typeface="ＭＳ Ｐゴシック" charset="0"/>
              </a:rPr>
              <a:t>をオン</a:t>
            </a:r>
            <a:endParaRPr lang="en-US" altLang="ja-JP" sz="1050" dirty="0">
              <a:latin typeface="Tahoma" charset="0"/>
              <a:ea typeface="ＭＳ Ｐゴシック" charset="0"/>
              <a:cs typeface="ＭＳ Ｐゴシック" charset="0"/>
            </a:endParaRPr>
          </a:p>
          <a:p>
            <a:pPr algn="ctr" fontAlgn="base">
              <a:spcBef>
                <a:spcPct val="0"/>
              </a:spcBef>
              <a:spcAft>
                <a:spcPct val="0"/>
              </a:spcAft>
            </a:pPr>
            <a:r>
              <a:rPr lang="en-US" altLang="ja-JP" sz="1050" dirty="0">
                <a:latin typeface="Tahoma" charset="0"/>
                <a:ea typeface="ＭＳ Ｐゴシック" charset="0"/>
                <a:cs typeface="ＭＳ Ｐゴシック" charset="0"/>
              </a:rPr>
              <a:t>SENSORLED_2</a:t>
            </a:r>
            <a:r>
              <a:rPr lang="ja-JP" altLang="en-US" sz="1050" dirty="0">
                <a:latin typeface="Tahoma" charset="0"/>
                <a:ea typeface="ＭＳ Ｐゴシック" charset="0"/>
                <a:cs typeface="ＭＳ Ｐゴシック" charset="0"/>
              </a:rPr>
              <a:t>をオフ</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96" name="直線矢印コネクタ 95">
            <a:extLst>
              <a:ext uri="{FF2B5EF4-FFF2-40B4-BE49-F238E27FC236}">
                <a16:creationId xmlns:a16="http://schemas.microsoft.com/office/drawing/2014/main" id="{200A115E-33DA-9B8E-04E2-1479B38049C3}"/>
              </a:ext>
            </a:extLst>
          </p:cNvPr>
          <p:cNvCxnSpPr>
            <a:cxnSpLocks/>
          </p:cNvCxnSpPr>
          <p:nvPr/>
        </p:nvCxnSpPr>
        <p:spPr bwMode="auto">
          <a:xfrm>
            <a:off x="7064799" y="4078619"/>
            <a:ext cx="0" cy="130211"/>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97" name="フローチャート: 処理 96">
            <a:extLst>
              <a:ext uri="{FF2B5EF4-FFF2-40B4-BE49-F238E27FC236}">
                <a16:creationId xmlns:a16="http://schemas.microsoft.com/office/drawing/2014/main" id="{CF8692B5-35C9-6CAC-6D3E-770704A94F30}"/>
              </a:ext>
            </a:extLst>
          </p:cNvPr>
          <p:cNvSpPr/>
          <p:nvPr/>
        </p:nvSpPr>
        <p:spPr bwMode="auto">
          <a:xfrm>
            <a:off x="6151991" y="4225528"/>
            <a:ext cx="1825616" cy="205783"/>
          </a:xfrm>
          <a:prstGeom prst="flowChart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050" dirty="0">
                <a:latin typeface="Tahoma" charset="0"/>
                <a:ea typeface="ＭＳ Ｐゴシック" charset="0"/>
                <a:cs typeface="ＭＳ Ｐゴシック" charset="0"/>
              </a:rPr>
              <a:t>少し待つ</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98" name="直線矢印コネクタ 97">
            <a:extLst>
              <a:ext uri="{FF2B5EF4-FFF2-40B4-BE49-F238E27FC236}">
                <a16:creationId xmlns:a16="http://schemas.microsoft.com/office/drawing/2014/main" id="{2DC966D5-2222-F1D8-187D-C4ECDECB5A74}"/>
              </a:ext>
            </a:extLst>
          </p:cNvPr>
          <p:cNvCxnSpPr>
            <a:cxnSpLocks/>
          </p:cNvCxnSpPr>
          <p:nvPr/>
        </p:nvCxnSpPr>
        <p:spPr bwMode="auto">
          <a:xfrm>
            <a:off x="9174953" y="2663252"/>
            <a:ext cx="0" cy="278973"/>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99" name="フローチャート: 処理 98">
            <a:extLst>
              <a:ext uri="{FF2B5EF4-FFF2-40B4-BE49-F238E27FC236}">
                <a16:creationId xmlns:a16="http://schemas.microsoft.com/office/drawing/2014/main" id="{FB71F8B4-0B3F-BA27-C28C-EADEEFA41307}"/>
              </a:ext>
            </a:extLst>
          </p:cNvPr>
          <p:cNvSpPr/>
          <p:nvPr/>
        </p:nvSpPr>
        <p:spPr bwMode="auto">
          <a:xfrm>
            <a:off x="8262145" y="3692194"/>
            <a:ext cx="1825616" cy="386424"/>
          </a:xfrm>
          <a:prstGeom prst="flowChart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050" dirty="0">
                <a:latin typeface="Tahoma" charset="0"/>
                <a:ea typeface="ＭＳ Ｐゴシック" charset="0"/>
                <a:cs typeface="ＭＳ Ｐゴシック" charset="0"/>
              </a:rPr>
              <a:t>SENSORLED_1</a:t>
            </a:r>
            <a:r>
              <a:rPr lang="ja-JP" altLang="en-US" sz="1050" dirty="0">
                <a:latin typeface="Tahoma" charset="0"/>
                <a:ea typeface="ＭＳ Ｐゴシック" charset="0"/>
                <a:cs typeface="ＭＳ Ｐゴシック" charset="0"/>
              </a:rPr>
              <a:t>をオフ</a:t>
            </a:r>
            <a:endParaRPr lang="en-US" altLang="ja-JP" sz="1050" dirty="0">
              <a:latin typeface="Tahoma" charset="0"/>
              <a:ea typeface="ＭＳ Ｐゴシック" charset="0"/>
              <a:cs typeface="ＭＳ Ｐゴシック" charset="0"/>
            </a:endParaRPr>
          </a:p>
          <a:p>
            <a:pPr algn="ctr" fontAlgn="base">
              <a:spcBef>
                <a:spcPct val="0"/>
              </a:spcBef>
              <a:spcAft>
                <a:spcPct val="0"/>
              </a:spcAft>
            </a:pPr>
            <a:r>
              <a:rPr lang="en-US" altLang="ja-JP" sz="1050" dirty="0">
                <a:latin typeface="Tahoma" charset="0"/>
                <a:ea typeface="ＭＳ Ｐゴシック" charset="0"/>
                <a:cs typeface="ＭＳ Ｐゴシック" charset="0"/>
              </a:rPr>
              <a:t>SENSORLED_2</a:t>
            </a:r>
            <a:r>
              <a:rPr lang="ja-JP" altLang="en-US" sz="1050" dirty="0">
                <a:latin typeface="Tahoma" charset="0"/>
                <a:ea typeface="ＭＳ Ｐゴシック" charset="0"/>
                <a:cs typeface="ＭＳ Ｐゴシック" charset="0"/>
              </a:rPr>
              <a:t>をオン</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100" name="直線矢印コネクタ 99">
            <a:extLst>
              <a:ext uri="{FF2B5EF4-FFF2-40B4-BE49-F238E27FC236}">
                <a16:creationId xmlns:a16="http://schemas.microsoft.com/office/drawing/2014/main" id="{BE4FBC6F-EAB7-67B3-77A2-1B91E376EE5F}"/>
              </a:ext>
            </a:extLst>
          </p:cNvPr>
          <p:cNvCxnSpPr>
            <a:cxnSpLocks/>
            <a:stCxn id="99" idx="2"/>
          </p:cNvCxnSpPr>
          <p:nvPr/>
        </p:nvCxnSpPr>
        <p:spPr bwMode="auto">
          <a:xfrm>
            <a:off x="9174953" y="4078618"/>
            <a:ext cx="0" cy="142906"/>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1" name="フローチャート: 処理 100">
            <a:extLst>
              <a:ext uri="{FF2B5EF4-FFF2-40B4-BE49-F238E27FC236}">
                <a16:creationId xmlns:a16="http://schemas.microsoft.com/office/drawing/2014/main" id="{994F6CB1-676A-9D10-D367-4DDB3E89B5BD}"/>
              </a:ext>
            </a:extLst>
          </p:cNvPr>
          <p:cNvSpPr/>
          <p:nvPr/>
        </p:nvSpPr>
        <p:spPr bwMode="auto">
          <a:xfrm>
            <a:off x="8262145" y="4238222"/>
            <a:ext cx="1825616" cy="205783"/>
          </a:xfrm>
          <a:prstGeom prst="flowChart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050" dirty="0">
                <a:latin typeface="Tahoma" charset="0"/>
                <a:ea typeface="ＭＳ Ｐゴシック" charset="0"/>
                <a:cs typeface="ＭＳ Ｐゴシック" charset="0"/>
              </a:rPr>
              <a:t>少し待つ</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sp>
        <p:nvSpPr>
          <p:cNvPr id="102" name="フローチャート: 処理 101">
            <a:extLst>
              <a:ext uri="{FF2B5EF4-FFF2-40B4-BE49-F238E27FC236}">
                <a16:creationId xmlns:a16="http://schemas.microsoft.com/office/drawing/2014/main" id="{8B2A5F3E-55F3-8592-F854-EA4BDE68B6E3}"/>
              </a:ext>
            </a:extLst>
          </p:cNvPr>
          <p:cNvSpPr/>
          <p:nvPr/>
        </p:nvSpPr>
        <p:spPr bwMode="auto">
          <a:xfrm>
            <a:off x="8844970" y="2435683"/>
            <a:ext cx="347162" cy="205785"/>
          </a:xfrm>
          <a:prstGeom prst="flowChartProcess">
            <a:avLst/>
          </a:prstGeom>
          <a:noFill/>
          <a:ln w="19050"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eaLnBrk="1" hangingPunct="1"/>
            <a:r>
              <a:rPr lang="en-US" altLang="ja-JP" sz="1050" dirty="0">
                <a:solidFill>
                  <a:srgbClr val="FF0000"/>
                </a:solidFill>
                <a:latin typeface="Tahoma" charset="0"/>
                <a:ea typeface="ＭＳ Ｐゴシック" charset="0"/>
                <a:cs typeface="ＭＳ Ｐゴシック" charset="0"/>
              </a:rPr>
              <a:t>1</a:t>
            </a:r>
            <a:endParaRPr kumimoji="1" lang="ja-JP" altLang="en-US" sz="1050" i="0" u="none" strike="noStrike" cap="none" normalizeH="0" baseline="0" dirty="0">
              <a:ln>
                <a:noFill/>
              </a:ln>
              <a:solidFill>
                <a:srgbClr val="FF0000"/>
              </a:solidFill>
              <a:effectLst/>
              <a:latin typeface="Tahoma" charset="0"/>
              <a:ea typeface="ＭＳ Ｐゴシック" charset="0"/>
              <a:cs typeface="ＭＳ Ｐゴシック" charset="0"/>
            </a:endParaRPr>
          </a:p>
        </p:txBody>
      </p:sp>
      <p:sp>
        <p:nvSpPr>
          <p:cNvPr id="103" name="フローチャート: 処理 102">
            <a:extLst>
              <a:ext uri="{FF2B5EF4-FFF2-40B4-BE49-F238E27FC236}">
                <a16:creationId xmlns:a16="http://schemas.microsoft.com/office/drawing/2014/main" id="{18547E00-2827-01C5-C337-7C9CB82442F0}"/>
              </a:ext>
            </a:extLst>
          </p:cNvPr>
          <p:cNvSpPr/>
          <p:nvPr/>
        </p:nvSpPr>
        <p:spPr bwMode="auto">
          <a:xfrm>
            <a:off x="11246526" y="2398118"/>
            <a:ext cx="347162" cy="205785"/>
          </a:xfrm>
          <a:prstGeom prst="flowChartProcess">
            <a:avLst/>
          </a:prstGeom>
          <a:noFill/>
          <a:ln w="19050"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eaLnBrk="1" hangingPunct="1"/>
            <a:r>
              <a:rPr lang="en-US" altLang="ja-JP" sz="1050" dirty="0">
                <a:solidFill>
                  <a:srgbClr val="FF0000"/>
                </a:solidFill>
                <a:latin typeface="Tahoma" charset="0"/>
                <a:ea typeface="ＭＳ Ｐゴシック" charset="0"/>
                <a:cs typeface="ＭＳ Ｐゴシック" charset="0"/>
              </a:rPr>
              <a:t>2</a:t>
            </a:r>
            <a:endParaRPr kumimoji="1" lang="ja-JP" altLang="en-US" sz="1050" i="0" u="none" strike="noStrike" cap="none" normalizeH="0" baseline="0" dirty="0">
              <a:ln>
                <a:noFill/>
              </a:ln>
              <a:solidFill>
                <a:srgbClr val="FF0000"/>
              </a:solidFill>
              <a:effectLst/>
              <a:latin typeface="Tahoma" charset="0"/>
              <a:ea typeface="ＭＳ Ｐゴシック" charset="0"/>
              <a:cs typeface="ＭＳ Ｐゴシック" charset="0"/>
            </a:endParaRPr>
          </a:p>
        </p:txBody>
      </p:sp>
      <p:cxnSp>
        <p:nvCxnSpPr>
          <p:cNvPr id="106" name="直線矢印コネクタ 105">
            <a:extLst>
              <a:ext uri="{FF2B5EF4-FFF2-40B4-BE49-F238E27FC236}">
                <a16:creationId xmlns:a16="http://schemas.microsoft.com/office/drawing/2014/main" id="{AB9C3B53-7434-D5D1-90F4-50B6DE6BB0CD}"/>
              </a:ext>
            </a:extLst>
          </p:cNvPr>
          <p:cNvCxnSpPr>
            <a:cxnSpLocks/>
          </p:cNvCxnSpPr>
          <p:nvPr/>
        </p:nvCxnSpPr>
        <p:spPr bwMode="auto">
          <a:xfrm>
            <a:off x="11246526" y="2663252"/>
            <a:ext cx="0" cy="278973"/>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7" name="フローチャート: 処理 106">
            <a:extLst>
              <a:ext uri="{FF2B5EF4-FFF2-40B4-BE49-F238E27FC236}">
                <a16:creationId xmlns:a16="http://schemas.microsoft.com/office/drawing/2014/main" id="{BFAA50D8-9FD1-2004-32E6-F7BECC4F9AF4}"/>
              </a:ext>
            </a:extLst>
          </p:cNvPr>
          <p:cNvSpPr/>
          <p:nvPr/>
        </p:nvSpPr>
        <p:spPr bwMode="auto">
          <a:xfrm>
            <a:off x="10333718" y="3692194"/>
            <a:ext cx="1825616" cy="386424"/>
          </a:xfrm>
          <a:prstGeom prst="flowChart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050" dirty="0">
                <a:latin typeface="Tahoma" charset="0"/>
                <a:ea typeface="ＭＳ Ｐゴシック" charset="0"/>
                <a:cs typeface="ＭＳ Ｐゴシック" charset="0"/>
              </a:rPr>
              <a:t>SENSORLED_1</a:t>
            </a:r>
            <a:r>
              <a:rPr lang="ja-JP" altLang="en-US" sz="1050" dirty="0">
                <a:latin typeface="Tahoma" charset="0"/>
                <a:ea typeface="ＭＳ Ｐゴシック" charset="0"/>
                <a:cs typeface="ＭＳ Ｐゴシック" charset="0"/>
              </a:rPr>
              <a:t>をオフ</a:t>
            </a:r>
            <a:endParaRPr lang="en-US" altLang="ja-JP" sz="1050" dirty="0">
              <a:latin typeface="Tahoma" charset="0"/>
              <a:ea typeface="ＭＳ Ｐゴシック" charset="0"/>
              <a:cs typeface="ＭＳ Ｐゴシック" charset="0"/>
            </a:endParaRPr>
          </a:p>
          <a:p>
            <a:pPr algn="ctr" fontAlgn="base">
              <a:spcBef>
                <a:spcPct val="0"/>
              </a:spcBef>
              <a:spcAft>
                <a:spcPct val="0"/>
              </a:spcAft>
            </a:pPr>
            <a:r>
              <a:rPr lang="en-US" altLang="ja-JP" sz="1050" dirty="0">
                <a:latin typeface="Tahoma" charset="0"/>
                <a:ea typeface="ＭＳ Ｐゴシック" charset="0"/>
                <a:cs typeface="ＭＳ Ｐゴシック" charset="0"/>
              </a:rPr>
              <a:t>SENSORLED_2</a:t>
            </a:r>
            <a:r>
              <a:rPr lang="ja-JP" altLang="en-US" sz="1050" dirty="0">
                <a:latin typeface="Tahoma" charset="0"/>
                <a:ea typeface="ＭＳ Ｐゴシック" charset="0"/>
                <a:cs typeface="ＭＳ Ｐゴシック" charset="0"/>
              </a:rPr>
              <a:t>をオフ</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108" name="直線矢印コネクタ 107">
            <a:extLst>
              <a:ext uri="{FF2B5EF4-FFF2-40B4-BE49-F238E27FC236}">
                <a16:creationId xmlns:a16="http://schemas.microsoft.com/office/drawing/2014/main" id="{C7512BB3-8E8A-A204-60E6-845DAAB33E1A}"/>
              </a:ext>
            </a:extLst>
          </p:cNvPr>
          <p:cNvCxnSpPr>
            <a:cxnSpLocks/>
            <a:stCxn id="107" idx="2"/>
          </p:cNvCxnSpPr>
          <p:nvPr/>
        </p:nvCxnSpPr>
        <p:spPr bwMode="auto">
          <a:xfrm>
            <a:off x="11246526" y="4078618"/>
            <a:ext cx="0" cy="142906"/>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9" name="フローチャート: 処理 108">
            <a:extLst>
              <a:ext uri="{FF2B5EF4-FFF2-40B4-BE49-F238E27FC236}">
                <a16:creationId xmlns:a16="http://schemas.microsoft.com/office/drawing/2014/main" id="{A4375B83-00FD-9FB0-A8C7-5F183D50FC5E}"/>
              </a:ext>
            </a:extLst>
          </p:cNvPr>
          <p:cNvSpPr/>
          <p:nvPr/>
        </p:nvSpPr>
        <p:spPr bwMode="auto">
          <a:xfrm>
            <a:off x="10333718" y="4238222"/>
            <a:ext cx="1825616" cy="205783"/>
          </a:xfrm>
          <a:prstGeom prst="flowChart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050" dirty="0">
                <a:latin typeface="Tahoma" charset="0"/>
                <a:ea typeface="ＭＳ Ｐゴシック" charset="0"/>
                <a:cs typeface="ＭＳ Ｐゴシック" charset="0"/>
              </a:rPr>
              <a:t>少し待つ</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111" name="直線矢印コネクタ 110">
            <a:extLst>
              <a:ext uri="{FF2B5EF4-FFF2-40B4-BE49-F238E27FC236}">
                <a16:creationId xmlns:a16="http://schemas.microsoft.com/office/drawing/2014/main" id="{9E3B6E94-3E8F-77EB-6C8C-D48499E44D42}"/>
              </a:ext>
            </a:extLst>
          </p:cNvPr>
          <p:cNvCxnSpPr>
            <a:cxnSpLocks/>
          </p:cNvCxnSpPr>
          <p:nvPr/>
        </p:nvCxnSpPr>
        <p:spPr bwMode="auto">
          <a:xfrm flipH="1" flipV="1">
            <a:off x="7074059" y="4519033"/>
            <a:ext cx="4181727" cy="12694"/>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2" name="直線矢印コネクタ 111">
            <a:extLst>
              <a:ext uri="{FF2B5EF4-FFF2-40B4-BE49-F238E27FC236}">
                <a16:creationId xmlns:a16="http://schemas.microsoft.com/office/drawing/2014/main" id="{4D8892BD-7808-CC8E-2F61-667DE2BC9639}"/>
              </a:ext>
            </a:extLst>
          </p:cNvPr>
          <p:cNvCxnSpPr>
            <a:cxnSpLocks/>
            <a:stCxn id="101" idx="2"/>
            <a:endCxn id="124" idx="0"/>
          </p:cNvCxnSpPr>
          <p:nvPr/>
        </p:nvCxnSpPr>
        <p:spPr bwMode="auto">
          <a:xfrm>
            <a:off x="9174953" y="4444005"/>
            <a:ext cx="0" cy="214414"/>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3" name="直線矢印コネクタ 112">
            <a:extLst>
              <a:ext uri="{FF2B5EF4-FFF2-40B4-BE49-F238E27FC236}">
                <a16:creationId xmlns:a16="http://schemas.microsoft.com/office/drawing/2014/main" id="{E0D0FBB2-9066-E46F-9081-DC32F9C84C30}"/>
              </a:ext>
            </a:extLst>
          </p:cNvPr>
          <p:cNvCxnSpPr>
            <a:cxnSpLocks/>
            <a:endCxn id="97" idx="2"/>
          </p:cNvCxnSpPr>
          <p:nvPr/>
        </p:nvCxnSpPr>
        <p:spPr bwMode="auto">
          <a:xfrm flipV="1">
            <a:off x="7064799" y="4431311"/>
            <a:ext cx="0" cy="100416"/>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6" name="直線矢印コネクタ 115">
            <a:extLst>
              <a:ext uri="{FF2B5EF4-FFF2-40B4-BE49-F238E27FC236}">
                <a16:creationId xmlns:a16="http://schemas.microsoft.com/office/drawing/2014/main" id="{6A98BC60-A01A-BF82-4FB5-EFDC00C56735}"/>
              </a:ext>
            </a:extLst>
          </p:cNvPr>
          <p:cNvCxnSpPr>
            <a:cxnSpLocks/>
            <a:endCxn id="101" idx="2"/>
          </p:cNvCxnSpPr>
          <p:nvPr/>
        </p:nvCxnSpPr>
        <p:spPr bwMode="auto">
          <a:xfrm flipV="1">
            <a:off x="9174953" y="4444005"/>
            <a:ext cx="0" cy="87722"/>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9" name="直線矢印コネクタ 118">
            <a:extLst>
              <a:ext uri="{FF2B5EF4-FFF2-40B4-BE49-F238E27FC236}">
                <a16:creationId xmlns:a16="http://schemas.microsoft.com/office/drawing/2014/main" id="{B29C2635-A985-602F-898D-59A3CD4D0187}"/>
              </a:ext>
            </a:extLst>
          </p:cNvPr>
          <p:cNvCxnSpPr>
            <a:cxnSpLocks/>
            <a:endCxn id="109" idx="2"/>
          </p:cNvCxnSpPr>
          <p:nvPr/>
        </p:nvCxnSpPr>
        <p:spPr bwMode="auto">
          <a:xfrm flipV="1">
            <a:off x="11246526" y="4444005"/>
            <a:ext cx="0" cy="107319"/>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4" name="フローチャート: 処理 123">
            <a:extLst>
              <a:ext uri="{FF2B5EF4-FFF2-40B4-BE49-F238E27FC236}">
                <a16:creationId xmlns:a16="http://schemas.microsoft.com/office/drawing/2014/main" id="{E188C3E1-FDF5-65FD-F8E7-099BC7629B3D}"/>
              </a:ext>
            </a:extLst>
          </p:cNvPr>
          <p:cNvSpPr/>
          <p:nvPr/>
        </p:nvSpPr>
        <p:spPr bwMode="auto">
          <a:xfrm>
            <a:off x="8262145" y="4658419"/>
            <a:ext cx="1825616" cy="205783"/>
          </a:xfrm>
          <a:prstGeom prst="flowChart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050" dirty="0" err="1">
                <a:latin typeface="Tahoma" charset="0"/>
                <a:ea typeface="ＭＳ Ｐゴシック" charset="0"/>
                <a:cs typeface="ＭＳ Ｐゴシック" charset="0"/>
              </a:rPr>
              <a:t>AD_step</a:t>
            </a:r>
            <a:r>
              <a:rPr lang="en-US" altLang="ja-JP" sz="1050" dirty="0">
                <a:latin typeface="Tahoma" charset="0"/>
                <a:ea typeface="ＭＳ Ｐゴシック" charset="0"/>
                <a:cs typeface="ＭＳ Ｐゴシック" charset="0"/>
              </a:rPr>
              <a:t>++</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sp>
        <p:nvSpPr>
          <p:cNvPr id="127" name="フローチャート: 処理 126">
            <a:extLst>
              <a:ext uri="{FF2B5EF4-FFF2-40B4-BE49-F238E27FC236}">
                <a16:creationId xmlns:a16="http://schemas.microsoft.com/office/drawing/2014/main" id="{E98A9A6E-6F5F-0F4A-B703-561D7B574787}"/>
              </a:ext>
            </a:extLst>
          </p:cNvPr>
          <p:cNvSpPr/>
          <p:nvPr/>
        </p:nvSpPr>
        <p:spPr bwMode="auto">
          <a:xfrm>
            <a:off x="9153161" y="5280248"/>
            <a:ext cx="1800000" cy="227665"/>
          </a:xfrm>
          <a:prstGeom prst="flowChartProcess">
            <a:avLst/>
          </a:prstGeom>
          <a:noFill/>
          <a:ln w="19050"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eaLnBrk="1" hangingPunct="1"/>
            <a:r>
              <a:rPr kumimoji="1" lang="en-US" altLang="ja-JP" sz="1050" i="0" u="none" strike="noStrike" cap="none" normalizeH="0" baseline="0" dirty="0">
                <a:ln>
                  <a:noFill/>
                </a:ln>
                <a:solidFill>
                  <a:srgbClr val="0000FF"/>
                </a:solidFill>
                <a:effectLst/>
                <a:latin typeface="Tahoma" charset="0"/>
                <a:ea typeface="ＭＳ Ｐゴシック" charset="0"/>
                <a:cs typeface="ＭＳ Ｐゴシック" charset="0"/>
              </a:rPr>
              <a:t>No</a:t>
            </a:r>
            <a:endParaRPr kumimoji="1" lang="ja-JP" altLang="en-US" sz="1050" i="0" u="none" strike="noStrike" cap="none" normalizeH="0" baseline="0" dirty="0">
              <a:ln>
                <a:noFill/>
              </a:ln>
              <a:solidFill>
                <a:srgbClr val="0000FF"/>
              </a:solidFill>
              <a:effectLst/>
              <a:latin typeface="Tahoma" charset="0"/>
              <a:ea typeface="ＭＳ Ｐゴシック" charset="0"/>
              <a:cs typeface="ＭＳ Ｐゴシック" charset="0"/>
            </a:endParaRPr>
          </a:p>
        </p:txBody>
      </p:sp>
      <p:sp>
        <p:nvSpPr>
          <p:cNvPr id="128" name="フローチャート: 処理 127">
            <a:extLst>
              <a:ext uri="{FF2B5EF4-FFF2-40B4-BE49-F238E27FC236}">
                <a16:creationId xmlns:a16="http://schemas.microsoft.com/office/drawing/2014/main" id="{23ABFC43-6C6D-B743-0A33-357AC5DD16B7}"/>
              </a:ext>
            </a:extLst>
          </p:cNvPr>
          <p:cNvSpPr/>
          <p:nvPr/>
        </p:nvSpPr>
        <p:spPr bwMode="auto">
          <a:xfrm>
            <a:off x="8775756" y="5394080"/>
            <a:ext cx="347162" cy="205785"/>
          </a:xfrm>
          <a:prstGeom prst="flowChartProcess">
            <a:avLst/>
          </a:prstGeom>
          <a:noFill/>
          <a:ln w="19050"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eaLnBrk="1" hangingPunct="1"/>
            <a:r>
              <a:rPr lang="en-US" altLang="ja-JP" sz="1050" dirty="0">
                <a:solidFill>
                  <a:srgbClr val="FF0000"/>
                </a:solidFill>
                <a:latin typeface="Tahoma" charset="0"/>
                <a:ea typeface="ＭＳ Ｐゴシック" charset="0"/>
                <a:cs typeface="ＭＳ Ｐゴシック" charset="0"/>
              </a:rPr>
              <a:t>yes</a:t>
            </a:r>
            <a:endParaRPr kumimoji="1" lang="ja-JP" altLang="en-US" sz="1050" i="0" u="none" strike="noStrike" cap="none" normalizeH="0" baseline="0" dirty="0">
              <a:ln>
                <a:noFill/>
              </a:ln>
              <a:solidFill>
                <a:srgbClr val="FF0000"/>
              </a:solidFill>
              <a:effectLst/>
              <a:latin typeface="Tahoma" charset="0"/>
              <a:ea typeface="ＭＳ Ｐゴシック" charset="0"/>
              <a:cs typeface="ＭＳ Ｐゴシック" charset="0"/>
            </a:endParaRPr>
          </a:p>
        </p:txBody>
      </p:sp>
      <p:sp>
        <p:nvSpPr>
          <p:cNvPr id="129" name="フローチャート: 判断 128">
            <a:extLst>
              <a:ext uri="{FF2B5EF4-FFF2-40B4-BE49-F238E27FC236}">
                <a16:creationId xmlns:a16="http://schemas.microsoft.com/office/drawing/2014/main" id="{32945557-079F-266C-8C52-ED647F2F4591}"/>
              </a:ext>
            </a:extLst>
          </p:cNvPr>
          <p:cNvSpPr/>
          <p:nvPr/>
        </p:nvSpPr>
        <p:spPr bwMode="auto">
          <a:xfrm>
            <a:off x="8116520" y="5047597"/>
            <a:ext cx="2116865" cy="404366"/>
          </a:xfrm>
          <a:prstGeom prst="flowChartDecision">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050" i="0" u="none" strike="noStrike" cap="none" normalizeH="0" baseline="0" dirty="0" err="1">
                <a:ln>
                  <a:noFill/>
                </a:ln>
                <a:effectLst/>
                <a:latin typeface="Tahoma" charset="0"/>
                <a:ea typeface="ＭＳ Ｐゴシック" charset="0"/>
                <a:cs typeface="ＭＳ Ｐゴシック" charset="0"/>
              </a:rPr>
              <a:t>AD_step</a:t>
            </a:r>
            <a:r>
              <a:rPr kumimoji="1" lang="en-US" altLang="ja-JP" sz="1050" i="0" u="none" strike="noStrike" cap="none" normalizeH="0" baseline="0" dirty="0">
                <a:ln>
                  <a:noFill/>
                </a:ln>
                <a:effectLst/>
                <a:latin typeface="Tahoma" charset="0"/>
                <a:ea typeface="ＭＳ Ｐゴシック" charset="0"/>
                <a:cs typeface="ＭＳ Ｐゴシック" charset="0"/>
              </a:rPr>
              <a:t>!=3</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130" name="直線矢印コネクタ 129">
            <a:extLst>
              <a:ext uri="{FF2B5EF4-FFF2-40B4-BE49-F238E27FC236}">
                <a16:creationId xmlns:a16="http://schemas.microsoft.com/office/drawing/2014/main" id="{23EF4401-57BD-A2C1-7615-C9C3CD5A103C}"/>
              </a:ext>
            </a:extLst>
          </p:cNvPr>
          <p:cNvCxnSpPr>
            <a:cxnSpLocks/>
            <a:stCxn id="129" idx="2"/>
            <a:endCxn id="137" idx="0"/>
          </p:cNvCxnSpPr>
          <p:nvPr/>
        </p:nvCxnSpPr>
        <p:spPr bwMode="auto">
          <a:xfrm flipH="1">
            <a:off x="9174952" y="5451963"/>
            <a:ext cx="1" cy="173087"/>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1" name="直線矢印コネクタ 130">
            <a:extLst>
              <a:ext uri="{FF2B5EF4-FFF2-40B4-BE49-F238E27FC236}">
                <a16:creationId xmlns:a16="http://schemas.microsoft.com/office/drawing/2014/main" id="{0CE8DDA2-DB14-F835-3B5B-D119BDF561BE}"/>
              </a:ext>
            </a:extLst>
          </p:cNvPr>
          <p:cNvCxnSpPr>
            <a:cxnSpLocks/>
            <a:stCxn id="129" idx="3"/>
          </p:cNvCxnSpPr>
          <p:nvPr/>
        </p:nvCxnSpPr>
        <p:spPr bwMode="auto">
          <a:xfrm>
            <a:off x="10233385" y="5249780"/>
            <a:ext cx="719776" cy="0"/>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2" name="直線矢印コネクタ 131">
            <a:extLst>
              <a:ext uri="{FF2B5EF4-FFF2-40B4-BE49-F238E27FC236}">
                <a16:creationId xmlns:a16="http://schemas.microsoft.com/office/drawing/2014/main" id="{ED4E716A-86A4-A346-D6BF-4920C07E7EE9}"/>
              </a:ext>
            </a:extLst>
          </p:cNvPr>
          <p:cNvCxnSpPr>
            <a:cxnSpLocks/>
            <a:stCxn id="124" idx="2"/>
            <a:endCxn id="129" idx="0"/>
          </p:cNvCxnSpPr>
          <p:nvPr/>
        </p:nvCxnSpPr>
        <p:spPr bwMode="auto">
          <a:xfrm>
            <a:off x="9174953" y="4864202"/>
            <a:ext cx="0" cy="183395"/>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5" name="直線矢印コネクタ 134">
            <a:extLst>
              <a:ext uri="{FF2B5EF4-FFF2-40B4-BE49-F238E27FC236}">
                <a16:creationId xmlns:a16="http://schemas.microsoft.com/office/drawing/2014/main" id="{1C5E9EBD-D62E-ACF5-A52E-D6BC9A455B1D}"/>
              </a:ext>
            </a:extLst>
          </p:cNvPr>
          <p:cNvCxnSpPr>
            <a:cxnSpLocks/>
            <a:stCxn id="137" idx="2"/>
            <a:endCxn id="23" idx="0"/>
          </p:cNvCxnSpPr>
          <p:nvPr/>
        </p:nvCxnSpPr>
        <p:spPr bwMode="auto">
          <a:xfrm flipH="1">
            <a:off x="9164922" y="6406882"/>
            <a:ext cx="10030" cy="160704"/>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7" name="フローチャート: 処理 136">
            <a:extLst>
              <a:ext uri="{FF2B5EF4-FFF2-40B4-BE49-F238E27FC236}">
                <a16:creationId xmlns:a16="http://schemas.microsoft.com/office/drawing/2014/main" id="{955BEA54-4B4D-1AF0-359B-EBB098A55239}"/>
              </a:ext>
            </a:extLst>
          </p:cNvPr>
          <p:cNvSpPr/>
          <p:nvPr/>
        </p:nvSpPr>
        <p:spPr bwMode="auto">
          <a:xfrm>
            <a:off x="7592337" y="5625050"/>
            <a:ext cx="3165229" cy="781832"/>
          </a:xfrm>
          <a:prstGeom prst="flowChart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fontAlgn="base">
              <a:spcBef>
                <a:spcPct val="0"/>
              </a:spcBef>
              <a:spcAft>
                <a:spcPct val="0"/>
              </a:spcAft>
            </a:pPr>
            <a:r>
              <a:rPr lang="en-US" altLang="ja-JP" sz="1050" dirty="0">
                <a:latin typeface="Tahoma" charset="0"/>
                <a:ea typeface="ＭＳ Ｐゴシック" charset="0"/>
                <a:cs typeface="ＭＳ Ｐゴシック" charset="0"/>
              </a:rPr>
              <a:t>DMA</a:t>
            </a:r>
            <a:r>
              <a:rPr lang="ja-JP" altLang="en-US" sz="1050" dirty="0">
                <a:latin typeface="Tahoma" charset="0"/>
                <a:ea typeface="ＭＳ Ｐゴシック" charset="0"/>
                <a:cs typeface="ＭＳ Ｐゴシック" charset="0"/>
              </a:rPr>
              <a:t>を開始させる</a:t>
            </a:r>
            <a:endParaRPr lang="en-US" altLang="ja-JP" sz="1050" dirty="0">
              <a:latin typeface="Tahoma" charset="0"/>
              <a:ea typeface="ＭＳ Ｐゴシック" charset="0"/>
              <a:cs typeface="ＭＳ Ｐゴシック" charset="0"/>
            </a:endParaRPr>
          </a:p>
          <a:p>
            <a:pPr algn="ctr" fontAlgn="base">
              <a:spcBef>
                <a:spcPct val="0"/>
              </a:spcBef>
              <a:spcAft>
                <a:spcPct val="0"/>
              </a:spcAft>
            </a:pPr>
            <a:endParaRPr lang="en-US" altLang="ja-JP" sz="1050" dirty="0">
              <a:latin typeface="Tahoma" charset="0"/>
              <a:ea typeface="ＭＳ Ｐゴシック" charset="0"/>
              <a:cs typeface="ＭＳ Ｐゴシック" charset="0"/>
            </a:endParaRPr>
          </a:p>
          <a:p>
            <a:pPr algn="l"/>
            <a:r>
              <a:rPr lang="en-US" altLang="ja-JP" sz="1050" dirty="0" err="1">
                <a:solidFill>
                  <a:srgbClr val="000000"/>
                </a:solidFill>
                <a:latin typeface="Consolas" panose="020B0609020204030204" pitchFamily="49" charset="0"/>
              </a:rPr>
              <a:t>HAL_ADC_Start_DMA</a:t>
            </a:r>
            <a:r>
              <a:rPr lang="en-US" altLang="ja-JP" sz="1050" dirty="0">
                <a:solidFill>
                  <a:srgbClr val="000000"/>
                </a:solidFill>
                <a:latin typeface="Consolas" panose="020B0609020204030204" pitchFamily="49" charset="0"/>
              </a:rPr>
              <a:t>(&amp;hadc1, </a:t>
            </a:r>
            <a:r>
              <a:rPr lang="en-US" altLang="ja-JP" sz="1050" dirty="0" err="1">
                <a:solidFill>
                  <a:srgbClr val="000000"/>
                </a:solidFill>
                <a:latin typeface="Consolas" panose="020B0609020204030204" pitchFamily="49" charset="0"/>
              </a:rPr>
              <a:t>g_ADCBuffer</a:t>
            </a:r>
            <a:r>
              <a:rPr lang="en-US" altLang="ja-JP" sz="1050" dirty="0">
                <a:solidFill>
                  <a:srgbClr val="000000"/>
                </a:solidFill>
                <a:latin typeface="Consolas" panose="020B0609020204030204" pitchFamily="49" charset="0"/>
              </a:rPr>
              <a:t>,</a:t>
            </a:r>
          </a:p>
          <a:p>
            <a:pPr algn="l"/>
            <a:r>
              <a:rPr lang="en-US" altLang="ja-JP" sz="1050" b="1" dirty="0" err="1">
                <a:solidFill>
                  <a:srgbClr val="7F0055"/>
                </a:solidFill>
                <a:latin typeface="Consolas" panose="020B0609020204030204" pitchFamily="49" charset="0"/>
              </a:rPr>
              <a:t>sizeof</a:t>
            </a:r>
            <a:r>
              <a:rPr lang="en-US" altLang="ja-JP" sz="1050" b="1" dirty="0">
                <a:solidFill>
                  <a:srgbClr val="000000"/>
                </a:solidFill>
                <a:latin typeface="Consolas" panose="020B0609020204030204" pitchFamily="49" charset="0"/>
              </a:rPr>
              <a:t>(</a:t>
            </a:r>
            <a:r>
              <a:rPr lang="en-US" altLang="ja-JP" sz="1050" b="1" dirty="0" err="1">
                <a:solidFill>
                  <a:srgbClr val="000000"/>
                </a:solidFill>
                <a:latin typeface="Consolas" panose="020B0609020204030204" pitchFamily="49" charset="0"/>
              </a:rPr>
              <a:t>g_ADCBuffer</a:t>
            </a:r>
            <a:r>
              <a:rPr lang="en-US" altLang="ja-JP" sz="1050" b="1" dirty="0">
                <a:solidFill>
                  <a:srgbClr val="000000"/>
                </a:solidFill>
                <a:latin typeface="Consolas" panose="020B0609020204030204" pitchFamily="49" charset="0"/>
              </a:rPr>
              <a:t>) / </a:t>
            </a:r>
            <a:r>
              <a:rPr lang="en-US" altLang="ja-JP" sz="1050" b="1" dirty="0" err="1">
                <a:solidFill>
                  <a:srgbClr val="7F0055"/>
                </a:solidFill>
                <a:latin typeface="Consolas" panose="020B0609020204030204" pitchFamily="49" charset="0"/>
              </a:rPr>
              <a:t>sizeof</a:t>
            </a:r>
            <a:r>
              <a:rPr lang="en-US" altLang="ja-JP" sz="1050" b="1" dirty="0">
                <a:solidFill>
                  <a:srgbClr val="000000"/>
                </a:solidFill>
                <a:latin typeface="Consolas" panose="020B0609020204030204" pitchFamily="49" charset="0"/>
              </a:rPr>
              <a:t>(</a:t>
            </a:r>
            <a:r>
              <a:rPr lang="en-US" altLang="ja-JP" sz="1050" b="1" dirty="0">
                <a:solidFill>
                  <a:srgbClr val="005032"/>
                </a:solidFill>
                <a:latin typeface="Consolas" panose="020B0609020204030204" pitchFamily="49" charset="0"/>
              </a:rPr>
              <a:t>uint16_t</a:t>
            </a:r>
            <a:r>
              <a:rPr lang="en-US" altLang="ja-JP" sz="1050" b="1" dirty="0">
                <a:solidFill>
                  <a:srgbClr val="000000"/>
                </a:solidFill>
                <a:latin typeface="Consolas" panose="020B0609020204030204" pitchFamily="49" charset="0"/>
              </a:rPr>
              <a:t>));</a:t>
            </a:r>
          </a:p>
        </p:txBody>
      </p:sp>
      <p:cxnSp>
        <p:nvCxnSpPr>
          <p:cNvPr id="149" name="直線矢印コネクタ 148">
            <a:extLst>
              <a:ext uri="{FF2B5EF4-FFF2-40B4-BE49-F238E27FC236}">
                <a16:creationId xmlns:a16="http://schemas.microsoft.com/office/drawing/2014/main" id="{8A5685FC-C599-5609-15F1-BC5BF2FD7E90}"/>
              </a:ext>
            </a:extLst>
          </p:cNvPr>
          <p:cNvCxnSpPr>
            <a:cxnSpLocks/>
          </p:cNvCxnSpPr>
          <p:nvPr/>
        </p:nvCxnSpPr>
        <p:spPr bwMode="auto">
          <a:xfrm flipV="1">
            <a:off x="10953160" y="5249780"/>
            <a:ext cx="0" cy="1209663"/>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2" name="直線矢印コネクタ 151">
            <a:extLst>
              <a:ext uri="{FF2B5EF4-FFF2-40B4-BE49-F238E27FC236}">
                <a16:creationId xmlns:a16="http://schemas.microsoft.com/office/drawing/2014/main" id="{69D4470F-7980-0CB9-C438-79F0EAABF591}"/>
              </a:ext>
            </a:extLst>
          </p:cNvPr>
          <p:cNvCxnSpPr>
            <a:cxnSpLocks/>
          </p:cNvCxnSpPr>
          <p:nvPr/>
        </p:nvCxnSpPr>
        <p:spPr bwMode="auto">
          <a:xfrm flipH="1">
            <a:off x="9192132" y="6459443"/>
            <a:ext cx="1761028" cy="0"/>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6" name="フローチャート: 処理 165">
            <a:extLst>
              <a:ext uri="{FF2B5EF4-FFF2-40B4-BE49-F238E27FC236}">
                <a16:creationId xmlns:a16="http://schemas.microsoft.com/office/drawing/2014/main" id="{197838CA-9372-7EE4-4C69-E5A4CC06A336}"/>
              </a:ext>
            </a:extLst>
          </p:cNvPr>
          <p:cNvSpPr/>
          <p:nvPr/>
        </p:nvSpPr>
        <p:spPr bwMode="auto">
          <a:xfrm>
            <a:off x="6151991" y="2955336"/>
            <a:ext cx="1825616" cy="369726"/>
          </a:xfrm>
          <a:prstGeom prst="flowChart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050" dirty="0" err="1">
                <a:latin typeface="Tahoma" charset="0"/>
                <a:ea typeface="ＭＳ Ｐゴシック" charset="0"/>
                <a:cs typeface="ＭＳ Ｐゴシック" charset="0"/>
              </a:rPr>
              <a:t>g</a:t>
            </a:r>
            <a:r>
              <a:rPr kumimoji="1" lang="en-US" altLang="ja-JP" sz="1050" i="0" u="none" strike="noStrike" cap="none" normalizeH="0" baseline="0" dirty="0" err="1">
                <a:ln>
                  <a:noFill/>
                </a:ln>
                <a:effectLst/>
                <a:latin typeface="Tahoma" charset="0"/>
                <a:ea typeface="ＭＳ Ｐゴシック" charset="0"/>
                <a:cs typeface="ＭＳ Ｐゴシック" charset="0"/>
              </a:rPr>
              <a:t>_sensor_off</a:t>
            </a:r>
            <a:r>
              <a:rPr kumimoji="1" lang="ja-JP" altLang="en-US" sz="1050" i="0" u="none" strike="noStrike" cap="none" normalizeH="0" baseline="0" dirty="0">
                <a:ln>
                  <a:noFill/>
                </a:ln>
                <a:effectLst/>
                <a:latin typeface="Tahoma" charset="0"/>
                <a:ea typeface="ＭＳ Ｐゴシック" charset="0"/>
                <a:cs typeface="ＭＳ Ｐゴシック" charset="0"/>
              </a:rPr>
              <a:t>に</a:t>
            </a:r>
            <a:endParaRPr kumimoji="1" lang="en-US" altLang="ja-JP" sz="1050" i="0" u="none" strike="noStrike" cap="none" normalizeH="0" baseline="0" dirty="0">
              <a:ln>
                <a:noFill/>
              </a:ln>
              <a:effectLst/>
              <a:latin typeface="Tahoma" charset="0"/>
              <a:ea typeface="ＭＳ Ｐゴシック" charset="0"/>
              <a:cs typeface="ＭＳ Ｐゴシック"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050" i="0" u="none" strike="noStrike" cap="none" normalizeH="0" baseline="0" dirty="0" err="1">
                <a:ln>
                  <a:noFill/>
                </a:ln>
                <a:effectLst/>
                <a:latin typeface="Tahoma" charset="0"/>
                <a:ea typeface="ＭＳ Ｐゴシック" charset="0"/>
                <a:cs typeface="ＭＳ Ｐゴシック" charset="0"/>
              </a:rPr>
              <a:t>g_ADCBuffer</a:t>
            </a:r>
            <a:r>
              <a:rPr kumimoji="1" lang="ja-JP" altLang="en-US" sz="1050" i="0" u="none" strike="noStrike" cap="none" normalizeH="0" baseline="0" dirty="0">
                <a:ln>
                  <a:noFill/>
                </a:ln>
                <a:effectLst/>
                <a:latin typeface="Tahoma" charset="0"/>
                <a:ea typeface="ＭＳ Ｐゴシック" charset="0"/>
                <a:cs typeface="ＭＳ Ｐゴシック" charset="0"/>
              </a:rPr>
              <a:t>の結果を入れる</a:t>
            </a:r>
          </a:p>
        </p:txBody>
      </p:sp>
      <p:sp>
        <p:nvSpPr>
          <p:cNvPr id="167" name="フローチャート: 処理 166">
            <a:extLst>
              <a:ext uri="{FF2B5EF4-FFF2-40B4-BE49-F238E27FC236}">
                <a16:creationId xmlns:a16="http://schemas.microsoft.com/office/drawing/2014/main" id="{70D22EF3-FE3B-5104-A628-59F8CB798551}"/>
              </a:ext>
            </a:extLst>
          </p:cNvPr>
          <p:cNvSpPr/>
          <p:nvPr/>
        </p:nvSpPr>
        <p:spPr bwMode="auto">
          <a:xfrm>
            <a:off x="8279324" y="2958347"/>
            <a:ext cx="1825616" cy="369726"/>
          </a:xfrm>
          <a:prstGeom prst="flowChart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050" dirty="0" err="1">
                <a:latin typeface="Tahoma" charset="0"/>
                <a:ea typeface="ＭＳ Ｐゴシック" charset="0"/>
                <a:cs typeface="ＭＳ Ｐゴシック" charset="0"/>
              </a:rPr>
              <a:t>g</a:t>
            </a:r>
            <a:r>
              <a:rPr kumimoji="1" lang="en-US" altLang="ja-JP" sz="1050" i="0" u="none" strike="noStrike" cap="none" normalizeH="0" baseline="0" dirty="0" err="1">
                <a:ln>
                  <a:noFill/>
                </a:ln>
                <a:effectLst/>
                <a:latin typeface="Tahoma" charset="0"/>
                <a:ea typeface="ＭＳ Ｐゴシック" charset="0"/>
                <a:cs typeface="ＭＳ Ｐゴシック" charset="0"/>
              </a:rPr>
              <a:t>_sensor_on</a:t>
            </a:r>
            <a:r>
              <a:rPr kumimoji="1" lang="ja-JP" altLang="en-US" sz="1050" i="0" u="none" strike="noStrike" cap="none" normalizeH="0" baseline="0" dirty="0">
                <a:ln>
                  <a:noFill/>
                </a:ln>
                <a:effectLst/>
                <a:latin typeface="Tahoma" charset="0"/>
                <a:ea typeface="ＭＳ Ｐゴシック" charset="0"/>
                <a:cs typeface="ＭＳ Ｐゴシック" charset="0"/>
              </a:rPr>
              <a:t>の</a:t>
            </a:r>
            <a:r>
              <a:rPr kumimoji="1" lang="en-US" altLang="ja-JP" sz="1050" i="0" u="none" strike="noStrike" cap="none" normalizeH="0" baseline="0" dirty="0">
                <a:ln>
                  <a:noFill/>
                </a:ln>
                <a:effectLst/>
                <a:latin typeface="Tahoma" charset="0"/>
                <a:ea typeface="ＭＳ Ｐゴシック" charset="0"/>
                <a:cs typeface="ＭＳ Ｐゴシック" charset="0"/>
              </a:rPr>
              <a:t>0,1</a:t>
            </a:r>
            <a:r>
              <a:rPr kumimoji="1" lang="ja-JP" altLang="en-US" sz="1050" i="0" u="none" strike="noStrike" cap="none" normalizeH="0" baseline="0" dirty="0">
                <a:ln>
                  <a:noFill/>
                </a:ln>
                <a:effectLst/>
                <a:latin typeface="Tahoma" charset="0"/>
                <a:ea typeface="ＭＳ Ｐゴシック" charset="0"/>
                <a:cs typeface="ＭＳ Ｐゴシック" charset="0"/>
              </a:rPr>
              <a:t>に</a:t>
            </a:r>
            <a:endParaRPr kumimoji="1" lang="en-US" altLang="ja-JP" sz="1050" i="0" u="none" strike="noStrike" cap="none" normalizeH="0" baseline="0" dirty="0">
              <a:ln>
                <a:noFill/>
              </a:ln>
              <a:effectLst/>
              <a:latin typeface="Tahoma" charset="0"/>
              <a:ea typeface="ＭＳ Ｐゴシック" charset="0"/>
              <a:cs typeface="ＭＳ Ｐゴシック"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050" i="0" u="none" strike="noStrike" cap="none" normalizeH="0" baseline="0" dirty="0" err="1">
                <a:ln>
                  <a:noFill/>
                </a:ln>
                <a:effectLst/>
                <a:latin typeface="Tahoma" charset="0"/>
                <a:ea typeface="ＭＳ Ｐゴシック" charset="0"/>
                <a:cs typeface="ＭＳ Ｐゴシック" charset="0"/>
              </a:rPr>
              <a:t>g_ADCBuffer</a:t>
            </a:r>
            <a:r>
              <a:rPr kumimoji="1" lang="ja-JP" altLang="en-US" sz="1050" i="0" u="none" strike="noStrike" cap="none" normalizeH="0" baseline="0" dirty="0">
                <a:ln>
                  <a:noFill/>
                </a:ln>
                <a:effectLst/>
                <a:latin typeface="Tahoma" charset="0"/>
                <a:ea typeface="ＭＳ Ｐゴシック" charset="0"/>
                <a:cs typeface="ＭＳ Ｐゴシック" charset="0"/>
              </a:rPr>
              <a:t>の結果を入れる</a:t>
            </a:r>
          </a:p>
        </p:txBody>
      </p:sp>
      <p:sp>
        <p:nvSpPr>
          <p:cNvPr id="168" name="フローチャート: 処理 167">
            <a:extLst>
              <a:ext uri="{FF2B5EF4-FFF2-40B4-BE49-F238E27FC236}">
                <a16:creationId xmlns:a16="http://schemas.microsoft.com/office/drawing/2014/main" id="{B171DC5C-EA07-465F-0742-71D55AE0D2E1}"/>
              </a:ext>
            </a:extLst>
          </p:cNvPr>
          <p:cNvSpPr/>
          <p:nvPr/>
        </p:nvSpPr>
        <p:spPr bwMode="auto">
          <a:xfrm>
            <a:off x="10333718" y="2951181"/>
            <a:ext cx="1825616" cy="369726"/>
          </a:xfrm>
          <a:prstGeom prst="flowChart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050" dirty="0" err="1">
                <a:latin typeface="Tahoma" charset="0"/>
                <a:ea typeface="ＭＳ Ｐゴシック" charset="0"/>
                <a:cs typeface="ＭＳ Ｐゴシック" charset="0"/>
              </a:rPr>
              <a:t>g</a:t>
            </a:r>
            <a:r>
              <a:rPr kumimoji="1" lang="en-US" altLang="ja-JP" sz="1050" i="0" u="none" strike="noStrike" cap="none" normalizeH="0" baseline="0" dirty="0" err="1">
                <a:ln>
                  <a:noFill/>
                </a:ln>
                <a:effectLst/>
                <a:latin typeface="Tahoma" charset="0"/>
                <a:ea typeface="ＭＳ Ｐゴシック" charset="0"/>
                <a:cs typeface="ＭＳ Ｐゴシック" charset="0"/>
              </a:rPr>
              <a:t>_sensor_on</a:t>
            </a:r>
            <a:r>
              <a:rPr kumimoji="1" lang="ja-JP" altLang="en-US" sz="1050" i="0" u="none" strike="noStrike" cap="none" normalizeH="0" baseline="0" dirty="0">
                <a:ln>
                  <a:noFill/>
                </a:ln>
                <a:effectLst/>
                <a:latin typeface="Tahoma" charset="0"/>
                <a:ea typeface="ＭＳ Ｐゴシック" charset="0"/>
                <a:cs typeface="ＭＳ Ｐゴシック" charset="0"/>
              </a:rPr>
              <a:t>の</a:t>
            </a:r>
            <a:r>
              <a:rPr lang="en-US" altLang="ja-JP" sz="1050" dirty="0">
                <a:latin typeface="Tahoma" charset="0"/>
                <a:ea typeface="ＭＳ Ｐゴシック" charset="0"/>
                <a:cs typeface="ＭＳ Ｐゴシック" charset="0"/>
              </a:rPr>
              <a:t>2</a:t>
            </a:r>
            <a:r>
              <a:rPr kumimoji="1" lang="en-US" altLang="ja-JP" sz="1050" i="0" u="none" strike="noStrike" cap="none" normalizeH="0" baseline="0" dirty="0">
                <a:ln>
                  <a:noFill/>
                </a:ln>
                <a:effectLst/>
                <a:latin typeface="Tahoma" charset="0"/>
                <a:ea typeface="ＭＳ Ｐゴシック" charset="0"/>
                <a:cs typeface="ＭＳ Ｐゴシック" charset="0"/>
              </a:rPr>
              <a:t>,3</a:t>
            </a:r>
            <a:r>
              <a:rPr kumimoji="1" lang="ja-JP" altLang="en-US" sz="1050" i="0" u="none" strike="noStrike" cap="none" normalizeH="0" baseline="0" dirty="0">
                <a:ln>
                  <a:noFill/>
                </a:ln>
                <a:effectLst/>
                <a:latin typeface="Tahoma" charset="0"/>
                <a:ea typeface="ＭＳ Ｐゴシック" charset="0"/>
                <a:cs typeface="ＭＳ Ｐゴシック" charset="0"/>
              </a:rPr>
              <a:t>に</a:t>
            </a:r>
            <a:endParaRPr kumimoji="1" lang="en-US" altLang="ja-JP" sz="1050" i="0" u="none" strike="noStrike" cap="none" normalizeH="0" baseline="0" dirty="0">
              <a:ln>
                <a:noFill/>
              </a:ln>
              <a:effectLst/>
              <a:latin typeface="Tahoma" charset="0"/>
              <a:ea typeface="ＭＳ Ｐゴシック" charset="0"/>
              <a:cs typeface="ＭＳ Ｐゴシック"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050" i="0" u="none" strike="noStrike" cap="none" normalizeH="0" baseline="0" dirty="0" err="1">
                <a:ln>
                  <a:noFill/>
                </a:ln>
                <a:effectLst/>
                <a:latin typeface="Tahoma" charset="0"/>
                <a:ea typeface="ＭＳ Ｐゴシック" charset="0"/>
                <a:cs typeface="ＭＳ Ｐゴシック" charset="0"/>
              </a:rPr>
              <a:t>g_ADCBuffer</a:t>
            </a:r>
            <a:r>
              <a:rPr kumimoji="1" lang="ja-JP" altLang="en-US" sz="1050" i="0" u="none" strike="noStrike" cap="none" normalizeH="0" baseline="0" dirty="0">
                <a:ln>
                  <a:noFill/>
                </a:ln>
                <a:effectLst/>
                <a:latin typeface="Tahoma" charset="0"/>
                <a:ea typeface="ＭＳ Ｐゴシック" charset="0"/>
                <a:cs typeface="ＭＳ Ｐゴシック" charset="0"/>
              </a:rPr>
              <a:t>の結果を入れる</a:t>
            </a:r>
          </a:p>
        </p:txBody>
      </p:sp>
      <p:cxnSp>
        <p:nvCxnSpPr>
          <p:cNvPr id="169" name="直線矢印コネクタ 168">
            <a:extLst>
              <a:ext uri="{FF2B5EF4-FFF2-40B4-BE49-F238E27FC236}">
                <a16:creationId xmlns:a16="http://schemas.microsoft.com/office/drawing/2014/main" id="{00C73B0D-B302-8916-E759-C1129F858070}"/>
              </a:ext>
            </a:extLst>
          </p:cNvPr>
          <p:cNvCxnSpPr>
            <a:cxnSpLocks/>
            <a:endCxn id="95" idx="0"/>
          </p:cNvCxnSpPr>
          <p:nvPr/>
        </p:nvCxnSpPr>
        <p:spPr bwMode="auto">
          <a:xfrm flipH="1">
            <a:off x="7064799" y="3312368"/>
            <a:ext cx="2499" cy="396524"/>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0" name="直線矢印コネクタ 169">
            <a:extLst>
              <a:ext uri="{FF2B5EF4-FFF2-40B4-BE49-F238E27FC236}">
                <a16:creationId xmlns:a16="http://schemas.microsoft.com/office/drawing/2014/main" id="{86236204-576D-4B88-B560-8B1DB776E0AC}"/>
              </a:ext>
            </a:extLst>
          </p:cNvPr>
          <p:cNvCxnSpPr>
            <a:cxnSpLocks/>
            <a:endCxn id="99" idx="0"/>
          </p:cNvCxnSpPr>
          <p:nvPr/>
        </p:nvCxnSpPr>
        <p:spPr bwMode="auto">
          <a:xfrm flipH="1">
            <a:off x="9174953" y="3325062"/>
            <a:ext cx="2499" cy="367132"/>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1" name="直線矢印コネクタ 170">
            <a:extLst>
              <a:ext uri="{FF2B5EF4-FFF2-40B4-BE49-F238E27FC236}">
                <a16:creationId xmlns:a16="http://schemas.microsoft.com/office/drawing/2014/main" id="{F77EE150-1D95-3B02-4FD8-D9AD5527B9CF}"/>
              </a:ext>
            </a:extLst>
          </p:cNvPr>
          <p:cNvCxnSpPr>
            <a:cxnSpLocks/>
            <a:endCxn id="107" idx="0"/>
          </p:cNvCxnSpPr>
          <p:nvPr/>
        </p:nvCxnSpPr>
        <p:spPr bwMode="auto">
          <a:xfrm flipH="1">
            <a:off x="11246526" y="3325062"/>
            <a:ext cx="2499" cy="367132"/>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69431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D78B71-F9C9-BB5F-BD6E-A257F5C35348}"/>
              </a:ext>
            </a:extLst>
          </p:cNvPr>
          <p:cNvSpPr>
            <a:spLocks noGrp="1"/>
          </p:cNvSpPr>
          <p:nvPr>
            <p:ph type="title"/>
          </p:nvPr>
        </p:nvSpPr>
        <p:spPr/>
        <p:txBody>
          <a:bodyPr/>
          <a:lstStyle/>
          <a:p>
            <a:r>
              <a:rPr kumimoji="1" lang="ja-JP" altLang="en-US" dirty="0"/>
              <a:t>実装ルート</a:t>
            </a:r>
          </a:p>
        </p:txBody>
      </p:sp>
      <p:sp>
        <p:nvSpPr>
          <p:cNvPr id="3" name="コンテンツ プレースホルダー 2">
            <a:extLst>
              <a:ext uri="{FF2B5EF4-FFF2-40B4-BE49-F238E27FC236}">
                <a16:creationId xmlns:a16="http://schemas.microsoft.com/office/drawing/2014/main" id="{14A144E1-0DC2-4D06-CAA3-6F7D5D84544C}"/>
              </a:ext>
            </a:extLst>
          </p:cNvPr>
          <p:cNvSpPr>
            <a:spLocks noGrp="1"/>
          </p:cNvSpPr>
          <p:nvPr>
            <p:ph idx="1"/>
          </p:nvPr>
        </p:nvSpPr>
        <p:spPr/>
        <p:txBody>
          <a:bodyPr>
            <a:normAutofit fontScale="92500" lnSpcReduction="20000"/>
          </a:bodyPr>
          <a:lstStyle/>
          <a:p>
            <a:r>
              <a:rPr kumimoji="1" lang="ja-JP" altLang="en-US" dirty="0">
                <a:solidFill>
                  <a:srgbClr val="FF0000"/>
                </a:solidFill>
              </a:rPr>
              <a:t>ペリフェラルはチェック済みとする．</a:t>
            </a:r>
            <a:endParaRPr kumimoji="1" lang="en-US" altLang="ja-JP" dirty="0">
              <a:solidFill>
                <a:srgbClr val="FF0000"/>
              </a:solidFill>
            </a:endParaRPr>
          </a:p>
          <a:p>
            <a:r>
              <a:rPr kumimoji="1" lang="en-US" altLang="ja-JP" dirty="0" err="1">
                <a:solidFill>
                  <a:srgbClr val="FF0000"/>
                </a:solidFill>
              </a:rPr>
              <a:t>Lipo</a:t>
            </a:r>
            <a:r>
              <a:rPr kumimoji="1" lang="ja-JP" altLang="en-US" dirty="0">
                <a:solidFill>
                  <a:srgbClr val="FF0000"/>
                </a:solidFill>
              </a:rPr>
              <a:t>の電圧を測定し、電圧低下での停止を作ろう</a:t>
            </a:r>
            <a:endParaRPr kumimoji="1" lang="en-US" altLang="ja-JP" dirty="0">
              <a:solidFill>
                <a:srgbClr val="FF0000"/>
              </a:solidFill>
            </a:endParaRPr>
          </a:p>
          <a:p>
            <a:r>
              <a:rPr kumimoji="1" lang="ja-JP" altLang="en-US" dirty="0">
                <a:solidFill>
                  <a:srgbClr val="FF0000"/>
                </a:solidFill>
              </a:rPr>
              <a:t>任意の速度でモータを回そう</a:t>
            </a:r>
            <a:endParaRPr kumimoji="1" lang="en-US" altLang="ja-JP" dirty="0">
              <a:solidFill>
                <a:srgbClr val="FF0000"/>
              </a:solidFill>
            </a:endParaRPr>
          </a:p>
          <a:p>
            <a:r>
              <a:rPr kumimoji="1" lang="ja-JP" altLang="en-US" dirty="0">
                <a:solidFill>
                  <a:srgbClr val="FF0000"/>
                </a:solidFill>
              </a:rPr>
              <a:t>台形加速を実装しよう</a:t>
            </a:r>
            <a:r>
              <a:rPr kumimoji="1" lang="en-US" altLang="ja-JP" dirty="0">
                <a:solidFill>
                  <a:srgbClr val="FF0000"/>
                </a:solidFill>
              </a:rPr>
              <a:t>(</a:t>
            </a:r>
            <a:r>
              <a:rPr kumimoji="1" lang="ja-JP" altLang="en-US" dirty="0">
                <a:solidFill>
                  <a:srgbClr val="FF0000"/>
                </a:solidFill>
              </a:rPr>
              <a:t>直進と旋回</a:t>
            </a:r>
            <a:r>
              <a:rPr kumimoji="1" lang="en-US" altLang="ja-JP" dirty="0">
                <a:solidFill>
                  <a:srgbClr val="FF0000"/>
                </a:solidFill>
              </a:rPr>
              <a:t>)</a:t>
            </a:r>
          </a:p>
          <a:p>
            <a:r>
              <a:rPr kumimoji="1" lang="en-US" altLang="ja-JP" dirty="0">
                <a:solidFill>
                  <a:srgbClr val="FF0000"/>
                </a:solidFill>
              </a:rPr>
              <a:t>1ms</a:t>
            </a:r>
            <a:r>
              <a:rPr kumimoji="1" lang="ja-JP" altLang="en-US" dirty="0">
                <a:solidFill>
                  <a:srgbClr val="FF0000"/>
                </a:solidFill>
              </a:rPr>
              <a:t>ごとのセンサー値を得よう</a:t>
            </a:r>
            <a:endParaRPr kumimoji="1" lang="en-US" altLang="ja-JP" dirty="0">
              <a:solidFill>
                <a:srgbClr val="FF0000"/>
              </a:solidFill>
            </a:endParaRPr>
          </a:p>
          <a:p>
            <a:r>
              <a:rPr kumimoji="1" lang="ja-JP" altLang="en-US" dirty="0">
                <a:solidFill>
                  <a:srgbClr val="FF0000"/>
                </a:solidFill>
              </a:rPr>
              <a:t>壁制御を実装しよう</a:t>
            </a:r>
            <a:endParaRPr kumimoji="1" lang="en-US" altLang="ja-JP" dirty="0">
              <a:solidFill>
                <a:srgbClr val="FF0000"/>
              </a:solidFill>
            </a:endParaRPr>
          </a:p>
          <a:p>
            <a:r>
              <a:rPr kumimoji="1" lang="ja-JP" altLang="en-US" dirty="0">
                <a:solidFill>
                  <a:srgbClr val="FF0000"/>
                </a:solidFill>
              </a:rPr>
              <a:t>左手法を実装</a:t>
            </a:r>
            <a:endParaRPr kumimoji="1" lang="en-US" altLang="ja-JP" dirty="0">
              <a:solidFill>
                <a:srgbClr val="FF0000"/>
              </a:solidFill>
            </a:endParaRPr>
          </a:p>
          <a:p>
            <a:r>
              <a:rPr kumimoji="1" lang="ja-JP" altLang="en-US" dirty="0">
                <a:solidFill>
                  <a:srgbClr val="FF0000"/>
                </a:solidFill>
              </a:rPr>
              <a:t>迷路情報の記録と表示</a:t>
            </a:r>
            <a:endParaRPr kumimoji="1" lang="en-US" altLang="ja-JP" dirty="0">
              <a:solidFill>
                <a:srgbClr val="FF0000"/>
              </a:solidFill>
            </a:endParaRPr>
          </a:p>
          <a:p>
            <a:r>
              <a:rPr kumimoji="1" lang="ja-JP" altLang="en-US" dirty="0">
                <a:solidFill>
                  <a:srgbClr val="FF0000"/>
                </a:solidFill>
              </a:rPr>
              <a:t>足立法を実装</a:t>
            </a:r>
            <a:endParaRPr kumimoji="1" lang="en-US" altLang="ja-JP" dirty="0">
              <a:solidFill>
                <a:srgbClr val="FF0000"/>
              </a:solidFill>
            </a:endParaRPr>
          </a:p>
          <a:p>
            <a:r>
              <a:rPr kumimoji="1" lang="ja-JP" altLang="en-US" dirty="0">
                <a:solidFill>
                  <a:srgbClr val="FF0000"/>
                </a:solidFill>
              </a:rPr>
              <a:t>最短走行の実装</a:t>
            </a:r>
            <a:endParaRPr kumimoji="1" lang="en-US" altLang="ja-JP" dirty="0">
              <a:solidFill>
                <a:srgbClr val="FF0000"/>
              </a:solidFill>
            </a:endParaRPr>
          </a:p>
        </p:txBody>
      </p:sp>
    </p:spTree>
    <p:extLst>
      <p:ext uri="{BB962C8B-B14F-4D97-AF65-F5344CB8AC3E}">
        <p14:creationId xmlns:p14="http://schemas.microsoft.com/office/powerpoint/2010/main" val="4479458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DF3D28-0741-149C-B276-652DE90DA1FD}"/>
              </a:ext>
            </a:extLst>
          </p:cNvPr>
          <p:cNvSpPr>
            <a:spLocks noGrp="1"/>
          </p:cNvSpPr>
          <p:nvPr>
            <p:ph type="title"/>
          </p:nvPr>
        </p:nvSpPr>
        <p:spPr/>
        <p:txBody>
          <a:bodyPr/>
          <a:lstStyle/>
          <a:p>
            <a:r>
              <a:rPr kumimoji="1" lang="ja-JP" altLang="en-US" dirty="0"/>
              <a:t>壁制御を実装しよう</a:t>
            </a:r>
          </a:p>
        </p:txBody>
      </p:sp>
      <p:sp>
        <p:nvSpPr>
          <p:cNvPr id="3" name="コンテンツ プレースホルダー 2">
            <a:extLst>
              <a:ext uri="{FF2B5EF4-FFF2-40B4-BE49-F238E27FC236}">
                <a16:creationId xmlns:a16="http://schemas.microsoft.com/office/drawing/2014/main" id="{2835345B-616A-7AEF-3045-F3686B94942B}"/>
              </a:ext>
            </a:extLst>
          </p:cNvPr>
          <p:cNvSpPr>
            <a:spLocks noGrp="1"/>
          </p:cNvSpPr>
          <p:nvPr>
            <p:ph idx="1"/>
          </p:nvPr>
        </p:nvSpPr>
        <p:spPr/>
        <p:txBody>
          <a:bodyPr/>
          <a:lstStyle/>
          <a:p>
            <a:r>
              <a:rPr kumimoji="1" lang="en-US" altLang="ja-JP" dirty="0">
                <a:hlinkClick r:id="rId2"/>
              </a:rPr>
              <a:t>https://umuoumu.blog.fc2.com/blog-entry-53.html</a:t>
            </a:r>
            <a:endParaRPr kumimoji="1" lang="en-US" altLang="ja-JP" dirty="0"/>
          </a:p>
          <a:p>
            <a:endParaRPr kumimoji="1" lang="ja-JP" altLang="en-US" dirty="0"/>
          </a:p>
        </p:txBody>
      </p:sp>
    </p:spTree>
    <p:extLst>
      <p:ext uri="{BB962C8B-B14F-4D97-AF65-F5344CB8AC3E}">
        <p14:creationId xmlns:p14="http://schemas.microsoft.com/office/powerpoint/2010/main" val="2274385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CF2BFC-7FA7-31B4-33D6-B1D13BDF7767}"/>
              </a:ext>
            </a:extLst>
          </p:cNvPr>
          <p:cNvSpPr>
            <a:spLocks noGrp="1"/>
          </p:cNvSpPr>
          <p:nvPr>
            <p:ph type="title"/>
          </p:nvPr>
        </p:nvSpPr>
        <p:spPr/>
        <p:txBody>
          <a:bodyPr/>
          <a:lstStyle/>
          <a:p>
            <a:r>
              <a:rPr kumimoji="1" lang="ja-JP" altLang="en-US" dirty="0"/>
              <a:t>課題：壁制御を実装しよう</a:t>
            </a:r>
          </a:p>
        </p:txBody>
      </p:sp>
      <p:sp>
        <p:nvSpPr>
          <p:cNvPr id="3" name="コンテンツ プレースホルダー 2">
            <a:extLst>
              <a:ext uri="{FF2B5EF4-FFF2-40B4-BE49-F238E27FC236}">
                <a16:creationId xmlns:a16="http://schemas.microsoft.com/office/drawing/2014/main" id="{DD0463F4-6F00-E5AC-29BD-88AD228E36AD}"/>
              </a:ext>
            </a:extLst>
          </p:cNvPr>
          <p:cNvSpPr>
            <a:spLocks noGrp="1"/>
          </p:cNvSpPr>
          <p:nvPr>
            <p:ph idx="1"/>
          </p:nvPr>
        </p:nvSpPr>
        <p:spPr>
          <a:xfrm>
            <a:off x="838200" y="1825625"/>
            <a:ext cx="10515600" cy="2167388"/>
          </a:xfrm>
        </p:spPr>
        <p:txBody>
          <a:bodyPr>
            <a:normAutofit fontScale="85000" lnSpcReduction="20000"/>
          </a:bodyPr>
          <a:lstStyle/>
          <a:p>
            <a:r>
              <a:rPr kumimoji="1" lang="ja-JP" altLang="en-US" dirty="0"/>
              <a:t>課題</a:t>
            </a:r>
            <a:endParaRPr kumimoji="1" lang="en-US" altLang="ja-JP" dirty="0"/>
          </a:p>
          <a:p>
            <a:pPr marL="0" indent="0">
              <a:buNone/>
            </a:pPr>
            <a:r>
              <a:rPr lang="en-US" altLang="ja-JP" dirty="0"/>
              <a:t>1ms</a:t>
            </a:r>
            <a:r>
              <a:rPr lang="ja-JP" altLang="en-US" dirty="0"/>
              <a:t>ごとにセンサー値を取得と台形加速が実現できた状態です。次はその</a:t>
            </a:r>
            <a:r>
              <a:rPr lang="en-US" altLang="ja-JP" dirty="0"/>
              <a:t>2</a:t>
            </a:r>
            <a:r>
              <a:rPr lang="ja-JP" altLang="en-US" dirty="0"/>
              <a:t>つを使って壁制御を実装しましょう</a:t>
            </a:r>
            <a:endParaRPr lang="en-US" altLang="ja-JP" dirty="0"/>
          </a:p>
          <a:p>
            <a:pPr marL="0" indent="0">
              <a:buNone/>
            </a:pPr>
            <a:r>
              <a:rPr lang="ja-JP" altLang="en-US" dirty="0"/>
              <a:t>壁制御は壁との距離が近い場合に離れる制御を加える制御です。</a:t>
            </a:r>
            <a:endParaRPr lang="en-US" altLang="ja-JP" dirty="0"/>
          </a:p>
          <a:p>
            <a:pPr marL="0" indent="0">
              <a:buNone/>
            </a:pPr>
            <a:r>
              <a:rPr lang="en-US" altLang="ja-JP" dirty="0"/>
              <a:t>(</a:t>
            </a:r>
            <a:r>
              <a:rPr lang="ja-JP" altLang="en-US" dirty="0"/>
              <a:t>壁との距離を一定に保つ制御と考えても大丈夫</a:t>
            </a:r>
            <a:r>
              <a:rPr lang="en-US" altLang="ja-JP" dirty="0"/>
              <a:t>)</a:t>
            </a:r>
          </a:p>
          <a:p>
            <a:pPr marL="0" indent="0">
              <a:buNone/>
            </a:pPr>
            <a:r>
              <a:rPr lang="ja-JP" altLang="en-US" dirty="0"/>
              <a:t>課題が三段階あります。始めから完璧に作りたい場合は一気に見ましょう</a:t>
            </a:r>
            <a:endParaRPr lang="en-US" altLang="ja-JP" dirty="0"/>
          </a:p>
        </p:txBody>
      </p:sp>
      <p:cxnSp>
        <p:nvCxnSpPr>
          <p:cNvPr id="48" name="直線コネクタ 47">
            <a:extLst>
              <a:ext uri="{FF2B5EF4-FFF2-40B4-BE49-F238E27FC236}">
                <a16:creationId xmlns:a16="http://schemas.microsoft.com/office/drawing/2014/main" id="{344EC556-335B-FF42-0767-E75E14FA72AC}"/>
              </a:ext>
            </a:extLst>
          </p:cNvPr>
          <p:cNvCxnSpPr>
            <a:cxnSpLocks/>
          </p:cNvCxnSpPr>
          <p:nvPr/>
        </p:nvCxnSpPr>
        <p:spPr>
          <a:xfrm>
            <a:off x="3215565" y="4556836"/>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8B8DA4E9-7944-ED26-DEDB-0C49FF4035C4}"/>
              </a:ext>
            </a:extLst>
          </p:cNvPr>
          <p:cNvCxnSpPr>
            <a:cxnSpLocks/>
          </p:cNvCxnSpPr>
          <p:nvPr/>
        </p:nvCxnSpPr>
        <p:spPr>
          <a:xfrm flipV="1">
            <a:off x="3215565" y="4556836"/>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0" name="正方形/長方形 49">
            <a:extLst>
              <a:ext uri="{FF2B5EF4-FFF2-40B4-BE49-F238E27FC236}">
                <a16:creationId xmlns:a16="http://schemas.microsoft.com/office/drawing/2014/main" id="{DA4D72E8-322F-C896-D72C-259397D7F0BA}"/>
              </a:ext>
            </a:extLst>
          </p:cNvPr>
          <p:cNvSpPr/>
          <p:nvPr/>
        </p:nvSpPr>
        <p:spPr>
          <a:xfrm>
            <a:off x="3369979" y="4688071"/>
            <a:ext cx="940703" cy="5333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1" name="直線コネクタ 50">
            <a:extLst>
              <a:ext uri="{FF2B5EF4-FFF2-40B4-BE49-F238E27FC236}">
                <a16:creationId xmlns:a16="http://schemas.microsoft.com/office/drawing/2014/main" id="{CF367827-71CE-45AF-0BC5-E408B42FF35B}"/>
              </a:ext>
            </a:extLst>
          </p:cNvPr>
          <p:cNvCxnSpPr>
            <a:cxnSpLocks/>
          </p:cNvCxnSpPr>
          <p:nvPr/>
        </p:nvCxnSpPr>
        <p:spPr>
          <a:xfrm flipV="1">
            <a:off x="3215565" y="5293435"/>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F5669795-D483-8B2F-C0DA-04BC54DBCD9A}"/>
              </a:ext>
            </a:extLst>
          </p:cNvPr>
          <p:cNvCxnSpPr>
            <a:cxnSpLocks/>
          </p:cNvCxnSpPr>
          <p:nvPr/>
        </p:nvCxnSpPr>
        <p:spPr>
          <a:xfrm>
            <a:off x="3215565" y="5293435"/>
            <a:ext cx="5978676"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C6D0E5D4-B799-B05E-E0A7-5D0F415D2677}"/>
              </a:ext>
            </a:extLst>
          </p:cNvPr>
          <p:cNvCxnSpPr>
            <a:cxnSpLocks/>
          </p:cNvCxnSpPr>
          <p:nvPr/>
        </p:nvCxnSpPr>
        <p:spPr>
          <a:xfrm>
            <a:off x="3215565" y="6021568"/>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正方形/長方形 53">
            <a:extLst>
              <a:ext uri="{FF2B5EF4-FFF2-40B4-BE49-F238E27FC236}">
                <a16:creationId xmlns:a16="http://schemas.microsoft.com/office/drawing/2014/main" id="{3472C040-1743-F51B-1C5D-1225D111A5E3}"/>
              </a:ext>
            </a:extLst>
          </p:cNvPr>
          <p:cNvSpPr/>
          <p:nvPr/>
        </p:nvSpPr>
        <p:spPr>
          <a:xfrm>
            <a:off x="3152081" y="451450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01D65491-B97E-F45B-6A6B-1A7E6BF2D67B}"/>
              </a:ext>
            </a:extLst>
          </p:cNvPr>
          <p:cNvSpPr/>
          <p:nvPr/>
        </p:nvSpPr>
        <p:spPr>
          <a:xfrm>
            <a:off x="3152080" y="596230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6" name="直線コネクタ 55">
            <a:extLst>
              <a:ext uri="{FF2B5EF4-FFF2-40B4-BE49-F238E27FC236}">
                <a16:creationId xmlns:a16="http://schemas.microsoft.com/office/drawing/2014/main" id="{0621598A-C7D5-07F5-D8E2-1D9985D17C30}"/>
              </a:ext>
            </a:extLst>
          </p:cNvPr>
          <p:cNvCxnSpPr>
            <a:cxnSpLocks/>
          </p:cNvCxnSpPr>
          <p:nvPr/>
        </p:nvCxnSpPr>
        <p:spPr>
          <a:xfrm>
            <a:off x="3918298" y="4556836"/>
            <a:ext cx="72390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76B85809-4D96-80B9-7966-18F9E5E6AF6C}"/>
              </a:ext>
            </a:extLst>
          </p:cNvPr>
          <p:cNvCxnSpPr>
            <a:cxnSpLocks/>
          </p:cNvCxnSpPr>
          <p:nvPr/>
        </p:nvCxnSpPr>
        <p:spPr>
          <a:xfrm>
            <a:off x="3918298" y="6021568"/>
            <a:ext cx="72390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8783ADF6-9930-73E9-23E2-F2D0C8F2E89F}"/>
              </a:ext>
            </a:extLst>
          </p:cNvPr>
          <p:cNvSpPr/>
          <p:nvPr/>
        </p:nvSpPr>
        <p:spPr>
          <a:xfrm>
            <a:off x="4578703" y="451450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25BCCFA0-1CD4-CBFE-81E6-54B4CD764E5A}"/>
              </a:ext>
            </a:extLst>
          </p:cNvPr>
          <p:cNvSpPr/>
          <p:nvPr/>
        </p:nvSpPr>
        <p:spPr>
          <a:xfrm>
            <a:off x="4578702" y="596230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0" name="直線コネクタ 59">
            <a:extLst>
              <a:ext uri="{FF2B5EF4-FFF2-40B4-BE49-F238E27FC236}">
                <a16:creationId xmlns:a16="http://schemas.microsoft.com/office/drawing/2014/main" id="{D33B3706-BF5B-7796-B939-6A374948D403}"/>
              </a:ext>
            </a:extLst>
          </p:cNvPr>
          <p:cNvCxnSpPr>
            <a:cxnSpLocks/>
          </p:cNvCxnSpPr>
          <p:nvPr/>
        </p:nvCxnSpPr>
        <p:spPr>
          <a:xfrm>
            <a:off x="4654888" y="4556836"/>
            <a:ext cx="82146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F71094F9-0C2C-58F9-6AAF-ECB0BBDDBC88}"/>
              </a:ext>
            </a:extLst>
          </p:cNvPr>
          <p:cNvCxnSpPr>
            <a:cxnSpLocks/>
          </p:cNvCxnSpPr>
          <p:nvPr/>
        </p:nvCxnSpPr>
        <p:spPr>
          <a:xfrm>
            <a:off x="4654888" y="6021568"/>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C59CAB07-404B-1DC8-42B8-E5F033376CF3}"/>
              </a:ext>
            </a:extLst>
          </p:cNvPr>
          <p:cNvCxnSpPr>
            <a:cxnSpLocks/>
          </p:cNvCxnSpPr>
          <p:nvPr/>
        </p:nvCxnSpPr>
        <p:spPr>
          <a:xfrm>
            <a:off x="5389367" y="4556836"/>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6A556B33-8759-E645-7F0D-4941AD69C9AF}"/>
              </a:ext>
            </a:extLst>
          </p:cNvPr>
          <p:cNvCxnSpPr>
            <a:cxnSpLocks/>
          </p:cNvCxnSpPr>
          <p:nvPr/>
        </p:nvCxnSpPr>
        <p:spPr>
          <a:xfrm>
            <a:off x="5357621" y="6021568"/>
            <a:ext cx="7344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4" name="正方形/長方形 63">
            <a:extLst>
              <a:ext uri="{FF2B5EF4-FFF2-40B4-BE49-F238E27FC236}">
                <a16:creationId xmlns:a16="http://schemas.microsoft.com/office/drawing/2014/main" id="{496E2A88-00AA-0408-2968-29E4CDDF000F}"/>
              </a:ext>
            </a:extLst>
          </p:cNvPr>
          <p:cNvSpPr/>
          <p:nvPr/>
        </p:nvSpPr>
        <p:spPr>
          <a:xfrm>
            <a:off x="6028604" y="451450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07EE33C1-DCE3-8306-918F-6ADEDD25DBC0}"/>
              </a:ext>
            </a:extLst>
          </p:cNvPr>
          <p:cNvSpPr/>
          <p:nvPr/>
        </p:nvSpPr>
        <p:spPr>
          <a:xfrm>
            <a:off x="6028603" y="596230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6" name="直線コネクタ 65">
            <a:extLst>
              <a:ext uri="{FF2B5EF4-FFF2-40B4-BE49-F238E27FC236}">
                <a16:creationId xmlns:a16="http://schemas.microsoft.com/office/drawing/2014/main" id="{CE7A0DAC-80B8-76ED-2CA8-7EFEA39174AF}"/>
              </a:ext>
            </a:extLst>
          </p:cNvPr>
          <p:cNvCxnSpPr>
            <a:cxnSpLocks/>
          </p:cNvCxnSpPr>
          <p:nvPr/>
        </p:nvCxnSpPr>
        <p:spPr>
          <a:xfrm>
            <a:off x="6077269" y="4556836"/>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8702DFB5-87C9-88D8-C64F-7B84F77BB17F}"/>
              </a:ext>
            </a:extLst>
          </p:cNvPr>
          <p:cNvCxnSpPr>
            <a:cxnSpLocks/>
          </p:cNvCxnSpPr>
          <p:nvPr/>
        </p:nvCxnSpPr>
        <p:spPr>
          <a:xfrm>
            <a:off x="6077269" y="6021568"/>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F2A0267C-1B09-D909-4338-6D51A1A932B7}"/>
              </a:ext>
            </a:extLst>
          </p:cNvPr>
          <p:cNvCxnSpPr>
            <a:cxnSpLocks/>
          </p:cNvCxnSpPr>
          <p:nvPr/>
        </p:nvCxnSpPr>
        <p:spPr>
          <a:xfrm flipV="1">
            <a:off x="6702250" y="4556836"/>
            <a:ext cx="812230" cy="511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D0AE0784-1A13-0CE1-0BB9-3E0C34878592}"/>
              </a:ext>
            </a:extLst>
          </p:cNvPr>
          <p:cNvCxnSpPr>
            <a:cxnSpLocks/>
          </p:cNvCxnSpPr>
          <p:nvPr/>
        </p:nvCxnSpPr>
        <p:spPr>
          <a:xfrm>
            <a:off x="6732395" y="6018964"/>
            <a:ext cx="782085" cy="260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DD4054AE-4B50-0763-DE7C-3F143C6A53BD}"/>
              </a:ext>
            </a:extLst>
          </p:cNvPr>
          <p:cNvSpPr/>
          <p:nvPr/>
        </p:nvSpPr>
        <p:spPr>
          <a:xfrm>
            <a:off x="7450984" y="451450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FF53F670-7152-1E25-59F8-4BA04ABA901E}"/>
              </a:ext>
            </a:extLst>
          </p:cNvPr>
          <p:cNvSpPr/>
          <p:nvPr/>
        </p:nvSpPr>
        <p:spPr>
          <a:xfrm>
            <a:off x="7450983" y="596230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2" name="直線コネクタ 71">
            <a:extLst>
              <a:ext uri="{FF2B5EF4-FFF2-40B4-BE49-F238E27FC236}">
                <a16:creationId xmlns:a16="http://schemas.microsoft.com/office/drawing/2014/main" id="{91081F70-B428-302D-D34B-98C89DF8C20F}"/>
              </a:ext>
            </a:extLst>
          </p:cNvPr>
          <p:cNvCxnSpPr>
            <a:cxnSpLocks/>
          </p:cNvCxnSpPr>
          <p:nvPr/>
        </p:nvCxnSpPr>
        <p:spPr>
          <a:xfrm>
            <a:off x="7531399" y="4556836"/>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6732F79E-5915-D61C-6294-92BD66A0CAB5}"/>
              </a:ext>
            </a:extLst>
          </p:cNvPr>
          <p:cNvCxnSpPr>
            <a:cxnSpLocks/>
          </p:cNvCxnSpPr>
          <p:nvPr/>
        </p:nvCxnSpPr>
        <p:spPr>
          <a:xfrm>
            <a:off x="7531399" y="6021568"/>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13F30C13-3B33-76DF-9318-0D500340E162}"/>
              </a:ext>
            </a:extLst>
          </p:cNvPr>
          <p:cNvCxnSpPr>
            <a:cxnSpLocks/>
          </p:cNvCxnSpPr>
          <p:nvPr/>
        </p:nvCxnSpPr>
        <p:spPr>
          <a:xfrm flipV="1">
            <a:off x="8058777" y="4556836"/>
            <a:ext cx="895005" cy="5117"/>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991F26AC-AE5D-E798-8D76-296E841AFA6B}"/>
              </a:ext>
            </a:extLst>
          </p:cNvPr>
          <p:cNvCxnSpPr>
            <a:cxnSpLocks/>
          </p:cNvCxnSpPr>
          <p:nvPr/>
        </p:nvCxnSpPr>
        <p:spPr>
          <a:xfrm>
            <a:off x="8129116" y="6021568"/>
            <a:ext cx="82466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76" name="正方形/長方形 75">
            <a:extLst>
              <a:ext uri="{FF2B5EF4-FFF2-40B4-BE49-F238E27FC236}">
                <a16:creationId xmlns:a16="http://schemas.microsoft.com/office/drawing/2014/main" id="{05BF3EEE-19A6-5B34-4F40-1DC22DC6324E}"/>
              </a:ext>
            </a:extLst>
          </p:cNvPr>
          <p:cNvSpPr/>
          <p:nvPr/>
        </p:nvSpPr>
        <p:spPr>
          <a:xfrm>
            <a:off x="8890286" y="451450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354E81E2-18E2-0A70-8891-2F833B50AB03}"/>
              </a:ext>
            </a:extLst>
          </p:cNvPr>
          <p:cNvSpPr/>
          <p:nvPr/>
        </p:nvSpPr>
        <p:spPr>
          <a:xfrm>
            <a:off x="8890285" y="596230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フリーフォーム: 図形 77">
            <a:extLst>
              <a:ext uri="{FF2B5EF4-FFF2-40B4-BE49-F238E27FC236}">
                <a16:creationId xmlns:a16="http://schemas.microsoft.com/office/drawing/2014/main" id="{70B2E1C8-89DB-ED95-4F5B-6791A047899F}"/>
              </a:ext>
            </a:extLst>
          </p:cNvPr>
          <p:cNvSpPr/>
          <p:nvPr/>
        </p:nvSpPr>
        <p:spPr>
          <a:xfrm>
            <a:off x="4302929" y="4960910"/>
            <a:ext cx="5031989" cy="488662"/>
          </a:xfrm>
          <a:custGeom>
            <a:avLst/>
            <a:gdLst>
              <a:gd name="connsiteX0" fmla="*/ 7813 w 5031989"/>
              <a:gd name="connsiteY0" fmla="*/ 2977 h 488662"/>
              <a:gd name="connsiteX1" fmla="*/ 128393 w 5031989"/>
              <a:gd name="connsiteY1" fmla="*/ 2977 h 488662"/>
              <a:gd name="connsiteX2" fmla="*/ 1273905 w 5031989"/>
              <a:gd name="connsiteY2" fmla="*/ 83363 h 488662"/>
              <a:gd name="connsiteX3" fmla="*/ 1846661 w 5031989"/>
              <a:gd name="connsiteY3" fmla="*/ 364717 h 488662"/>
              <a:gd name="connsiteX4" fmla="*/ 2499804 w 5031989"/>
              <a:gd name="connsiteY4" fmla="*/ 485297 h 488662"/>
              <a:gd name="connsiteX5" fmla="*/ 3303672 w 5031989"/>
              <a:gd name="connsiteY5" fmla="*/ 244137 h 488662"/>
              <a:gd name="connsiteX6" fmla="*/ 4127637 w 5031989"/>
              <a:gd name="connsiteY6" fmla="*/ 374766 h 488662"/>
              <a:gd name="connsiteX7" fmla="*/ 5031989 w 5031989"/>
              <a:gd name="connsiteY7" fmla="*/ 324524 h 48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1989" h="488662">
                <a:moveTo>
                  <a:pt x="7813" y="2977"/>
                </a:moveTo>
                <a:cubicBezTo>
                  <a:pt x="-37405" y="-3722"/>
                  <a:pt x="128393" y="2977"/>
                  <a:pt x="128393" y="2977"/>
                </a:cubicBezTo>
                <a:cubicBezTo>
                  <a:pt x="339408" y="16375"/>
                  <a:pt x="987527" y="23073"/>
                  <a:pt x="1273905" y="83363"/>
                </a:cubicBezTo>
                <a:cubicBezTo>
                  <a:pt x="1560283" y="143653"/>
                  <a:pt x="1642345" y="297728"/>
                  <a:pt x="1846661" y="364717"/>
                </a:cubicBezTo>
                <a:cubicBezTo>
                  <a:pt x="2050978" y="431706"/>
                  <a:pt x="2256969" y="505394"/>
                  <a:pt x="2499804" y="485297"/>
                </a:cubicBezTo>
                <a:cubicBezTo>
                  <a:pt x="2742639" y="465200"/>
                  <a:pt x="3032367" y="262559"/>
                  <a:pt x="3303672" y="244137"/>
                </a:cubicBezTo>
                <a:cubicBezTo>
                  <a:pt x="3574978" y="225715"/>
                  <a:pt x="3839584" y="361368"/>
                  <a:pt x="4127637" y="374766"/>
                </a:cubicBezTo>
                <a:cubicBezTo>
                  <a:pt x="4415690" y="388164"/>
                  <a:pt x="4723839" y="356344"/>
                  <a:pt x="5031989" y="324524"/>
                </a:cubicBezTo>
              </a:path>
            </a:pathLst>
          </a:custGeom>
          <a:noFill/>
          <a:ln w="57150">
            <a:solidFill>
              <a:srgbClr val="0070C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475944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DC72FA-668D-247E-CE8D-35B49579C7BF}"/>
              </a:ext>
            </a:extLst>
          </p:cNvPr>
          <p:cNvSpPr>
            <a:spLocks noGrp="1"/>
          </p:cNvSpPr>
          <p:nvPr>
            <p:ph type="title"/>
          </p:nvPr>
        </p:nvSpPr>
        <p:spPr/>
        <p:txBody>
          <a:bodyPr/>
          <a:lstStyle/>
          <a:p>
            <a:r>
              <a:rPr kumimoji="1" lang="ja-JP" altLang="en-US" dirty="0"/>
              <a:t>壁制御の概要</a:t>
            </a:r>
            <a:r>
              <a:rPr kumimoji="1" lang="en-US" altLang="ja-JP" dirty="0"/>
              <a:t>1</a:t>
            </a:r>
            <a:endParaRPr kumimoji="1" lang="ja-JP" altLang="en-US" dirty="0"/>
          </a:p>
        </p:txBody>
      </p:sp>
      <p:sp>
        <p:nvSpPr>
          <p:cNvPr id="12" name="テキスト ボックス 11">
            <a:extLst>
              <a:ext uri="{FF2B5EF4-FFF2-40B4-BE49-F238E27FC236}">
                <a16:creationId xmlns:a16="http://schemas.microsoft.com/office/drawing/2014/main" id="{3B4ACB24-8B90-E2DB-19CB-04899A3F1777}"/>
              </a:ext>
            </a:extLst>
          </p:cNvPr>
          <p:cNvSpPr txBox="1"/>
          <p:nvPr/>
        </p:nvSpPr>
        <p:spPr>
          <a:xfrm>
            <a:off x="5301071" y="180459"/>
            <a:ext cx="2191451" cy="369332"/>
          </a:xfrm>
          <a:prstGeom prst="rect">
            <a:avLst/>
          </a:prstGeom>
          <a:noFill/>
        </p:spPr>
        <p:txBody>
          <a:bodyPr wrap="square" rtlCol="0">
            <a:spAutoFit/>
          </a:bodyPr>
          <a:lstStyle/>
          <a:p>
            <a:r>
              <a:rPr kumimoji="1" lang="en-US" altLang="ja-JP" dirty="0"/>
              <a:t>TIM6</a:t>
            </a:r>
            <a:r>
              <a:rPr kumimoji="1" lang="ja-JP" altLang="en-US" dirty="0"/>
              <a:t>割り込み処理</a:t>
            </a:r>
          </a:p>
        </p:txBody>
      </p:sp>
      <p:sp>
        <p:nvSpPr>
          <p:cNvPr id="13" name="フローチャート: 処理 12">
            <a:extLst>
              <a:ext uri="{FF2B5EF4-FFF2-40B4-BE49-F238E27FC236}">
                <a16:creationId xmlns:a16="http://schemas.microsoft.com/office/drawing/2014/main" id="{606CC5DB-7001-3F09-DC7A-63C45793B7A0}"/>
              </a:ext>
            </a:extLst>
          </p:cNvPr>
          <p:cNvSpPr/>
          <p:nvPr/>
        </p:nvSpPr>
        <p:spPr bwMode="auto">
          <a:xfrm>
            <a:off x="7060240" y="1143005"/>
            <a:ext cx="500218" cy="219820"/>
          </a:xfrm>
          <a:prstGeom prst="flowChartProcess">
            <a:avLst/>
          </a:prstGeom>
          <a:noFill/>
          <a:ln w="19050"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eaLnBrk="1" hangingPunct="1"/>
            <a:r>
              <a:rPr kumimoji="1" lang="en-US" altLang="ja-JP" sz="1050" i="0" u="none" strike="noStrike" cap="none" normalizeH="0" baseline="0" dirty="0">
                <a:ln>
                  <a:noFill/>
                </a:ln>
                <a:solidFill>
                  <a:srgbClr val="0000FF"/>
                </a:solidFill>
                <a:effectLst/>
                <a:latin typeface="Tahoma" charset="0"/>
                <a:ea typeface="ＭＳ Ｐゴシック" charset="0"/>
                <a:cs typeface="ＭＳ Ｐゴシック" charset="0"/>
              </a:rPr>
              <a:t>No</a:t>
            </a:r>
            <a:endParaRPr kumimoji="1" lang="ja-JP" altLang="en-US" sz="1050" i="0" u="none" strike="noStrike" cap="none" normalizeH="0" baseline="0" dirty="0">
              <a:ln>
                <a:noFill/>
              </a:ln>
              <a:solidFill>
                <a:srgbClr val="0000FF"/>
              </a:solidFill>
              <a:effectLst/>
              <a:latin typeface="Tahoma" charset="0"/>
              <a:ea typeface="ＭＳ Ｐゴシック" charset="0"/>
              <a:cs typeface="ＭＳ Ｐゴシック" charset="0"/>
            </a:endParaRPr>
          </a:p>
        </p:txBody>
      </p:sp>
      <p:sp>
        <p:nvSpPr>
          <p:cNvPr id="14" name="フローチャート: 処理 13">
            <a:extLst>
              <a:ext uri="{FF2B5EF4-FFF2-40B4-BE49-F238E27FC236}">
                <a16:creationId xmlns:a16="http://schemas.microsoft.com/office/drawing/2014/main" id="{366342B8-AD96-E1EE-8159-675C06651E65}"/>
              </a:ext>
            </a:extLst>
          </p:cNvPr>
          <p:cNvSpPr/>
          <p:nvPr/>
        </p:nvSpPr>
        <p:spPr bwMode="auto">
          <a:xfrm>
            <a:off x="5715389" y="1339259"/>
            <a:ext cx="347162" cy="205785"/>
          </a:xfrm>
          <a:prstGeom prst="flowChartProcess">
            <a:avLst/>
          </a:prstGeom>
          <a:noFill/>
          <a:ln w="19050"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eaLnBrk="1" hangingPunct="1"/>
            <a:r>
              <a:rPr lang="en-US" altLang="ja-JP" sz="1050" dirty="0">
                <a:solidFill>
                  <a:srgbClr val="FF0000"/>
                </a:solidFill>
                <a:latin typeface="Tahoma" charset="0"/>
                <a:ea typeface="ＭＳ Ｐゴシック" charset="0"/>
                <a:cs typeface="ＭＳ Ｐゴシック" charset="0"/>
              </a:rPr>
              <a:t>yes</a:t>
            </a:r>
            <a:endParaRPr kumimoji="1" lang="ja-JP" altLang="en-US" sz="1050" i="0" u="none" strike="noStrike" cap="none" normalizeH="0" baseline="0" dirty="0">
              <a:ln>
                <a:noFill/>
              </a:ln>
              <a:solidFill>
                <a:srgbClr val="FF0000"/>
              </a:solidFill>
              <a:effectLst/>
              <a:latin typeface="Tahoma" charset="0"/>
              <a:ea typeface="ＭＳ Ｐゴシック" charset="0"/>
              <a:cs typeface="ＭＳ Ｐゴシック" charset="0"/>
            </a:endParaRPr>
          </a:p>
        </p:txBody>
      </p:sp>
      <p:sp>
        <p:nvSpPr>
          <p:cNvPr id="15" name="フローチャート: 判断 14">
            <a:extLst>
              <a:ext uri="{FF2B5EF4-FFF2-40B4-BE49-F238E27FC236}">
                <a16:creationId xmlns:a16="http://schemas.microsoft.com/office/drawing/2014/main" id="{F58C1DBD-80CE-AD61-F96A-E939CB656CA8}"/>
              </a:ext>
            </a:extLst>
          </p:cNvPr>
          <p:cNvSpPr/>
          <p:nvPr/>
        </p:nvSpPr>
        <p:spPr bwMode="auto">
          <a:xfrm>
            <a:off x="5301071" y="920629"/>
            <a:ext cx="2116865" cy="404366"/>
          </a:xfrm>
          <a:prstGeom prst="flowChartDecision">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050" i="0" u="none" strike="noStrike" cap="none" normalizeH="0" baseline="0" dirty="0">
                <a:ln>
                  <a:noFill/>
                </a:ln>
                <a:effectLst/>
                <a:latin typeface="Tahoma" charset="0"/>
                <a:ea typeface="ＭＳ Ｐゴシック" charset="0"/>
                <a:cs typeface="ＭＳ Ｐゴシック" charset="0"/>
              </a:rPr>
              <a:t>台形加速の</a:t>
            </a:r>
            <a:r>
              <a:rPr kumimoji="1" lang="en-US" altLang="ja-JP" sz="1050" i="0" u="none" strike="noStrike" cap="none" normalizeH="0" baseline="0" dirty="0">
                <a:ln>
                  <a:noFill/>
                </a:ln>
                <a:effectLst/>
                <a:latin typeface="Tahoma" charset="0"/>
                <a:ea typeface="ＭＳ Ｐゴシック" charset="0"/>
                <a:cs typeface="ＭＳ Ｐゴシック" charset="0"/>
              </a:rPr>
              <a:t>flag==1</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16" name="直線矢印コネクタ 15">
            <a:extLst>
              <a:ext uri="{FF2B5EF4-FFF2-40B4-BE49-F238E27FC236}">
                <a16:creationId xmlns:a16="http://schemas.microsoft.com/office/drawing/2014/main" id="{D7913A47-E141-07B0-12E5-0B09631979EE}"/>
              </a:ext>
            </a:extLst>
          </p:cNvPr>
          <p:cNvCxnSpPr>
            <a:cxnSpLocks/>
          </p:cNvCxnSpPr>
          <p:nvPr/>
        </p:nvCxnSpPr>
        <p:spPr bwMode="auto">
          <a:xfrm>
            <a:off x="7915403" y="1122812"/>
            <a:ext cx="0" cy="5096585"/>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直線矢印コネクタ 16">
            <a:extLst>
              <a:ext uri="{FF2B5EF4-FFF2-40B4-BE49-F238E27FC236}">
                <a16:creationId xmlns:a16="http://schemas.microsoft.com/office/drawing/2014/main" id="{8EAD52BA-7951-7D63-6DA8-3DEC469BD404}"/>
              </a:ext>
            </a:extLst>
          </p:cNvPr>
          <p:cNvCxnSpPr>
            <a:cxnSpLocks/>
            <a:stCxn id="21" idx="0"/>
            <a:endCxn id="20" idx="2"/>
          </p:cNvCxnSpPr>
          <p:nvPr/>
        </p:nvCxnSpPr>
        <p:spPr bwMode="auto">
          <a:xfrm flipV="1">
            <a:off x="6355730" y="2001576"/>
            <a:ext cx="1" cy="256903"/>
          </a:xfrm>
          <a:prstGeom prst="straightConnector1">
            <a:avLst/>
          </a:prstGeom>
          <a:solidFill>
            <a:schemeClr val="accent1"/>
          </a:solidFill>
          <a:ln w="12700" cap="flat" cmpd="sng" algn="ctr">
            <a:solidFill>
              <a:srgbClr val="000000"/>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 name="直線矢印コネクタ 17">
            <a:extLst>
              <a:ext uri="{FF2B5EF4-FFF2-40B4-BE49-F238E27FC236}">
                <a16:creationId xmlns:a16="http://schemas.microsoft.com/office/drawing/2014/main" id="{15A7C2CA-6874-6AB4-7BDC-2755EC2253CC}"/>
              </a:ext>
            </a:extLst>
          </p:cNvPr>
          <p:cNvCxnSpPr>
            <a:cxnSpLocks/>
            <a:stCxn id="15" idx="2"/>
          </p:cNvCxnSpPr>
          <p:nvPr/>
        </p:nvCxnSpPr>
        <p:spPr bwMode="auto">
          <a:xfrm>
            <a:off x="6359504" y="1324995"/>
            <a:ext cx="0" cy="435502"/>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直線矢印コネクタ 18">
            <a:extLst>
              <a:ext uri="{FF2B5EF4-FFF2-40B4-BE49-F238E27FC236}">
                <a16:creationId xmlns:a16="http://schemas.microsoft.com/office/drawing/2014/main" id="{DB839D4F-9F31-1E61-A74E-D1D92823B83D}"/>
              </a:ext>
            </a:extLst>
          </p:cNvPr>
          <p:cNvCxnSpPr>
            <a:cxnSpLocks/>
            <a:stCxn id="15" idx="3"/>
          </p:cNvCxnSpPr>
          <p:nvPr/>
        </p:nvCxnSpPr>
        <p:spPr bwMode="auto">
          <a:xfrm>
            <a:off x="7417936" y="1122812"/>
            <a:ext cx="497467" cy="0"/>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0" name="フローチャート: 処理 19">
            <a:extLst>
              <a:ext uri="{FF2B5EF4-FFF2-40B4-BE49-F238E27FC236}">
                <a16:creationId xmlns:a16="http://schemas.microsoft.com/office/drawing/2014/main" id="{09691B97-681C-6FCA-7531-C42342F003A6}"/>
              </a:ext>
            </a:extLst>
          </p:cNvPr>
          <p:cNvSpPr/>
          <p:nvPr/>
        </p:nvSpPr>
        <p:spPr bwMode="auto">
          <a:xfrm>
            <a:off x="5071218" y="1773911"/>
            <a:ext cx="2569025" cy="227665"/>
          </a:xfrm>
          <a:prstGeom prst="flowChart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050" i="0" u="none" strike="noStrike" cap="none" normalizeH="0" baseline="0" dirty="0">
                <a:ln>
                  <a:noFill/>
                </a:ln>
                <a:effectLst/>
                <a:latin typeface="Tahoma" charset="0"/>
                <a:ea typeface="ＭＳ Ｐゴシック" charset="0"/>
                <a:cs typeface="ＭＳ Ｐゴシック" charset="0"/>
              </a:rPr>
              <a:t>変位</a:t>
            </a:r>
            <a:r>
              <a:rPr kumimoji="1" lang="en-US" altLang="ja-JP" sz="1050" i="0" u="none" strike="noStrike" cap="none" normalizeH="0" baseline="0" dirty="0" err="1">
                <a:ln>
                  <a:noFill/>
                </a:ln>
                <a:effectLst/>
                <a:latin typeface="Tahoma" charset="0"/>
                <a:ea typeface="ＭＳ Ｐゴシック" charset="0"/>
                <a:cs typeface="ＭＳ Ｐゴシック" charset="0"/>
              </a:rPr>
              <a:t>Δ</a:t>
            </a:r>
            <a:r>
              <a:rPr lang="en-US" altLang="ja-JP" sz="1050" dirty="0" err="1">
                <a:latin typeface="Tahoma" charset="0"/>
                <a:ea typeface="ＭＳ Ｐゴシック" charset="0"/>
                <a:cs typeface="ＭＳ Ｐゴシック" charset="0"/>
              </a:rPr>
              <a:t>x</a:t>
            </a:r>
            <a:r>
              <a:rPr lang="en-US" altLang="ja-JP" sz="1050" dirty="0">
                <a:latin typeface="Tahoma" charset="0"/>
                <a:ea typeface="ＭＳ Ｐゴシック" charset="0"/>
                <a:cs typeface="ＭＳ Ｐゴシック" charset="0"/>
              </a:rPr>
              <a:t> += </a:t>
            </a:r>
            <a:r>
              <a:rPr lang="ja-JP" altLang="en-US" sz="1050" dirty="0">
                <a:latin typeface="Tahoma" charset="0"/>
                <a:ea typeface="ＭＳ Ｐゴシック" charset="0"/>
                <a:cs typeface="ＭＳ Ｐゴシック" charset="0"/>
              </a:rPr>
              <a:t>速度</a:t>
            </a:r>
            <a:r>
              <a:rPr lang="en-US" altLang="ja-JP" sz="1050" dirty="0">
                <a:latin typeface="Tahoma" charset="0"/>
                <a:ea typeface="ＭＳ Ｐゴシック" charset="0"/>
                <a:cs typeface="ＭＳ Ｐゴシック" charset="0"/>
              </a:rPr>
              <a:t>v</a:t>
            </a:r>
            <a:r>
              <a:rPr lang="ja-JP" altLang="en-US" sz="1050" dirty="0">
                <a:latin typeface="Tahoma" charset="0"/>
                <a:ea typeface="ＭＳ Ｐゴシック" charset="0"/>
                <a:cs typeface="ＭＳ Ｐゴシック" charset="0"/>
              </a:rPr>
              <a:t> </a:t>
            </a:r>
            <a:r>
              <a:rPr lang="en-US" altLang="ja-JP" sz="1050" dirty="0">
                <a:latin typeface="Tahoma" charset="0"/>
                <a:ea typeface="ＭＳ Ｐゴシック" charset="0"/>
                <a:cs typeface="ＭＳ Ｐゴシック" charset="0"/>
              </a:rPr>
              <a:t>× </a:t>
            </a:r>
            <a:r>
              <a:rPr lang="ja-JP" altLang="en-US" sz="1050" dirty="0">
                <a:latin typeface="Tahoma" charset="0"/>
                <a:ea typeface="ＭＳ Ｐゴシック" charset="0"/>
                <a:cs typeface="ＭＳ Ｐゴシック" charset="0"/>
              </a:rPr>
              <a:t>刻み時間</a:t>
            </a:r>
            <a:r>
              <a:rPr lang="en-US" altLang="ja-JP" sz="1050" dirty="0">
                <a:latin typeface="Tahoma" charset="0"/>
                <a:ea typeface="ＭＳ Ｐゴシック" charset="0"/>
                <a:cs typeface="ＭＳ Ｐゴシック" charset="0"/>
              </a:rPr>
              <a:t>dt(=0.001) </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sp>
        <p:nvSpPr>
          <p:cNvPr id="21" name="フローチャート: 処理 20">
            <a:extLst>
              <a:ext uri="{FF2B5EF4-FFF2-40B4-BE49-F238E27FC236}">
                <a16:creationId xmlns:a16="http://schemas.microsoft.com/office/drawing/2014/main" id="{52E34419-A640-4607-BD46-E5D51D62F4E4}"/>
              </a:ext>
            </a:extLst>
          </p:cNvPr>
          <p:cNvSpPr/>
          <p:nvPr/>
        </p:nvSpPr>
        <p:spPr bwMode="auto">
          <a:xfrm>
            <a:off x="5071217" y="2258479"/>
            <a:ext cx="2569025" cy="227665"/>
          </a:xfrm>
          <a:prstGeom prst="flowChart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050" dirty="0">
                <a:latin typeface="Tahoma" charset="0"/>
                <a:ea typeface="ＭＳ Ｐゴシック" charset="0"/>
                <a:cs typeface="ＭＳ Ｐゴシック" charset="0"/>
              </a:rPr>
              <a:t>速度</a:t>
            </a:r>
            <a:r>
              <a:rPr lang="en-US" altLang="ja-JP" sz="1050" dirty="0">
                <a:latin typeface="Tahoma" charset="0"/>
                <a:ea typeface="ＭＳ Ｐゴシック" charset="0"/>
                <a:cs typeface="ＭＳ Ｐゴシック" charset="0"/>
              </a:rPr>
              <a:t>v += </a:t>
            </a:r>
            <a:r>
              <a:rPr lang="ja-JP" altLang="en-US" sz="1050" dirty="0">
                <a:latin typeface="Tahoma" charset="0"/>
                <a:ea typeface="ＭＳ Ｐゴシック" charset="0"/>
                <a:cs typeface="ＭＳ Ｐゴシック" charset="0"/>
              </a:rPr>
              <a:t>加速度</a:t>
            </a:r>
            <a:r>
              <a:rPr lang="en-US" altLang="ja-JP" sz="1050" dirty="0">
                <a:latin typeface="Tahoma" charset="0"/>
                <a:ea typeface="ＭＳ Ｐゴシック" charset="0"/>
                <a:cs typeface="ＭＳ Ｐゴシック" charset="0"/>
              </a:rPr>
              <a:t>a</a:t>
            </a:r>
            <a:r>
              <a:rPr lang="ja-JP" altLang="en-US" sz="1050" dirty="0">
                <a:latin typeface="Tahoma" charset="0"/>
                <a:ea typeface="ＭＳ Ｐゴシック" charset="0"/>
                <a:cs typeface="ＭＳ Ｐゴシック" charset="0"/>
              </a:rPr>
              <a:t> </a:t>
            </a:r>
            <a:r>
              <a:rPr lang="en-US" altLang="ja-JP" sz="1050" dirty="0">
                <a:latin typeface="Tahoma" charset="0"/>
                <a:ea typeface="ＭＳ Ｐゴシック" charset="0"/>
                <a:cs typeface="ＭＳ Ｐゴシック" charset="0"/>
              </a:rPr>
              <a:t>× </a:t>
            </a:r>
            <a:r>
              <a:rPr lang="ja-JP" altLang="en-US" sz="1050" dirty="0">
                <a:latin typeface="Tahoma" charset="0"/>
                <a:ea typeface="ＭＳ Ｐゴシック" charset="0"/>
                <a:cs typeface="ＭＳ Ｐゴシック" charset="0"/>
              </a:rPr>
              <a:t>刻み時間</a:t>
            </a:r>
            <a:r>
              <a:rPr lang="en-US" altLang="ja-JP" sz="1050" dirty="0">
                <a:latin typeface="Tahoma" charset="0"/>
                <a:ea typeface="ＭＳ Ｐゴシック" charset="0"/>
                <a:cs typeface="ＭＳ Ｐゴシック" charset="0"/>
              </a:rPr>
              <a:t>dt(=0.001) </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23" name="直線矢印コネクタ 22">
            <a:extLst>
              <a:ext uri="{FF2B5EF4-FFF2-40B4-BE49-F238E27FC236}">
                <a16:creationId xmlns:a16="http://schemas.microsoft.com/office/drawing/2014/main" id="{4042E218-1B7C-6AC4-C24C-E06777E88530}"/>
              </a:ext>
            </a:extLst>
          </p:cNvPr>
          <p:cNvCxnSpPr>
            <a:cxnSpLocks/>
            <a:endCxn id="21" idx="2"/>
          </p:cNvCxnSpPr>
          <p:nvPr/>
        </p:nvCxnSpPr>
        <p:spPr bwMode="auto">
          <a:xfrm flipH="1" flipV="1">
            <a:off x="6355730" y="2486144"/>
            <a:ext cx="3773" cy="287816"/>
          </a:xfrm>
          <a:prstGeom prst="straightConnector1">
            <a:avLst/>
          </a:prstGeom>
          <a:solidFill>
            <a:schemeClr val="accent1"/>
          </a:solidFill>
          <a:ln w="12700" cap="flat" cmpd="sng" algn="ctr">
            <a:solidFill>
              <a:srgbClr val="000000"/>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4" name="直線矢印コネクタ 23">
            <a:extLst>
              <a:ext uri="{FF2B5EF4-FFF2-40B4-BE49-F238E27FC236}">
                <a16:creationId xmlns:a16="http://schemas.microsoft.com/office/drawing/2014/main" id="{42E18078-9E1F-90A2-8A8A-795781310BB6}"/>
              </a:ext>
            </a:extLst>
          </p:cNvPr>
          <p:cNvCxnSpPr>
            <a:cxnSpLocks/>
          </p:cNvCxnSpPr>
          <p:nvPr/>
        </p:nvCxnSpPr>
        <p:spPr bwMode="auto">
          <a:xfrm>
            <a:off x="6355729" y="6219397"/>
            <a:ext cx="1559674" cy="0"/>
          </a:xfrm>
          <a:prstGeom prst="straightConnector1">
            <a:avLst/>
          </a:prstGeom>
          <a:solidFill>
            <a:schemeClr val="accent1"/>
          </a:solidFill>
          <a:ln w="12700" cap="flat" cmpd="sng" algn="ctr">
            <a:solidFill>
              <a:srgbClr val="000000"/>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 name="直線矢印コネクタ 42">
            <a:extLst>
              <a:ext uri="{FF2B5EF4-FFF2-40B4-BE49-F238E27FC236}">
                <a16:creationId xmlns:a16="http://schemas.microsoft.com/office/drawing/2014/main" id="{5EF7BBB1-6E59-FFCE-5340-18A5C96FEF4B}"/>
              </a:ext>
            </a:extLst>
          </p:cNvPr>
          <p:cNvCxnSpPr>
            <a:cxnSpLocks/>
            <a:stCxn id="51" idx="0"/>
            <a:endCxn id="47" idx="2"/>
          </p:cNvCxnSpPr>
          <p:nvPr/>
        </p:nvCxnSpPr>
        <p:spPr bwMode="auto">
          <a:xfrm flipV="1">
            <a:off x="6355730" y="5936191"/>
            <a:ext cx="1" cy="543412"/>
          </a:xfrm>
          <a:prstGeom prst="straightConnector1">
            <a:avLst/>
          </a:prstGeom>
          <a:solidFill>
            <a:schemeClr val="accent1"/>
          </a:solidFill>
          <a:ln w="12700" cap="flat" cmpd="sng" algn="ctr">
            <a:solidFill>
              <a:srgbClr val="000000"/>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4" name="フローチャート: 処理 43">
            <a:extLst>
              <a:ext uri="{FF2B5EF4-FFF2-40B4-BE49-F238E27FC236}">
                <a16:creationId xmlns:a16="http://schemas.microsoft.com/office/drawing/2014/main" id="{02EC4050-216B-2EBF-84DB-3FB9DC2E5884}"/>
              </a:ext>
            </a:extLst>
          </p:cNvPr>
          <p:cNvSpPr/>
          <p:nvPr/>
        </p:nvSpPr>
        <p:spPr bwMode="auto">
          <a:xfrm>
            <a:off x="5071216" y="5078500"/>
            <a:ext cx="2569025" cy="227665"/>
          </a:xfrm>
          <a:prstGeom prst="flowChart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050" i="0" u="none" strike="noStrike" cap="none" normalizeH="0" baseline="0" dirty="0">
                <a:ln>
                  <a:noFill/>
                </a:ln>
                <a:effectLst/>
                <a:latin typeface="Tahoma" charset="0"/>
                <a:ea typeface="ＭＳ Ｐゴシック" charset="0"/>
                <a:cs typeface="ＭＳ Ｐゴシック" charset="0"/>
              </a:rPr>
              <a:t>速度</a:t>
            </a:r>
            <a:r>
              <a:rPr lang="en-US" altLang="ja-JP" sz="1050" dirty="0">
                <a:latin typeface="Tahoma" charset="0"/>
                <a:ea typeface="ＭＳ Ｐゴシック" charset="0"/>
                <a:cs typeface="ＭＳ Ｐゴシック" charset="0"/>
              </a:rPr>
              <a:t>v</a:t>
            </a:r>
            <a:r>
              <a:rPr kumimoji="1" lang="ja-JP" altLang="en-US" sz="1050" i="0" u="none" strike="noStrike" cap="none" normalizeH="0" baseline="0" dirty="0">
                <a:ln>
                  <a:noFill/>
                </a:ln>
                <a:effectLst/>
                <a:latin typeface="Tahoma" charset="0"/>
                <a:ea typeface="ＭＳ Ｐゴシック" charset="0"/>
                <a:cs typeface="ＭＳ Ｐゴシック" charset="0"/>
              </a:rPr>
              <a:t>に応じて正転、逆転の決定</a:t>
            </a:r>
          </a:p>
        </p:txBody>
      </p:sp>
      <p:sp>
        <p:nvSpPr>
          <p:cNvPr id="47" name="フローチャート: 処理 46">
            <a:extLst>
              <a:ext uri="{FF2B5EF4-FFF2-40B4-BE49-F238E27FC236}">
                <a16:creationId xmlns:a16="http://schemas.microsoft.com/office/drawing/2014/main" id="{06C069FC-2766-F834-D735-33EC2B365103}"/>
              </a:ext>
            </a:extLst>
          </p:cNvPr>
          <p:cNvSpPr/>
          <p:nvPr/>
        </p:nvSpPr>
        <p:spPr bwMode="auto">
          <a:xfrm>
            <a:off x="5071218" y="5485809"/>
            <a:ext cx="2569025" cy="450382"/>
          </a:xfrm>
          <a:prstGeom prst="flowChart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050" i="0" u="none" strike="noStrike" cap="none" normalizeH="0" baseline="0" dirty="0">
                <a:ln>
                  <a:noFill/>
                </a:ln>
                <a:effectLst/>
                <a:latin typeface="Tahoma" charset="0"/>
                <a:ea typeface="ＭＳ Ｐゴシック" charset="0"/>
                <a:cs typeface="ＭＳ Ｐゴシック" charset="0"/>
              </a:rPr>
              <a:t>速度</a:t>
            </a:r>
            <a:r>
              <a:rPr lang="en-US" altLang="ja-JP" sz="1050" dirty="0">
                <a:latin typeface="Tahoma" charset="0"/>
                <a:ea typeface="ＭＳ Ｐゴシック" charset="0"/>
                <a:cs typeface="ＭＳ Ｐゴシック" charset="0"/>
              </a:rPr>
              <a:t>v</a:t>
            </a:r>
            <a:r>
              <a:rPr kumimoji="1" lang="ja-JP" altLang="en-US" sz="1050" i="0" u="none" strike="noStrike" cap="none" normalizeH="0" baseline="0" dirty="0">
                <a:ln>
                  <a:noFill/>
                </a:ln>
                <a:effectLst/>
                <a:latin typeface="Tahoma" charset="0"/>
                <a:ea typeface="ＭＳ Ｐゴシック" charset="0"/>
                <a:cs typeface="ＭＳ Ｐゴシック" charset="0"/>
              </a:rPr>
              <a:t>に応じて</a:t>
            </a:r>
            <a:r>
              <a:rPr kumimoji="1" lang="en-US" altLang="ja-JP" sz="1050" i="0" u="none" strike="noStrike" cap="none" normalizeH="0" baseline="0" dirty="0" err="1">
                <a:ln>
                  <a:noFill/>
                </a:ln>
                <a:effectLst/>
                <a:latin typeface="Tahoma" charset="0"/>
                <a:ea typeface="ＭＳ Ｐゴシック" charset="0"/>
                <a:cs typeface="ＭＳ Ｐゴシック" charset="0"/>
              </a:rPr>
              <a:t>g_motorCount_l</a:t>
            </a:r>
            <a:r>
              <a:rPr kumimoji="1" lang="ja-JP" altLang="en-US" sz="1050" i="0" u="none" strike="noStrike" cap="none" normalizeH="0" baseline="0" dirty="0">
                <a:ln>
                  <a:noFill/>
                </a:ln>
                <a:effectLst/>
                <a:latin typeface="Tahoma" charset="0"/>
                <a:ea typeface="ＭＳ Ｐゴシック" charset="0"/>
                <a:cs typeface="ＭＳ Ｐゴシック" charset="0"/>
              </a:rPr>
              <a:t>、</a:t>
            </a:r>
            <a:r>
              <a:rPr kumimoji="1" lang="en-US" altLang="ja-JP" sz="1050" i="0" u="none" strike="noStrike" cap="none" normalizeH="0" baseline="0" dirty="0">
                <a:ln>
                  <a:noFill/>
                </a:ln>
                <a:effectLst/>
                <a:latin typeface="Tahoma" charset="0"/>
                <a:ea typeface="ＭＳ Ｐゴシック" charset="0"/>
                <a:cs typeface="ＭＳ Ｐゴシック" charset="0"/>
              </a:rPr>
              <a:t> </a:t>
            </a: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050" i="0" u="none" strike="noStrike" cap="none" normalizeH="0" baseline="0" dirty="0" err="1">
                <a:ln>
                  <a:noFill/>
                </a:ln>
                <a:effectLst/>
                <a:latin typeface="Tahoma" charset="0"/>
                <a:ea typeface="ＭＳ Ｐゴシック" charset="0"/>
                <a:cs typeface="ＭＳ Ｐゴシック" charset="0"/>
              </a:rPr>
              <a:t>g_motorCount_r</a:t>
            </a:r>
            <a:r>
              <a:rPr kumimoji="1" lang="ja-JP" altLang="en-US" sz="1050" i="0" u="none" strike="noStrike" cap="none" normalizeH="0" baseline="0" dirty="0">
                <a:ln>
                  <a:noFill/>
                </a:ln>
                <a:effectLst/>
                <a:latin typeface="Tahoma" charset="0"/>
                <a:ea typeface="ＭＳ Ｐゴシック" charset="0"/>
                <a:cs typeface="ＭＳ Ｐゴシック" charset="0"/>
              </a:rPr>
              <a:t>の決定</a:t>
            </a:r>
          </a:p>
        </p:txBody>
      </p:sp>
      <p:cxnSp>
        <p:nvCxnSpPr>
          <p:cNvPr id="48" name="直線矢印コネクタ 47">
            <a:extLst>
              <a:ext uri="{FF2B5EF4-FFF2-40B4-BE49-F238E27FC236}">
                <a16:creationId xmlns:a16="http://schemas.microsoft.com/office/drawing/2014/main" id="{6752781F-69F8-D7A9-C963-257879782133}"/>
              </a:ext>
            </a:extLst>
          </p:cNvPr>
          <p:cNvCxnSpPr>
            <a:cxnSpLocks/>
            <a:stCxn id="47" idx="0"/>
            <a:endCxn id="44" idx="2"/>
          </p:cNvCxnSpPr>
          <p:nvPr/>
        </p:nvCxnSpPr>
        <p:spPr bwMode="auto">
          <a:xfrm flipH="1" flipV="1">
            <a:off x="6355729" y="5306165"/>
            <a:ext cx="2" cy="179644"/>
          </a:xfrm>
          <a:prstGeom prst="straightConnector1">
            <a:avLst/>
          </a:prstGeom>
          <a:solidFill>
            <a:schemeClr val="accent1"/>
          </a:solidFill>
          <a:ln w="12700" cap="flat" cmpd="sng" algn="ctr">
            <a:solidFill>
              <a:srgbClr val="000000"/>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1" name="四角形: 角を丸くする 50">
            <a:extLst>
              <a:ext uri="{FF2B5EF4-FFF2-40B4-BE49-F238E27FC236}">
                <a16:creationId xmlns:a16="http://schemas.microsoft.com/office/drawing/2014/main" id="{6FAB9975-E637-7F43-BBEB-E827A07FB7CC}"/>
              </a:ext>
            </a:extLst>
          </p:cNvPr>
          <p:cNvSpPr/>
          <p:nvPr/>
        </p:nvSpPr>
        <p:spPr bwMode="auto">
          <a:xfrm>
            <a:off x="5071217" y="6479603"/>
            <a:ext cx="2569025" cy="232723"/>
          </a:xfrm>
          <a:prstGeom prst="roundRect">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fontAlgn="base">
              <a:spcBef>
                <a:spcPct val="0"/>
              </a:spcBef>
              <a:spcAft>
                <a:spcPct val="0"/>
              </a:spcAft>
            </a:pPr>
            <a:r>
              <a:rPr kumimoji="1" lang="ja-JP" altLang="en-US" sz="1050" i="0" u="none" strike="noStrike" cap="none" normalizeH="0" baseline="0" dirty="0">
                <a:ln>
                  <a:noFill/>
                </a:ln>
                <a:effectLst/>
                <a:latin typeface="Tahoma" charset="0"/>
                <a:ea typeface="ＭＳ Ｐゴシック" charset="0"/>
                <a:cs typeface="ＭＳ Ｐゴシック" charset="0"/>
              </a:rPr>
              <a:t>終了</a:t>
            </a:r>
          </a:p>
        </p:txBody>
      </p:sp>
      <p:sp>
        <p:nvSpPr>
          <p:cNvPr id="45" name="テキスト ボックス 44">
            <a:extLst>
              <a:ext uri="{FF2B5EF4-FFF2-40B4-BE49-F238E27FC236}">
                <a16:creationId xmlns:a16="http://schemas.microsoft.com/office/drawing/2014/main" id="{6A9E2FC5-7374-2296-B446-A38AAA3A0400}"/>
              </a:ext>
            </a:extLst>
          </p:cNvPr>
          <p:cNvSpPr txBox="1"/>
          <p:nvPr/>
        </p:nvSpPr>
        <p:spPr>
          <a:xfrm>
            <a:off x="1461541" y="1321356"/>
            <a:ext cx="1476462" cy="369332"/>
          </a:xfrm>
          <a:prstGeom prst="rect">
            <a:avLst/>
          </a:prstGeom>
          <a:noFill/>
        </p:spPr>
        <p:txBody>
          <a:bodyPr wrap="square" rtlCol="0">
            <a:spAutoFit/>
          </a:bodyPr>
          <a:lstStyle/>
          <a:p>
            <a:r>
              <a:rPr kumimoji="1" lang="en-US" altLang="ja-JP" dirty="0"/>
              <a:t>Main</a:t>
            </a:r>
            <a:r>
              <a:rPr kumimoji="1" lang="ja-JP" altLang="en-US" dirty="0"/>
              <a:t>処理</a:t>
            </a:r>
          </a:p>
        </p:txBody>
      </p:sp>
      <p:sp>
        <p:nvSpPr>
          <p:cNvPr id="46" name="フローチャート: 代替処理 45">
            <a:extLst>
              <a:ext uri="{FF2B5EF4-FFF2-40B4-BE49-F238E27FC236}">
                <a16:creationId xmlns:a16="http://schemas.microsoft.com/office/drawing/2014/main" id="{E4D693C4-D97F-42E9-B741-ADA66756CEF3}"/>
              </a:ext>
            </a:extLst>
          </p:cNvPr>
          <p:cNvSpPr/>
          <p:nvPr/>
        </p:nvSpPr>
        <p:spPr bwMode="auto">
          <a:xfrm>
            <a:off x="731287" y="1690688"/>
            <a:ext cx="2569025" cy="232723"/>
          </a:xfrm>
          <a:prstGeom prst="flowChartAlternate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050" dirty="0">
                <a:latin typeface="Tahoma" charset="0"/>
                <a:ea typeface="ＭＳ Ｐゴシック" charset="0"/>
                <a:cs typeface="ＭＳ Ｐゴシック" charset="0"/>
              </a:rPr>
              <a:t>壁制御用の</a:t>
            </a:r>
            <a:r>
              <a:rPr lang="en-US" altLang="ja-JP" sz="1050" dirty="0">
                <a:latin typeface="Tahoma" charset="0"/>
                <a:ea typeface="ＭＳ Ｐゴシック" charset="0"/>
                <a:cs typeface="ＭＳ Ｐゴシック" charset="0"/>
              </a:rPr>
              <a:t>flag</a:t>
            </a:r>
            <a:r>
              <a:rPr lang="ja-JP" altLang="en-US" sz="1050" dirty="0">
                <a:latin typeface="Tahoma" charset="0"/>
                <a:ea typeface="ＭＳ Ｐゴシック" charset="0"/>
                <a:cs typeface="ＭＳ Ｐゴシック" charset="0"/>
              </a:rPr>
              <a:t>をオン</a:t>
            </a:r>
            <a:r>
              <a:rPr lang="en-US" altLang="ja-JP" sz="1050" dirty="0">
                <a:latin typeface="Tahoma" charset="0"/>
                <a:ea typeface="ＭＳ Ｐゴシック" charset="0"/>
                <a:cs typeface="ＭＳ Ｐゴシック" charset="0"/>
              </a:rPr>
              <a:t>(1)</a:t>
            </a:r>
            <a:r>
              <a:rPr lang="ja-JP" altLang="en-US" sz="1050" dirty="0">
                <a:latin typeface="Tahoma" charset="0"/>
                <a:ea typeface="ＭＳ Ｐゴシック" charset="0"/>
                <a:cs typeface="ＭＳ Ｐゴシック" charset="0"/>
              </a:rPr>
              <a:t>にする</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49" name="直線矢印コネクタ 48">
            <a:extLst>
              <a:ext uri="{FF2B5EF4-FFF2-40B4-BE49-F238E27FC236}">
                <a16:creationId xmlns:a16="http://schemas.microsoft.com/office/drawing/2014/main" id="{2770516F-DB23-A927-3C21-FABBACB35D7F}"/>
              </a:ext>
            </a:extLst>
          </p:cNvPr>
          <p:cNvCxnSpPr>
            <a:cxnSpLocks/>
            <a:endCxn id="50" idx="0"/>
          </p:cNvCxnSpPr>
          <p:nvPr/>
        </p:nvCxnSpPr>
        <p:spPr bwMode="auto">
          <a:xfrm>
            <a:off x="2015800" y="1923411"/>
            <a:ext cx="0" cy="531306"/>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0" name="フローチャート: 処理 49">
            <a:extLst>
              <a:ext uri="{FF2B5EF4-FFF2-40B4-BE49-F238E27FC236}">
                <a16:creationId xmlns:a16="http://schemas.microsoft.com/office/drawing/2014/main" id="{6ACC2E4F-106F-2665-7C9A-4BF96476C5B5}"/>
              </a:ext>
            </a:extLst>
          </p:cNvPr>
          <p:cNvSpPr/>
          <p:nvPr/>
        </p:nvSpPr>
        <p:spPr bwMode="auto">
          <a:xfrm>
            <a:off x="731287" y="2454717"/>
            <a:ext cx="2569025" cy="227665"/>
          </a:xfrm>
          <a:prstGeom prst="flowChart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050" dirty="0">
                <a:latin typeface="Tahoma" charset="0"/>
                <a:ea typeface="ＭＳ Ｐゴシック" charset="0"/>
                <a:cs typeface="ＭＳ Ｐゴシック" charset="0"/>
              </a:rPr>
              <a:t>動作の開始</a:t>
            </a:r>
            <a:r>
              <a:rPr lang="en-US" altLang="ja-JP" sz="1050" dirty="0">
                <a:latin typeface="Tahoma" charset="0"/>
                <a:ea typeface="ＭＳ Ｐゴシック" charset="0"/>
                <a:cs typeface="ＭＳ Ｐゴシック" charset="0"/>
              </a:rPr>
              <a:t>(</a:t>
            </a:r>
            <a:r>
              <a:rPr lang="ja-JP" altLang="en-US" sz="1050" dirty="0">
                <a:latin typeface="Tahoma" charset="0"/>
                <a:ea typeface="ＭＳ Ｐゴシック" charset="0"/>
                <a:cs typeface="ＭＳ Ｐゴシック" charset="0"/>
              </a:rPr>
              <a:t>台形加速</a:t>
            </a:r>
            <a:r>
              <a:rPr lang="en-US" altLang="ja-JP" sz="1050" dirty="0">
                <a:latin typeface="Tahoma" charset="0"/>
                <a:ea typeface="ＭＳ Ｐゴシック" charset="0"/>
                <a:cs typeface="ＭＳ Ｐゴシック" charset="0"/>
              </a:rPr>
              <a:t>)</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52" name="直線矢印コネクタ 51">
            <a:extLst>
              <a:ext uri="{FF2B5EF4-FFF2-40B4-BE49-F238E27FC236}">
                <a16:creationId xmlns:a16="http://schemas.microsoft.com/office/drawing/2014/main" id="{2C78FC7C-027F-8F94-3F16-DBEB772072D7}"/>
              </a:ext>
            </a:extLst>
          </p:cNvPr>
          <p:cNvCxnSpPr>
            <a:cxnSpLocks/>
            <a:stCxn id="50" idx="2"/>
            <a:endCxn id="56" idx="0"/>
          </p:cNvCxnSpPr>
          <p:nvPr/>
        </p:nvCxnSpPr>
        <p:spPr bwMode="auto">
          <a:xfrm flipH="1">
            <a:off x="2015796" y="2682382"/>
            <a:ext cx="4" cy="473504"/>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3" name="直線矢印コネクタ 52">
            <a:extLst>
              <a:ext uri="{FF2B5EF4-FFF2-40B4-BE49-F238E27FC236}">
                <a16:creationId xmlns:a16="http://schemas.microsoft.com/office/drawing/2014/main" id="{5A380688-8699-1687-2036-D83FEB40E368}"/>
              </a:ext>
            </a:extLst>
          </p:cNvPr>
          <p:cNvCxnSpPr>
            <a:cxnSpLocks/>
            <a:stCxn id="64" idx="2"/>
          </p:cNvCxnSpPr>
          <p:nvPr/>
        </p:nvCxnSpPr>
        <p:spPr bwMode="auto">
          <a:xfrm flipH="1">
            <a:off x="2015794" y="4147580"/>
            <a:ext cx="1" cy="503248"/>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4" name="直線矢印コネクタ 53">
            <a:extLst>
              <a:ext uri="{FF2B5EF4-FFF2-40B4-BE49-F238E27FC236}">
                <a16:creationId xmlns:a16="http://schemas.microsoft.com/office/drawing/2014/main" id="{E64DFAE7-1F4E-637F-791E-69D9D0657800}"/>
              </a:ext>
            </a:extLst>
          </p:cNvPr>
          <p:cNvCxnSpPr>
            <a:cxnSpLocks/>
            <a:stCxn id="56" idx="2"/>
          </p:cNvCxnSpPr>
          <p:nvPr/>
        </p:nvCxnSpPr>
        <p:spPr bwMode="auto">
          <a:xfrm flipH="1">
            <a:off x="2015795" y="3388609"/>
            <a:ext cx="1" cy="526248"/>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6" name="四角形: 角を丸くする 55">
            <a:extLst>
              <a:ext uri="{FF2B5EF4-FFF2-40B4-BE49-F238E27FC236}">
                <a16:creationId xmlns:a16="http://schemas.microsoft.com/office/drawing/2014/main" id="{A0C5B432-6EB4-DB8A-4CA7-3701E212CDCB}"/>
              </a:ext>
            </a:extLst>
          </p:cNvPr>
          <p:cNvSpPr/>
          <p:nvPr/>
        </p:nvSpPr>
        <p:spPr bwMode="auto">
          <a:xfrm>
            <a:off x="731283" y="3155886"/>
            <a:ext cx="2569025" cy="232723"/>
          </a:xfrm>
          <a:prstGeom prst="roundRect">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fontAlgn="base">
              <a:spcBef>
                <a:spcPct val="0"/>
              </a:spcBef>
              <a:spcAft>
                <a:spcPct val="0"/>
              </a:spcAft>
            </a:pPr>
            <a:r>
              <a:rPr lang="ja-JP" altLang="en-US" sz="1050" dirty="0">
                <a:latin typeface="Tahoma" charset="0"/>
                <a:ea typeface="ＭＳ Ｐゴシック" charset="0"/>
                <a:cs typeface="ＭＳ Ｐゴシック" charset="0"/>
              </a:rPr>
              <a:t>動作の</a:t>
            </a:r>
            <a:r>
              <a:rPr kumimoji="1" lang="ja-JP" altLang="en-US" sz="1050" i="0" u="none" strike="noStrike" cap="none" normalizeH="0" baseline="0" dirty="0">
                <a:ln>
                  <a:noFill/>
                </a:ln>
                <a:effectLst/>
                <a:latin typeface="Tahoma" charset="0"/>
                <a:ea typeface="ＭＳ Ｐゴシック" charset="0"/>
                <a:cs typeface="ＭＳ Ｐゴシック" charset="0"/>
              </a:rPr>
              <a:t>終了</a:t>
            </a:r>
            <a:r>
              <a:rPr lang="en-US" altLang="ja-JP" sz="1050" dirty="0">
                <a:latin typeface="Tahoma" charset="0"/>
                <a:ea typeface="ＭＳ Ｐゴシック" charset="0"/>
                <a:cs typeface="ＭＳ Ｐゴシック" charset="0"/>
              </a:rPr>
              <a:t>(</a:t>
            </a:r>
            <a:r>
              <a:rPr lang="ja-JP" altLang="en-US" sz="1050" dirty="0">
                <a:latin typeface="Tahoma" charset="0"/>
                <a:ea typeface="ＭＳ Ｐゴシック" charset="0"/>
                <a:cs typeface="ＭＳ Ｐゴシック" charset="0"/>
              </a:rPr>
              <a:t>台形加速</a:t>
            </a:r>
            <a:r>
              <a:rPr lang="en-US" altLang="ja-JP" sz="1050" dirty="0">
                <a:latin typeface="Tahoma" charset="0"/>
                <a:ea typeface="ＭＳ Ｐゴシック" charset="0"/>
                <a:cs typeface="ＭＳ Ｐゴシック" charset="0"/>
              </a:rPr>
              <a:t>)</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sp>
        <p:nvSpPr>
          <p:cNvPr id="64" name="フローチャート: 代替処理 63">
            <a:extLst>
              <a:ext uri="{FF2B5EF4-FFF2-40B4-BE49-F238E27FC236}">
                <a16:creationId xmlns:a16="http://schemas.microsoft.com/office/drawing/2014/main" id="{0FC305C2-C2A1-C664-ECEB-4631C8157B1A}"/>
              </a:ext>
            </a:extLst>
          </p:cNvPr>
          <p:cNvSpPr/>
          <p:nvPr/>
        </p:nvSpPr>
        <p:spPr bwMode="auto">
          <a:xfrm>
            <a:off x="731282" y="3914857"/>
            <a:ext cx="2569025" cy="232723"/>
          </a:xfrm>
          <a:prstGeom prst="flowChartAlternate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050" dirty="0">
                <a:latin typeface="Tahoma" charset="0"/>
                <a:ea typeface="ＭＳ Ｐゴシック" charset="0"/>
                <a:cs typeface="ＭＳ Ｐゴシック" charset="0"/>
              </a:rPr>
              <a:t>壁制御用の</a:t>
            </a:r>
            <a:r>
              <a:rPr lang="en-US" altLang="ja-JP" sz="1050" dirty="0">
                <a:latin typeface="Tahoma" charset="0"/>
                <a:ea typeface="ＭＳ Ｐゴシック" charset="0"/>
                <a:cs typeface="ＭＳ Ｐゴシック" charset="0"/>
              </a:rPr>
              <a:t>flag</a:t>
            </a:r>
            <a:r>
              <a:rPr lang="ja-JP" altLang="en-US" sz="1050" dirty="0">
                <a:latin typeface="Tahoma" charset="0"/>
                <a:ea typeface="ＭＳ Ｐゴシック" charset="0"/>
                <a:cs typeface="ＭＳ Ｐゴシック" charset="0"/>
              </a:rPr>
              <a:t>をオフ</a:t>
            </a:r>
            <a:r>
              <a:rPr lang="en-US" altLang="ja-JP" sz="1050" dirty="0">
                <a:latin typeface="Tahoma" charset="0"/>
                <a:ea typeface="ＭＳ Ｐゴシック" charset="0"/>
                <a:cs typeface="ＭＳ Ｐゴシック" charset="0"/>
              </a:rPr>
              <a:t>(0)</a:t>
            </a:r>
            <a:r>
              <a:rPr lang="ja-JP" altLang="en-US" sz="1050" dirty="0">
                <a:latin typeface="Tahoma" charset="0"/>
                <a:ea typeface="ＭＳ Ｐゴシック" charset="0"/>
                <a:cs typeface="ＭＳ Ｐゴシック" charset="0"/>
              </a:rPr>
              <a:t>にする</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sp>
        <p:nvSpPr>
          <p:cNvPr id="70" name="四角形: 角を丸くする 69">
            <a:extLst>
              <a:ext uri="{FF2B5EF4-FFF2-40B4-BE49-F238E27FC236}">
                <a16:creationId xmlns:a16="http://schemas.microsoft.com/office/drawing/2014/main" id="{AEA333D5-4167-A849-E0C5-D8858F3AE3A0}"/>
              </a:ext>
            </a:extLst>
          </p:cNvPr>
          <p:cNvSpPr/>
          <p:nvPr/>
        </p:nvSpPr>
        <p:spPr bwMode="auto">
          <a:xfrm>
            <a:off x="716340" y="4655004"/>
            <a:ext cx="2569025" cy="232723"/>
          </a:xfrm>
          <a:prstGeom prst="roundRect">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fontAlgn="base">
              <a:spcBef>
                <a:spcPct val="0"/>
              </a:spcBef>
              <a:spcAft>
                <a:spcPct val="0"/>
              </a:spcAft>
            </a:pPr>
            <a:r>
              <a:rPr kumimoji="1" lang="ja-JP" altLang="en-US" sz="1050" i="0" u="none" strike="noStrike" cap="none" normalizeH="0" baseline="0" dirty="0">
                <a:ln>
                  <a:noFill/>
                </a:ln>
                <a:effectLst/>
                <a:latin typeface="Tahoma" charset="0"/>
                <a:ea typeface="ＭＳ Ｐゴシック" charset="0"/>
                <a:cs typeface="ＭＳ Ｐゴシック" charset="0"/>
              </a:rPr>
              <a:t>終了</a:t>
            </a:r>
          </a:p>
        </p:txBody>
      </p:sp>
      <p:sp>
        <p:nvSpPr>
          <p:cNvPr id="76" name="フローチャート: 処理 75">
            <a:extLst>
              <a:ext uri="{FF2B5EF4-FFF2-40B4-BE49-F238E27FC236}">
                <a16:creationId xmlns:a16="http://schemas.microsoft.com/office/drawing/2014/main" id="{B2BF5414-3EF4-0F8C-C9CD-C92462221035}"/>
              </a:ext>
            </a:extLst>
          </p:cNvPr>
          <p:cNvSpPr/>
          <p:nvPr/>
        </p:nvSpPr>
        <p:spPr bwMode="auto">
          <a:xfrm>
            <a:off x="6900391" y="3017611"/>
            <a:ext cx="548311" cy="248796"/>
          </a:xfrm>
          <a:prstGeom prst="flowChartProcess">
            <a:avLst/>
          </a:prstGeom>
          <a:noFill/>
          <a:ln w="19050"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eaLnBrk="1" hangingPunct="1"/>
            <a:r>
              <a:rPr kumimoji="1" lang="en-US" altLang="ja-JP" sz="1050" i="0" u="none" strike="noStrike" cap="none" normalizeH="0" baseline="0" dirty="0">
                <a:ln>
                  <a:noFill/>
                </a:ln>
                <a:solidFill>
                  <a:srgbClr val="0000FF"/>
                </a:solidFill>
                <a:effectLst/>
                <a:latin typeface="Tahoma" charset="0"/>
                <a:ea typeface="ＭＳ Ｐゴシック" charset="0"/>
                <a:cs typeface="ＭＳ Ｐゴシック" charset="0"/>
              </a:rPr>
              <a:t>No</a:t>
            </a:r>
            <a:endParaRPr kumimoji="1" lang="ja-JP" altLang="en-US" sz="1050" i="0" u="none" strike="noStrike" cap="none" normalizeH="0" baseline="0" dirty="0">
              <a:ln>
                <a:noFill/>
              </a:ln>
              <a:solidFill>
                <a:srgbClr val="0000FF"/>
              </a:solidFill>
              <a:effectLst/>
              <a:latin typeface="Tahoma" charset="0"/>
              <a:ea typeface="ＭＳ Ｐゴシック" charset="0"/>
              <a:cs typeface="ＭＳ Ｐゴシック" charset="0"/>
            </a:endParaRPr>
          </a:p>
        </p:txBody>
      </p:sp>
      <p:sp>
        <p:nvSpPr>
          <p:cNvPr id="77" name="フローチャート: 処理 76">
            <a:extLst>
              <a:ext uri="{FF2B5EF4-FFF2-40B4-BE49-F238E27FC236}">
                <a16:creationId xmlns:a16="http://schemas.microsoft.com/office/drawing/2014/main" id="{950A001D-CE9E-C340-A939-A6ECF321C331}"/>
              </a:ext>
            </a:extLst>
          </p:cNvPr>
          <p:cNvSpPr/>
          <p:nvPr/>
        </p:nvSpPr>
        <p:spPr bwMode="auto">
          <a:xfrm>
            <a:off x="5711615" y="3181095"/>
            <a:ext cx="347162" cy="205785"/>
          </a:xfrm>
          <a:prstGeom prst="flowChartProcess">
            <a:avLst/>
          </a:prstGeom>
          <a:noFill/>
          <a:ln w="19050"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eaLnBrk="1" hangingPunct="1"/>
            <a:r>
              <a:rPr lang="en-US" altLang="ja-JP" sz="1050" dirty="0">
                <a:solidFill>
                  <a:srgbClr val="FF0000"/>
                </a:solidFill>
                <a:latin typeface="Tahoma" charset="0"/>
                <a:ea typeface="ＭＳ Ｐゴシック" charset="0"/>
                <a:cs typeface="ＭＳ Ｐゴシック" charset="0"/>
              </a:rPr>
              <a:t>yes</a:t>
            </a:r>
            <a:endParaRPr kumimoji="1" lang="ja-JP" altLang="en-US" sz="1050" i="0" u="none" strike="noStrike" cap="none" normalizeH="0" baseline="0" dirty="0">
              <a:ln>
                <a:noFill/>
              </a:ln>
              <a:solidFill>
                <a:srgbClr val="FF0000"/>
              </a:solidFill>
              <a:effectLst/>
              <a:latin typeface="Tahoma" charset="0"/>
              <a:ea typeface="ＭＳ Ｐゴシック" charset="0"/>
              <a:cs typeface="ＭＳ Ｐゴシック" charset="0"/>
            </a:endParaRPr>
          </a:p>
        </p:txBody>
      </p:sp>
      <p:sp>
        <p:nvSpPr>
          <p:cNvPr id="78" name="フローチャート: 判断 77">
            <a:extLst>
              <a:ext uri="{FF2B5EF4-FFF2-40B4-BE49-F238E27FC236}">
                <a16:creationId xmlns:a16="http://schemas.microsoft.com/office/drawing/2014/main" id="{561AE59F-AB87-E45D-9E22-77A253505406}"/>
              </a:ext>
            </a:extLst>
          </p:cNvPr>
          <p:cNvSpPr/>
          <p:nvPr/>
        </p:nvSpPr>
        <p:spPr bwMode="auto">
          <a:xfrm>
            <a:off x="5297297" y="2762465"/>
            <a:ext cx="2116865" cy="404366"/>
          </a:xfrm>
          <a:prstGeom prst="flowChartDecision">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050" i="0" u="none" strike="noStrike" cap="none" normalizeH="0" baseline="0" dirty="0">
                <a:ln>
                  <a:noFill/>
                </a:ln>
                <a:effectLst/>
                <a:latin typeface="Tahoma" charset="0"/>
                <a:ea typeface="ＭＳ Ｐゴシック" charset="0"/>
                <a:cs typeface="ＭＳ Ｐゴシック" charset="0"/>
              </a:rPr>
              <a:t>壁制御の</a:t>
            </a:r>
            <a:r>
              <a:rPr kumimoji="1" lang="en-US" altLang="ja-JP" sz="1050" i="0" u="none" strike="noStrike" cap="none" normalizeH="0" baseline="0" dirty="0">
                <a:ln>
                  <a:noFill/>
                </a:ln>
                <a:effectLst/>
                <a:latin typeface="Tahoma" charset="0"/>
                <a:ea typeface="ＭＳ Ｐゴシック" charset="0"/>
                <a:cs typeface="ＭＳ Ｐゴシック" charset="0"/>
              </a:rPr>
              <a:t>flag==1</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80" name="直線矢印コネクタ 79">
            <a:extLst>
              <a:ext uri="{FF2B5EF4-FFF2-40B4-BE49-F238E27FC236}">
                <a16:creationId xmlns:a16="http://schemas.microsoft.com/office/drawing/2014/main" id="{836A72D4-E3B9-6446-5544-6A910EC54A79}"/>
              </a:ext>
            </a:extLst>
          </p:cNvPr>
          <p:cNvCxnSpPr>
            <a:cxnSpLocks/>
            <a:stCxn id="78" idx="2"/>
          </p:cNvCxnSpPr>
          <p:nvPr/>
        </p:nvCxnSpPr>
        <p:spPr bwMode="auto">
          <a:xfrm>
            <a:off x="6355730" y="3166831"/>
            <a:ext cx="0" cy="435502"/>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直線矢印コネクタ 80">
            <a:extLst>
              <a:ext uri="{FF2B5EF4-FFF2-40B4-BE49-F238E27FC236}">
                <a16:creationId xmlns:a16="http://schemas.microsoft.com/office/drawing/2014/main" id="{3ACAF87D-CCA3-94CA-6D31-6D526A8E9D76}"/>
              </a:ext>
            </a:extLst>
          </p:cNvPr>
          <p:cNvCxnSpPr>
            <a:cxnSpLocks/>
            <a:stCxn id="78" idx="3"/>
          </p:cNvCxnSpPr>
          <p:nvPr/>
        </p:nvCxnSpPr>
        <p:spPr bwMode="auto">
          <a:xfrm>
            <a:off x="7414162" y="2964648"/>
            <a:ext cx="333116" cy="0"/>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フローチャート: 処理 81">
            <a:extLst>
              <a:ext uri="{FF2B5EF4-FFF2-40B4-BE49-F238E27FC236}">
                <a16:creationId xmlns:a16="http://schemas.microsoft.com/office/drawing/2014/main" id="{C3D78BA0-268D-2FA5-B465-937F78D0C30C}"/>
              </a:ext>
            </a:extLst>
          </p:cNvPr>
          <p:cNvSpPr/>
          <p:nvPr/>
        </p:nvSpPr>
        <p:spPr bwMode="auto">
          <a:xfrm>
            <a:off x="5071216" y="3602410"/>
            <a:ext cx="2569025" cy="444384"/>
          </a:xfrm>
          <a:prstGeom prst="flowChart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050" dirty="0" err="1">
                <a:latin typeface="Tahoma" charset="0"/>
                <a:ea typeface="ＭＳ Ｐゴシック" charset="0"/>
                <a:cs typeface="ＭＳ Ｐゴシック" charset="0"/>
              </a:rPr>
              <a:t>PID_wall</a:t>
            </a:r>
            <a:r>
              <a:rPr lang="en-US" altLang="ja-JP" sz="1050" dirty="0">
                <a:latin typeface="Tahoma" charset="0"/>
                <a:ea typeface="ＭＳ Ｐゴシック" charset="0"/>
                <a:cs typeface="ＭＳ Ｐゴシック" charset="0"/>
              </a:rPr>
              <a:t> = </a:t>
            </a:r>
            <a:r>
              <a:rPr lang="en-US" altLang="ja-JP" sz="1050" dirty="0" err="1">
                <a:latin typeface="Tahoma" charset="0"/>
                <a:ea typeface="ＭＳ Ｐゴシック" charset="0"/>
                <a:cs typeface="ＭＳ Ｐゴシック" charset="0"/>
              </a:rPr>
              <a:t>calWallConrol</a:t>
            </a:r>
            <a:r>
              <a:rPr lang="en-US" altLang="ja-JP" sz="1050" dirty="0">
                <a:latin typeface="Tahoma" charset="0"/>
                <a:ea typeface="ＭＳ Ｐゴシック" charset="0"/>
                <a:cs typeface="ＭＳ Ｐゴシック" charset="0"/>
              </a:rPr>
              <a:t>();</a:t>
            </a: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050" i="0" u="none" strike="noStrike" cap="none" normalizeH="0" baseline="0" dirty="0">
                <a:ln>
                  <a:noFill/>
                </a:ln>
                <a:effectLst/>
                <a:latin typeface="Tahoma" charset="0"/>
                <a:ea typeface="ＭＳ Ｐゴシック" charset="0"/>
                <a:cs typeface="ＭＳ Ｐゴシック" charset="0"/>
              </a:rPr>
              <a:t>壁制御の</a:t>
            </a:r>
            <a:r>
              <a:rPr kumimoji="1" lang="en-US" altLang="ja-JP" sz="1050" i="0" u="none" strike="noStrike" cap="none" normalizeH="0" baseline="0" dirty="0">
                <a:ln>
                  <a:noFill/>
                </a:ln>
                <a:effectLst/>
                <a:latin typeface="Tahoma" charset="0"/>
                <a:ea typeface="ＭＳ Ｐゴシック" charset="0"/>
                <a:cs typeface="ＭＳ Ｐゴシック" charset="0"/>
              </a:rPr>
              <a:t>PID</a:t>
            </a:r>
            <a:r>
              <a:rPr kumimoji="1" lang="ja-JP" altLang="en-US" sz="1050" i="0" u="none" strike="noStrike" cap="none" normalizeH="0" baseline="0" dirty="0">
                <a:ln>
                  <a:noFill/>
                </a:ln>
                <a:effectLst/>
                <a:latin typeface="Tahoma" charset="0"/>
                <a:ea typeface="ＭＳ Ｐゴシック" charset="0"/>
                <a:cs typeface="ＭＳ Ｐゴシック" charset="0"/>
              </a:rPr>
              <a:t>の量の計算</a:t>
            </a:r>
          </a:p>
        </p:txBody>
      </p:sp>
      <p:sp>
        <p:nvSpPr>
          <p:cNvPr id="83" name="フローチャート: 処理 82">
            <a:extLst>
              <a:ext uri="{FF2B5EF4-FFF2-40B4-BE49-F238E27FC236}">
                <a16:creationId xmlns:a16="http://schemas.microsoft.com/office/drawing/2014/main" id="{663F7DA5-8627-7794-3DCE-8E435B6F7FC5}"/>
              </a:ext>
            </a:extLst>
          </p:cNvPr>
          <p:cNvSpPr/>
          <p:nvPr/>
        </p:nvSpPr>
        <p:spPr bwMode="auto">
          <a:xfrm>
            <a:off x="5071216" y="4260501"/>
            <a:ext cx="2569025" cy="515719"/>
          </a:xfrm>
          <a:prstGeom prst="flowChart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050" i="0" u="none" strike="noStrike" cap="none" normalizeH="0" baseline="0" dirty="0">
                <a:ln>
                  <a:noFill/>
                </a:ln>
                <a:effectLst/>
                <a:latin typeface="Tahoma" charset="0"/>
                <a:ea typeface="ＭＳ Ｐゴシック" charset="0"/>
                <a:cs typeface="ＭＳ Ｐゴシック" charset="0"/>
              </a:rPr>
              <a:t>左速度</a:t>
            </a:r>
            <a:r>
              <a:rPr lang="en-US" altLang="ja-JP" sz="1050" dirty="0" err="1">
                <a:latin typeface="Tahoma" charset="0"/>
                <a:ea typeface="ＭＳ Ｐゴシック" charset="0"/>
                <a:cs typeface="ＭＳ Ｐゴシック" charset="0"/>
              </a:rPr>
              <a:t>v_l</a:t>
            </a:r>
            <a:r>
              <a:rPr lang="en-US" altLang="ja-JP" sz="1050" dirty="0">
                <a:latin typeface="Tahoma" charset="0"/>
                <a:ea typeface="ＭＳ Ｐゴシック" charset="0"/>
                <a:cs typeface="ＭＳ Ｐゴシック" charset="0"/>
              </a:rPr>
              <a:t> += </a:t>
            </a:r>
            <a:r>
              <a:rPr lang="en-US" altLang="ja-JP" sz="1050" dirty="0" err="1">
                <a:latin typeface="Tahoma" charset="0"/>
                <a:ea typeface="ＭＳ Ｐゴシック" charset="0"/>
                <a:cs typeface="ＭＳ Ｐゴシック" charset="0"/>
              </a:rPr>
              <a:t>PID_wall</a:t>
            </a:r>
            <a:endParaRPr lang="en-US" altLang="ja-JP" sz="1050" dirty="0">
              <a:latin typeface="Tahoma" charset="0"/>
              <a:ea typeface="ＭＳ Ｐゴシック" charset="0"/>
              <a:cs typeface="ＭＳ Ｐゴシック"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050" i="0" u="none" strike="noStrike" cap="none" normalizeH="0" baseline="0" dirty="0">
                <a:ln>
                  <a:noFill/>
                </a:ln>
                <a:effectLst/>
                <a:latin typeface="Tahoma" charset="0"/>
                <a:ea typeface="ＭＳ Ｐゴシック" charset="0"/>
                <a:cs typeface="ＭＳ Ｐゴシック" charset="0"/>
              </a:rPr>
              <a:t>右速度</a:t>
            </a:r>
            <a:r>
              <a:rPr lang="en-US" altLang="ja-JP" sz="1050" dirty="0" err="1">
                <a:latin typeface="Tahoma" charset="0"/>
                <a:ea typeface="ＭＳ Ｐゴシック" charset="0"/>
                <a:cs typeface="ＭＳ Ｐゴシック" charset="0"/>
              </a:rPr>
              <a:t>v_r</a:t>
            </a:r>
            <a:r>
              <a:rPr lang="en-US" altLang="ja-JP" sz="1050" dirty="0">
                <a:latin typeface="Tahoma" charset="0"/>
                <a:ea typeface="ＭＳ Ｐゴシック" charset="0"/>
                <a:cs typeface="ＭＳ Ｐゴシック" charset="0"/>
              </a:rPr>
              <a:t> -= </a:t>
            </a:r>
            <a:r>
              <a:rPr lang="en-US" altLang="ja-JP" sz="1050" dirty="0" err="1">
                <a:latin typeface="Tahoma" charset="0"/>
                <a:ea typeface="ＭＳ Ｐゴシック" charset="0"/>
                <a:cs typeface="ＭＳ Ｐゴシック" charset="0"/>
              </a:rPr>
              <a:t>PID_wall</a:t>
            </a:r>
            <a:endParaRPr lang="en-US" altLang="ja-JP" sz="1050" dirty="0">
              <a:latin typeface="Tahoma" charset="0"/>
              <a:ea typeface="ＭＳ Ｐゴシック" charset="0"/>
              <a:cs typeface="ＭＳ Ｐゴシック"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050" i="0" u="none" strike="noStrike" cap="none" normalizeH="0" baseline="0" dirty="0">
                <a:ln>
                  <a:noFill/>
                </a:ln>
                <a:effectLst/>
                <a:latin typeface="Tahoma" charset="0"/>
                <a:ea typeface="ＭＳ Ｐゴシック" charset="0"/>
                <a:cs typeface="ＭＳ Ｐゴシック" charset="0"/>
              </a:rPr>
              <a:t>と旋回速度を与える</a:t>
            </a:r>
          </a:p>
        </p:txBody>
      </p:sp>
      <p:cxnSp>
        <p:nvCxnSpPr>
          <p:cNvPr id="86" name="直線矢印コネクタ 85">
            <a:extLst>
              <a:ext uri="{FF2B5EF4-FFF2-40B4-BE49-F238E27FC236}">
                <a16:creationId xmlns:a16="http://schemas.microsoft.com/office/drawing/2014/main" id="{85BF3560-551C-45A1-93B5-1D306E617A41}"/>
              </a:ext>
            </a:extLst>
          </p:cNvPr>
          <p:cNvCxnSpPr>
            <a:cxnSpLocks/>
            <a:stCxn id="83" idx="0"/>
            <a:endCxn id="82" idx="2"/>
          </p:cNvCxnSpPr>
          <p:nvPr/>
        </p:nvCxnSpPr>
        <p:spPr bwMode="auto">
          <a:xfrm flipV="1">
            <a:off x="6355729" y="4046794"/>
            <a:ext cx="0" cy="213707"/>
          </a:xfrm>
          <a:prstGeom prst="straightConnector1">
            <a:avLst/>
          </a:prstGeom>
          <a:solidFill>
            <a:schemeClr val="accent1"/>
          </a:solidFill>
          <a:ln w="12700" cap="flat" cmpd="sng" algn="ctr">
            <a:solidFill>
              <a:srgbClr val="000000"/>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0" name="直線矢印コネクタ 89">
            <a:extLst>
              <a:ext uri="{FF2B5EF4-FFF2-40B4-BE49-F238E27FC236}">
                <a16:creationId xmlns:a16="http://schemas.microsoft.com/office/drawing/2014/main" id="{E94331CD-8A5F-7BF7-B060-B2437EB9185D}"/>
              </a:ext>
            </a:extLst>
          </p:cNvPr>
          <p:cNvCxnSpPr>
            <a:cxnSpLocks/>
            <a:stCxn id="44" idx="0"/>
            <a:endCxn id="83" idx="2"/>
          </p:cNvCxnSpPr>
          <p:nvPr/>
        </p:nvCxnSpPr>
        <p:spPr bwMode="auto">
          <a:xfrm flipV="1">
            <a:off x="6355729" y="4776220"/>
            <a:ext cx="0" cy="302280"/>
          </a:xfrm>
          <a:prstGeom prst="straightConnector1">
            <a:avLst/>
          </a:prstGeom>
          <a:solidFill>
            <a:schemeClr val="accent1"/>
          </a:solidFill>
          <a:ln w="12700" cap="flat" cmpd="sng" algn="ctr">
            <a:solidFill>
              <a:srgbClr val="000000"/>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直線矢印コネクタ 93">
            <a:extLst>
              <a:ext uri="{FF2B5EF4-FFF2-40B4-BE49-F238E27FC236}">
                <a16:creationId xmlns:a16="http://schemas.microsoft.com/office/drawing/2014/main" id="{F3D98385-FB64-935F-70DB-7F537AE12815}"/>
              </a:ext>
            </a:extLst>
          </p:cNvPr>
          <p:cNvCxnSpPr>
            <a:cxnSpLocks/>
          </p:cNvCxnSpPr>
          <p:nvPr/>
        </p:nvCxnSpPr>
        <p:spPr bwMode="auto">
          <a:xfrm>
            <a:off x="7747278" y="2964648"/>
            <a:ext cx="0" cy="1923079"/>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9" name="直線矢印コネクタ 128">
            <a:extLst>
              <a:ext uri="{FF2B5EF4-FFF2-40B4-BE49-F238E27FC236}">
                <a16:creationId xmlns:a16="http://schemas.microsoft.com/office/drawing/2014/main" id="{F3B8D563-048D-3ABD-E5C5-7C1BE7008D0D}"/>
              </a:ext>
            </a:extLst>
          </p:cNvPr>
          <p:cNvCxnSpPr>
            <a:cxnSpLocks/>
          </p:cNvCxnSpPr>
          <p:nvPr/>
        </p:nvCxnSpPr>
        <p:spPr bwMode="auto">
          <a:xfrm flipV="1">
            <a:off x="6378411" y="4887727"/>
            <a:ext cx="1368867" cy="11129"/>
          </a:xfrm>
          <a:prstGeom prst="straightConnector1">
            <a:avLst/>
          </a:prstGeom>
          <a:solidFill>
            <a:schemeClr val="accent1"/>
          </a:solidFill>
          <a:ln w="12700" cap="flat" cmpd="sng" algn="ctr">
            <a:solidFill>
              <a:srgbClr val="000000"/>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4" name="テキスト ボックス 133">
            <a:extLst>
              <a:ext uri="{FF2B5EF4-FFF2-40B4-BE49-F238E27FC236}">
                <a16:creationId xmlns:a16="http://schemas.microsoft.com/office/drawing/2014/main" id="{017701A3-B0AC-3008-8D2B-5CCC806CF49F}"/>
              </a:ext>
            </a:extLst>
          </p:cNvPr>
          <p:cNvSpPr txBox="1"/>
          <p:nvPr/>
        </p:nvSpPr>
        <p:spPr>
          <a:xfrm>
            <a:off x="9269263" y="180459"/>
            <a:ext cx="2457164" cy="369332"/>
          </a:xfrm>
          <a:prstGeom prst="rect">
            <a:avLst/>
          </a:prstGeom>
          <a:noFill/>
        </p:spPr>
        <p:txBody>
          <a:bodyPr wrap="square" rtlCol="0">
            <a:spAutoFit/>
          </a:bodyPr>
          <a:lstStyle/>
          <a:p>
            <a:r>
              <a:rPr kumimoji="1" lang="en-US" altLang="ja-JP" dirty="0" err="1"/>
              <a:t>calWallConrol</a:t>
            </a:r>
            <a:r>
              <a:rPr kumimoji="1" lang="ja-JP" altLang="en-US" dirty="0"/>
              <a:t>の中身</a:t>
            </a:r>
          </a:p>
        </p:txBody>
      </p:sp>
      <p:sp>
        <p:nvSpPr>
          <p:cNvPr id="136" name="テキスト ボックス 135">
            <a:extLst>
              <a:ext uri="{FF2B5EF4-FFF2-40B4-BE49-F238E27FC236}">
                <a16:creationId xmlns:a16="http://schemas.microsoft.com/office/drawing/2014/main" id="{0DC23626-0C39-92AE-60C3-12BE9B843ED5}"/>
              </a:ext>
            </a:extLst>
          </p:cNvPr>
          <p:cNvSpPr txBox="1"/>
          <p:nvPr/>
        </p:nvSpPr>
        <p:spPr>
          <a:xfrm>
            <a:off x="8412870" y="1109053"/>
            <a:ext cx="3866211" cy="577081"/>
          </a:xfrm>
          <a:prstGeom prst="rect">
            <a:avLst/>
          </a:prstGeom>
          <a:noFill/>
        </p:spPr>
        <p:txBody>
          <a:bodyPr wrap="square">
            <a:spAutoFit/>
          </a:bodyPr>
          <a:lstStyle/>
          <a:p>
            <a:r>
              <a:rPr lang="en-US" altLang="ja-JP" sz="1050" dirty="0" err="1">
                <a:solidFill>
                  <a:srgbClr val="000000"/>
                </a:solidFill>
                <a:latin typeface="Consolas" panose="020B0609020204030204" pitchFamily="49" charset="0"/>
              </a:rPr>
              <a:t>PID_wall</a:t>
            </a:r>
            <a:r>
              <a:rPr lang="en-US" altLang="ja-JP" sz="1050" dirty="0">
                <a:solidFill>
                  <a:srgbClr val="000000"/>
                </a:solidFill>
                <a:latin typeface="Consolas" panose="020B0609020204030204" pitchFamily="49" charset="0"/>
              </a:rPr>
              <a:t>= SENSOR_GAIN * ((float)</a:t>
            </a:r>
            <a:r>
              <a:rPr lang="en-US" altLang="ja-JP" sz="1050" b="1" dirty="0">
                <a:solidFill>
                  <a:srgbClr val="000000"/>
                </a:solidFill>
                <a:latin typeface="Consolas" panose="020B0609020204030204" pitchFamily="49" charset="0"/>
              </a:rPr>
              <a:t>(</a:t>
            </a:r>
            <a:r>
              <a:rPr lang="ja-JP" altLang="en-US" sz="1050" b="1" dirty="0">
                <a:solidFill>
                  <a:srgbClr val="000000"/>
                </a:solidFill>
                <a:latin typeface="Consolas" panose="020B0609020204030204" pitchFamily="49" charset="0"/>
              </a:rPr>
              <a:t>左壁のセンサ値</a:t>
            </a:r>
            <a:r>
              <a:rPr lang="en-US" altLang="ja-JP" sz="1050" b="1" dirty="0">
                <a:solidFill>
                  <a:srgbClr val="000000"/>
                </a:solidFill>
                <a:latin typeface="Consolas" panose="020B0609020204030204" pitchFamily="49" charset="0"/>
              </a:rPr>
              <a:t>- CENTER_L)</a:t>
            </a:r>
          </a:p>
          <a:p>
            <a:r>
              <a:rPr lang="en-US" altLang="ja-JP" sz="1050" b="1" dirty="0">
                <a:solidFill>
                  <a:srgbClr val="000000"/>
                </a:solidFill>
                <a:latin typeface="Consolas" panose="020B0609020204030204" pitchFamily="49" charset="0"/>
              </a:rPr>
              <a:t>-</a:t>
            </a:r>
            <a:r>
              <a:rPr lang="en-US" altLang="ja-JP" sz="1050" dirty="0">
                <a:solidFill>
                  <a:srgbClr val="000000"/>
                </a:solidFill>
                <a:latin typeface="Consolas" panose="020B0609020204030204" pitchFamily="49" charset="0"/>
              </a:rPr>
              <a:t>(float)</a:t>
            </a:r>
            <a:r>
              <a:rPr lang="en-US" altLang="ja-JP" sz="1050" b="1" dirty="0">
                <a:solidFill>
                  <a:srgbClr val="000000"/>
                </a:solidFill>
                <a:latin typeface="Consolas" panose="020B0609020204030204" pitchFamily="49" charset="0"/>
              </a:rPr>
              <a:t>(</a:t>
            </a:r>
            <a:r>
              <a:rPr lang="ja-JP" altLang="en-US" sz="1050" b="1" dirty="0">
                <a:solidFill>
                  <a:srgbClr val="000000"/>
                </a:solidFill>
                <a:latin typeface="Consolas" panose="020B0609020204030204" pitchFamily="49" charset="0"/>
              </a:rPr>
              <a:t>右壁のセンサ値</a:t>
            </a:r>
            <a:r>
              <a:rPr lang="en-US" altLang="ja-JP" sz="1050" b="1" dirty="0">
                <a:solidFill>
                  <a:srgbClr val="000000"/>
                </a:solidFill>
                <a:latin typeface="Consolas" panose="020B0609020204030204" pitchFamily="49" charset="0"/>
              </a:rPr>
              <a:t> - CENTER_R));</a:t>
            </a:r>
            <a:endParaRPr lang="ja-JP" altLang="en-US" sz="1050" dirty="0"/>
          </a:p>
        </p:txBody>
      </p:sp>
      <p:sp>
        <p:nvSpPr>
          <p:cNvPr id="141" name="テキスト ボックス 140">
            <a:extLst>
              <a:ext uri="{FF2B5EF4-FFF2-40B4-BE49-F238E27FC236}">
                <a16:creationId xmlns:a16="http://schemas.microsoft.com/office/drawing/2014/main" id="{AA4DDB98-2B5C-3D3B-E11A-A41CD374388C}"/>
              </a:ext>
            </a:extLst>
          </p:cNvPr>
          <p:cNvSpPr txBox="1"/>
          <p:nvPr/>
        </p:nvSpPr>
        <p:spPr>
          <a:xfrm>
            <a:off x="8643955" y="2124524"/>
            <a:ext cx="3404040" cy="1384995"/>
          </a:xfrm>
          <a:prstGeom prst="rect">
            <a:avLst/>
          </a:prstGeom>
          <a:noFill/>
        </p:spPr>
        <p:txBody>
          <a:bodyPr wrap="square">
            <a:spAutoFit/>
          </a:bodyPr>
          <a:lstStyle/>
          <a:p>
            <a:r>
              <a:rPr lang="en-US" altLang="ja-JP" sz="1400" dirty="0"/>
              <a:t>SENSOR_GAIN : </a:t>
            </a:r>
            <a:r>
              <a:rPr lang="ja-JP" altLang="en-US" sz="1400" dirty="0"/>
              <a:t>センサーのゲイン。</a:t>
            </a:r>
            <a:endParaRPr lang="en-US" altLang="ja-JP" sz="1400" dirty="0"/>
          </a:p>
          <a:p>
            <a:r>
              <a:rPr lang="en-US" altLang="ja-JP" sz="1400" dirty="0"/>
              <a:t>CENTER_L : </a:t>
            </a:r>
            <a:r>
              <a:rPr lang="ja-JP" altLang="en-US" sz="1400" dirty="0"/>
              <a:t>機体が中心にいるときの</a:t>
            </a:r>
            <a:endParaRPr lang="en-US" altLang="ja-JP" sz="1400" dirty="0"/>
          </a:p>
          <a:p>
            <a:r>
              <a:rPr lang="ja-JP" altLang="en-US" sz="1400" dirty="0"/>
              <a:t>左壁のセンサ値</a:t>
            </a:r>
            <a:endParaRPr lang="en-US" altLang="ja-JP" sz="1400" dirty="0"/>
          </a:p>
          <a:p>
            <a:r>
              <a:rPr lang="en-US" altLang="ja-JP" sz="1400" dirty="0"/>
              <a:t>CENTER_R : </a:t>
            </a:r>
            <a:r>
              <a:rPr lang="ja-JP" altLang="en-US" sz="1400" dirty="0"/>
              <a:t>機体が中心にいるときの</a:t>
            </a:r>
            <a:endParaRPr lang="en-US" altLang="ja-JP" sz="1400" dirty="0"/>
          </a:p>
          <a:p>
            <a:r>
              <a:rPr lang="ja-JP" altLang="en-US" sz="1400" dirty="0"/>
              <a:t>右壁のセンサ値</a:t>
            </a:r>
            <a:endParaRPr lang="en-US" altLang="ja-JP" sz="1400" dirty="0"/>
          </a:p>
          <a:p>
            <a:r>
              <a:rPr lang="en-US" altLang="ja-JP" sz="1400" dirty="0"/>
              <a:t> </a:t>
            </a:r>
          </a:p>
        </p:txBody>
      </p:sp>
    </p:spTree>
    <p:extLst>
      <p:ext uri="{BB962C8B-B14F-4D97-AF65-F5344CB8AC3E}">
        <p14:creationId xmlns:p14="http://schemas.microsoft.com/office/powerpoint/2010/main" val="22114576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428E0A-3804-0B79-34E7-181C6E571033}"/>
              </a:ext>
            </a:extLst>
          </p:cNvPr>
          <p:cNvSpPr>
            <a:spLocks noGrp="1"/>
          </p:cNvSpPr>
          <p:nvPr>
            <p:ph type="title"/>
          </p:nvPr>
        </p:nvSpPr>
        <p:spPr/>
        <p:txBody>
          <a:bodyPr/>
          <a:lstStyle/>
          <a:p>
            <a:r>
              <a:rPr kumimoji="1" lang="ja-JP" altLang="en-US" dirty="0"/>
              <a:t>課題：壁制御のゲインや閾値を設定しよう</a:t>
            </a:r>
          </a:p>
        </p:txBody>
      </p:sp>
      <p:sp>
        <p:nvSpPr>
          <p:cNvPr id="3" name="コンテンツ プレースホルダー 2">
            <a:extLst>
              <a:ext uri="{FF2B5EF4-FFF2-40B4-BE49-F238E27FC236}">
                <a16:creationId xmlns:a16="http://schemas.microsoft.com/office/drawing/2014/main" id="{16993DD3-357E-8213-3242-515D532C56E8}"/>
              </a:ext>
            </a:extLst>
          </p:cNvPr>
          <p:cNvSpPr>
            <a:spLocks noGrp="1"/>
          </p:cNvSpPr>
          <p:nvPr>
            <p:ph idx="1"/>
          </p:nvPr>
        </p:nvSpPr>
        <p:spPr>
          <a:xfrm>
            <a:off x="838200" y="1825625"/>
            <a:ext cx="10515600" cy="1603375"/>
          </a:xfrm>
        </p:spPr>
        <p:txBody>
          <a:bodyPr/>
          <a:lstStyle/>
          <a:p>
            <a:r>
              <a:rPr kumimoji="1" lang="ja-JP" altLang="en-US" dirty="0"/>
              <a:t>課題</a:t>
            </a:r>
            <a:endParaRPr kumimoji="1" lang="en-US" altLang="ja-JP" dirty="0"/>
          </a:p>
          <a:p>
            <a:pPr marL="0" indent="0">
              <a:buNone/>
            </a:pPr>
            <a:r>
              <a:rPr lang="en-US" altLang="ja-JP" sz="2800" dirty="0"/>
              <a:t>SENSOR_GAIN</a:t>
            </a:r>
            <a:r>
              <a:rPr lang="ja-JP" altLang="en-US" sz="2800" dirty="0"/>
              <a:t>，</a:t>
            </a:r>
            <a:r>
              <a:rPr lang="en-US" altLang="ja-JP" sz="2800" dirty="0"/>
              <a:t>CENTER_L</a:t>
            </a:r>
            <a:r>
              <a:rPr lang="ja-JP" altLang="en-US" sz="2800" dirty="0"/>
              <a:t>，</a:t>
            </a:r>
            <a:r>
              <a:rPr lang="en-US" altLang="ja-JP" sz="2800" dirty="0"/>
              <a:t>CENTER_R</a:t>
            </a:r>
            <a:r>
              <a:rPr lang="ja-JP" altLang="en-US" sz="2800" dirty="0"/>
              <a:t>を変化させるとどうなるか確認しよう</a:t>
            </a:r>
            <a:endParaRPr lang="en-US" altLang="ja-JP" sz="2800" dirty="0"/>
          </a:p>
        </p:txBody>
      </p:sp>
    </p:spTree>
    <p:extLst>
      <p:ext uri="{BB962C8B-B14F-4D97-AF65-F5344CB8AC3E}">
        <p14:creationId xmlns:p14="http://schemas.microsoft.com/office/powerpoint/2010/main" val="25433475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C03B5B4D-BE84-D324-1C05-AC18C4EB4D4C}"/>
              </a:ext>
            </a:extLst>
          </p:cNvPr>
          <p:cNvCxnSpPr>
            <a:cxnSpLocks/>
          </p:cNvCxnSpPr>
          <p:nvPr/>
        </p:nvCxnSpPr>
        <p:spPr>
          <a:xfrm>
            <a:off x="2984453" y="195852"/>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2E835AA5-1666-BA00-12BB-5C10E5B9FD45}"/>
              </a:ext>
            </a:extLst>
          </p:cNvPr>
          <p:cNvCxnSpPr>
            <a:cxnSpLocks/>
          </p:cNvCxnSpPr>
          <p:nvPr/>
        </p:nvCxnSpPr>
        <p:spPr>
          <a:xfrm flipV="1">
            <a:off x="2984453" y="195852"/>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正方形/長方形 5">
            <a:extLst>
              <a:ext uri="{FF2B5EF4-FFF2-40B4-BE49-F238E27FC236}">
                <a16:creationId xmlns:a16="http://schemas.microsoft.com/office/drawing/2014/main" id="{6D44207E-A843-A0B3-823C-FC1E1E3EB2BC}"/>
              </a:ext>
            </a:extLst>
          </p:cNvPr>
          <p:cNvSpPr/>
          <p:nvPr/>
        </p:nvSpPr>
        <p:spPr>
          <a:xfrm>
            <a:off x="3138867" y="327087"/>
            <a:ext cx="940703" cy="5333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39B65706-3B6F-D3A6-4E29-14AAF8FAD63A}"/>
              </a:ext>
            </a:extLst>
          </p:cNvPr>
          <p:cNvCxnSpPr>
            <a:cxnSpLocks/>
          </p:cNvCxnSpPr>
          <p:nvPr/>
        </p:nvCxnSpPr>
        <p:spPr>
          <a:xfrm flipV="1">
            <a:off x="2984453" y="932451"/>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47F2C8C0-0042-B4FC-EC92-B64438C3802C}"/>
              </a:ext>
            </a:extLst>
          </p:cNvPr>
          <p:cNvCxnSpPr>
            <a:cxnSpLocks/>
          </p:cNvCxnSpPr>
          <p:nvPr/>
        </p:nvCxnSpPr>
        <p:spPr>
          <a:xfrm>
            <a:off x="2984453" y="932451"/>
            <a:ext cx="5978676"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461005E2-AA70-8931-E73B-BB0278296C38}"/>
              </a:ext>
            </a:extLst>
          </p:cNvPr>
          <p:cNvCxnSpPr>
            <a:cxnSpLocks/>
          </p:cNvCxnSpPr>
          <p:nvPr/>
        </p:nvCxnSpPr>
        <p:spPr>
          <a:xfrm>
            <a:off x="2984453" y="1660584"/>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id="{4E49FFFD-E619-B56E-92A2-4CF60141C00A}"/>
              </a:ext>
            </a:extLst>
          </p:cNvPr>
          <p:cNvSpPr/>
          <p:nvPr/>
        </p:nvSpPr>
        <p:spPr>
          <a:xfrm>
            <a:off x="2920969" y="15351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67559CB0-CCA9-6CC3-F346-9241EE521F69}"/>
              </a:ext>
            </a:extLst>
          </p:cNvPr>
          <p:cNvSpPr/>
          <p:nvPr/>
        </p:nvSpPr>
        <p:spPr>
          <a:xfrm>
            <a:off x="2920968" y="160131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コネクタ 11">
            <a:extLst>
              <a:ext uri="{FF2B5EF4-FFF2-40B4-BE49-F238E27FC236}">
                <a16:creationId xmlns:a16="http://schemas.microsoft.com/office/drawing/2014/main" id="{61B6ACBF-1478-79D1-1CB5-D4C39DF69A61}"/>
              </a:ext>
            </a:extLst>
          </p:cNvPr>
          <p:cNvCxnSpPr>
            <a:cxnSpLocks/>
          </p:cNvCxnSpPr>
          <p:nvPr/>
        </p:nvCxnSpPr>
        <p:spPr>
          <a:xfrm>
            <a:off x="3687186" y="195852"/>
            <a:ext cx="72390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3D5F757C-47CA-C0DD-A285-590777EBBE38}"/>
              </a:ext>
            </a:extLst>
          </p:cNvPr>
          <p:cNvCxnSpPr>
            <a:cxnSpLocks/>
          </p:cNvCxnSpPr>
          <p:nvPr/>
        </p:nvCxnSpPr>
        <p:spPr>
          <a:xfrm>
            <a:off x="3687186" y="1660584"/>
            <a:ext cx="72390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4BE71D60-242D-147E-34A3-A56688AA01EF}"/>
              </a:ext>
            </a:extLst>
          </p:cNvPr>
          <p:cNvSpPr/>
          <p:nvPr/>
        </p:nvSpPr>
        <p:spPr>
          <a:xfrm>
            <a:off x="4347591" y="15351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B78736CB-EC8A-478E-6B2E-D107459E8970}"/>
              </a:ext>
            </a:extLst>
          </p:cNvPr>
          <p:cNvSpPr/>
          <p:nvPr/>
        </p:nvSpPr>
        <p:spPr>
          <a:xfrm>
            <a:off x="4347590" y="160131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a:extLst>
              <a:ext uri="{FF2B5EF4-FFF2-40B4-BE49-F238E27FC236}">
                <a16:creationId xmlns:a16="http://schemas.microsoft.com/office/drawing/2014/main" id="{CDDC0683-20EE-5B29-48F4-8EF608CD269D}"/>
              </a:ext>
            </a:extLst>
          </p:cNvPr>
          <p:cNvCxnSpPr>
            <a:cxnSpLocks/>
          </p:cNvCxnSpPr>
          <p:nvPr/>
        </p:nvCxnSpPr>
        <p:spPr>
          <a:xfrm>
            <a:off x="4423776" y="195852"/>
            <a:ext cx="82146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C581CC02-AD16-D1BB-8C0C-7398312BCE42}"/>
              </a:ext>
            </a:extLst>
          </p:cNvPr>
          <p:cNvCxnSpPr>
            <a:cxnSpLocks/>
          </p:cNvCxnSpPr>
          <p:nvPr/>
        </p:nvCxnSpPr>
        <p:spPr>
          <a:xfrm>
            <a:off x="4423776" y="1660584"/>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395B803D-4576-511C-2CDB-3F0E60B41AD7}"/>
              </a:ext>
            </a:extLst>
          </p:cNvPr>
          <p:cNvCxnSpPr>
            <a:cxnSpLocks/>
          </p:cNvCxnSpPr>
          <p:nvPr/>
        </p:nvCxnSpPr>
        <p:spPr>
          <a:xfrm>
            <a:off x="5158255" y="195852"/>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F2E7AE40-2FD9-634C-9240-E7AE61EFC5A5}"/>
              </a:ext>
            </a:extLst>
          </p:cNvPr>
          <p:cNvCxnSpPr>
            <a:cxnSpLocks/>
          </p:cNvCxnSpPr>
          <p:nvPr/>
        </p:nvCxnSpPr>
        <p:spPr>
          <a:xfrm>
            <a:off x="5126509" y="1660584"/>
            <a:ext cx="7344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69578591-8AD7-8698-3E02-4E0EB532AC63}"/>
              </a:ext>
            </a:extLst>
          </p:cNvPr>
          <p:cNvSpPr/>
          <p:nvPr/>
        </p:nvSpPr>
        <p:spPr>
          <a:xfrm>
            <a:off x="5797492" y="15351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DFD1DA33-BDE0-0A47-0F13-F6A6B4ECF07A}"/>
              </a:ext>
            </a:extLst>
          </p:cNvPr>
          <p:cNvSpPr/>
          <p:nvPr/>
        </p:nvSpPr>
        <p:spPr>
          <a:xfrm>
            <a:off x="5797491" y="160131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コネクタ 21">
            <a:extLst>
              <a:ext uri="{FF2B5EF4-FFF2-40B4-BE49-F238E27FC236}">
                <a16:creationId xmlns:a16="http://schemas.microsoft.com/office/drawing/2014/main" id="{4EC65A98-10C9-6371-2073-8193F9D1B2C1}"/>
              </a:ext>
            </a:extLst>
          </p:cNvPr>
          <p:cNvCxnSpPr>
            <a:cxnSpLocks/>
          </p:cNvCxnSpPr>
          <p:nvPr/>
        </p:nvCxnSpPr>
        <p:spPr>
          <a:xfrm>
            <a:off x="5846157" y="195852"/>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14CDA555-C61F-7F09-F220-4A962A9D3BAB}"/>
              </a:ext>
            </a:extLst>
          </p:cNvPr>
          <p:cNvCxnSpPr>
            <a:cxnSpLocks/>
          </p:cNvCxnSpPr>
          <p:nvPr/>
        </p:nvCxnSpPr>
        <p:spPr>
          <a:xfrm>
            <a:off x="5846157" y="1660584"/>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55FE66FB-948A-5DED-316A-F2659252CA36}"/>
              </a:ext>
            </a:extLst>
          </p:cNvPr>
          <p:cNvCxnSpPr>
            <a:cxnSpLocks/>
          </p:cNvCxnSpPr>
          <p:nvPr/>
        </p:nvCxnSpPr>
        <p:spPr>
          <a:xfrm flipV="1">
            <a:off x="6471138" y="195852"/>
            <a:ext cx="812230" cy="511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5AD4F242-DEC5-B7D2-9B15-3279919B3241}"/>
              </a:ext>
            </a:extLst>
          </p:cNvPr>
          <p:cNvCxnSpPr>
            <a:cxnSpLocks/>
          </p:cNvCxnSpPr>
          <p:nvPr/>
        </p:nvCxnSpPr>
        <p:spPr>
          <a:xfrm>
            <a:off x="6501283" y="1657980"/>
            <a:ext cx="782085" cy="260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id="{39E02A0B-1365-0A00-B1B3-F8E290B63E39}"/>
              </a:ext>
            </a:extLst>
          </p:cNvPr>
          <p:cNvSpPr/>
          <p:nvPr/>
        </p:nvSpPr>
        <p:spPr>
          <a:xfrm>
            <a:off x="7219872" y="15351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3C98146E-1637-B76E-8440-D9C012190F89}"/>
              </a:ext>
            </a:extLst>
          </p:cNvPr>
          <p:cNvSpPr/>
          <p:nvPr/>
        </p:nvSpPr>
        <p:spPr>
          <a:xfrm>
            <a:off x="7219871" y="160131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コネクタ 27">
            <a:extLst>
              <a:ext uri="{FF2B5EF4-FFF2-40B4-BE49-F238E27FC236}">
                <a16:creationId xmlns:a16="http://schemas.microsoft.com/office/drawing/2014/main" id="{84348361-B9A1-D91C-AC57-C3421589884A}"/>
              </a:ext>
            </a:extLst>
          </p:cNvPr>
          <p:cNvCxnSpPr>
            <a:cxnSpLocks/>
          </p:cNvCxnSpPr>
          <p:nvPr/>
        </p:nvCxnSpPr>
        <p:spPr>
          <a:xfrm>
            <a:off x="7300287" y="195852"/>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A520D2A2-313F-FFC4-AA45-177E19F06D5F}"/>
              </a:ext>
            </a:extLst>
          </p:cNvPr>
          <p:cNvCxnSpPr>
            <a:cxnSpLocks/>
          </p:cNvCxnSpPr>
          <p:nvPr/>
        </p:nvCxnSpPr>
        <p:spPr>
          <a:xfrm>
            <a:off x="7300287" y="1660584"/>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2231A113-7612-2809-3FC4-56DE70ED43A4}"/>
              </a:ext>
            </a:extLst>
          </p:cNvPr>
          <p:cNvCxnSpPr>
            <a:cxnSpLocks/>
          </p:cNvCxnSpPr>
          <p:nvPr/>
        </p:nvCxnSpPr>
        <p:spPr>
          <a:xfrm flipV="1">
            <a:off x="7827665" y="195852"/>
            <a:ext cx="895005" cy="5117"/>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E6B44BB3-78C1-A47B-1EAC-DE14E5774D5E}"/>
              </a:ext>
            </a:extLst>
          </p:cNvPr>
          <p:cNvCxnSpPr>
            <a:cxnSpLocks/>
          </p:cNvCxnSpPr>
          <p:nvPr/>
        </p:nvCxnSpPr>
        <p:spPr>
          <a:xfrm>
            <a:off x="7898004" y="1660584"/>
            <a:ext cx="82466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正方形/長方形 31">
            <a:extLst>
              <a:ext uri="{FF2B5EF4-FFF2-40B4-BE49-F238E27FC236}">
                <a16:creationId xmlns:a16="http://schemas.microsoft.com/office/drawing/2014/main" id="{BC0B045C-F65F-3619-438B-D2797F0809B3}"/>
              </a:ext>
            </a:extLst>
          </p:cNvPr>
          <p:cNvSpPr/>
          <p:nvPr/>
        </p:nvSpPr>
        <p:spPr>
          <a:xfrm>
            <a:off x="8659174" y="15351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9BE63629-7568-F418-178F-F81B24BBEDB2}"/>
              </a:ext>
            </a:extLst>
          </p:cNvPr>
          <p:cNvSpPr/>
          <p:nvPr/>
        </p:nvSpPr>
        <p:spPr>
          <a:xfrm>
            <a:off x="8659173" y="160131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a:extLst>
              <a:ext uri="{FF2B5EF4-FFF2-40B4-BE49-F238E27FC236}">
                <a16:creationId xmlns:a16="http://schemas.microsoft.com/office/drawing/2014/main" id="{1E8F198A-FAB7-CF1F-9021-7C90D058BA85}"/>
              </a:ext>
            </a:extLst>
          </p:cNvPr>
          <p:cNvCxnSpPr>
            <a:cxnSpLocks/>
          </p:cNvCxnSpPr>
          <p:nvPr/>
        </p:nvCxnSpPr>
        <p:spPr>
          <a:xfrm>
            <a:off x="2971764" y="2416494"/>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68332135-CAE0-14F0-5C44-4C80FEF65C07}"/>
              </a:ext>
            </a:extLst>
          </p:cNvPr>
          <p:cNvCxnSpPr>
            <a:cxnSpLocks/>
          </p:cNvCxnSpPr>
          <p:nvPr/>
        </p:nvCxnSpPr>
        <p:spPr>
          <a:xfrm flipV="1">
            <a:off x="2971764" y="2416494"/>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88011DB1-7F2E-2C54-39BF-1FBA18DA17E5}"/>
              </a:ext>
            </a:extLst>
          </p:cNvPr>
          <p:cNvSpPr/>
          <p:nvPr/>
        </p:nvSpPr>
        <p:spPr>
          <a:xfrm>
            <a:off x="3126178" y="2547729"/>
            <a:ext cx="940703" cy="5333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8" name="直線コネクタ 37">
            <a:extLst>
              <a:ext uri="{FF2B5EF4-FFF2-40B4-BE49-F238E27FC236}">
                <a16:creationId xmlns:a16="http://schemas.microsoft.com/office/drawing/2014/main" id="{71740C42-63A0-526C-934B-BA07E979A86E}"/>
              </a:ext>
            </a:extLst>
          </p:cNvPr>
          <p:cNvCxnSpPr>
            <a:cxnSpLocks/>
          </p:cNvCxnSpPr>
          <p:nvPr/>
        </p:nvCxnSpPr>
        <p:spPr>
          <a:xfrm flipV="1">
            <a:off x="2971764" y="3153093"/>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D8CE358C-A3B9-D690-9662-6854312E5315}"/>
              </a:ext>
            </a:extLst>
          </p:cNvPr>
          <p:cNvCxnSpPr>
            <a:cxnSpLocks/>
          </p:cNvCxnSpPr>
          <p:nvPr/>
        </p:nvCxnSpPr>
        <p:spPr>
          <a:xfrm>
            <a:off x="2971764" y="3153093"/>
            <a:ext cx="5978676"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2AC7734-19E9-0B77-4211-8C8CF0AAE0A2}"/>
              </a:ext>
            </a:extLst>
          </p:cNvPr>
          <p:cNvCxnSpPr>
            <a:cxnSpLocks/>
          </p:cNvCxnSpPr>
          <p:nvPr/>
        </p:nvCxnSpPr>
        <p:spPr>
          <a:xfrm>
            <a:off x="2971764" y="3881226"/>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正方形/長方形 40">
            <a:extLst>
              <a:ext uri="{FF2B5EF4-FFF2-40B4-BE49-F238E27FC236}">
                <a16:creationId xmlns:a16="http://schemas.microsoft.com/office/drawing/2014/main" id="{746003FF-F88C-92CA-BF6F-AF119A6EF729}"/>
              </a:ext>
            </a:extLst>
          </p:cNvPr>
          <p:cNvSpPr/>
          <p:nvPr/>
        </p:nvSpPr>
        <p:spPr>
          <a:xfrm>
            <a:off x="2908280" y="237415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C80BD97B-58DC-BA82-3129-62592555C671}"/>
              </a:ext>
            </a:extLst>
          </p:cNvPr>
          <p:cNvSpPr/>
          <p:nvPr/>
        </p:nvSpPr>
        <p:spPr>
          <a:xfrm>
            <a:off x="2908279" y="382196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コネクタ 42">
            <a:extLst>
              <a:ext uri="{FF2B5EF4-FFF2-40B4-BE49-F238E27FC236}">
                <a16:creationId xmlns:a16="http://schemas.microsoft.com/office/drawing/2014/main" id="{75D15FA7-C31E-9A7C-8350-FE3D7BE0AE4C}"/>
              </a:ext>
            </a:extLst>
          </p:cNvPr>
          <p:cNvCxnSpPr>
            <a:cxnSpLocks/>
          </p:cNvCxnSpPr>
          <p:nvPr/>
        </p:nvCxnSpPr>
        <p:spPr>
          <a:xfrm>
            <a:off x="3674497" y="2416494"/>
            <a:ext cx="72390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A2D72B3E-4B2B-CFBE-E344-AB7220A12EF3}"/>
              </a:ext>
            </a:extLst>
          </p:cNvPr>
          <p:cNvCxnSpPr>
            <a:cxnSpLocks/>
          </p:cNvCxnSpPr>
          <p:nvPr/>
        </p:nvCxnSpPr>
        <p:spPr>
          <a:xfrm>
            <a:off x="3674497" y="3881226"/>
            <a:ext cx="72390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3B05B618-2333-FD13-AF59-BDF8C3AA26C2}"/>
              </a:ext>
            </a:extLst>
          </p:cNvPr>
          <p:cNvSpPr/>
          <p:nvPr/>
        </p:nvSpPr>
        <p:spPr>
          <a:xfrm>
            <a:off x="4334902" y="237415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118704AE-429F-9137-1D66-44FF12A3FF9E}"/>
              </a:ext>
            </a:extLst>
          </p:cNvPr>
          <p:cNvSpPr/>
          <p:nvPr/>
        </p:nvSpPr>
        <p:spPr>
          <a:xfrm>
            <a:off x="4334901" y="382196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7" name="直線コネクタ 46">
            <a:extLst>
              <a:ext uri="{FF2B5EF4-FFF2-40B4-BE49-F238E27FC236}">
                <a16:creationId xmlns:a16="http://schemas.microsoft.com/office/drawing/2014/main" id="{F86A7D11-A408-DA4E-DE36-18588BC895D0}"/>
              </a:ext>
            </a:extLst>
          </p:cNvPr>
          <p:cNvCxnSpPr>
            <a:cxnSpLocks/>
          </p:cNvCxnSpPr>
          <p:nvPr/>
        </p:nvCxnSpPr>
        <p:spPr>
          <a:xfrm>
            <a:off x="4411087" y="2416494"/>
            <a:ext cx="82146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C9945ABD-B806-C17A-F21E-F8498FB5E210}"/>
              </a:ext>
            </a:extLst>
          </p:cNvPr>
          <p:cNvCxnSpPr>
            <a:cxnSpLocks/>
          </p:cNvCxnSpPr>
          <p:nvPr/>
        </p:nvCxnSpPr>
        <p:spPr>
          <a:xfrm>
            <a:off x="4411087" y="3881226"/>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2EDABB9B-EE4A-921B-3A80-73CACCA15B38}"/>
              </a:ext>
            </a:extLst>
          </p:cNvPr>
          <p:cNvCxnSpPr>
            <a:cxnSpLocks/>
          </p:cNvCxnSpPr>
          <p:nvPr/>
        </p:nvCxnSpPr>
        <p:spPr>
          <a:xfrm>
            <a:off x="5145566" y="2416494"/>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3598BEFF-81CD-C912-7198-61E31FFEA540}"/>
              </a:ext>
            </a:extLst>
          </p:cNvPr>
          <p:cNvCxnSpPr>
            <a:cxnSpLocks/>
          </p:cNvCxnSpPr>
          <p:nvPr/>
        </p:nvCxnSpPr>
        <p:spPr>
          <a:xfrm>
            <a:off x="5113820" y="3881226"/>
            <a:ext cx="7344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1" name="正方形/長方形 50">
            <a:extLst>
              <a:ext uri="{FF2B5EF4-FFF2-40B4-BE49-F238E27FC236}">
                <a16:creationId xmlns:a16="http://schemas.microsoft.com/office/drawing/2014/main" id="{823B64FA-CA9E-1954-8665-A93B8BB3D1E3}"/>
              </a:ext>
            </a:extLst>
          </p:cNvPr>
          <p:cNvSpPr/>
          <p:nvPr/>
        </p:nvSpPr>
        <p:spPr>
          <a:xfrm>
            <a:off x="5784803" y="237415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C6B1792D-A6E8-489D-5F17-2337C3153D91}"/>
              </a:ext>
            </a:extLst>
          </p:cNvPr>
          <p:cNvSpPr/>
          <p:nvPr/>
        </p:nvSpPr>
        <p:spPr>
          <a:xfrm>
            <a:off x="5784802" y="382196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3" name="直線コネクタ 52">
            <a:extLst>
              <a:ext uri="{FF2B5EF4-FFF2-40B4-BE49-F238E27FC236}">
                <a16:creationId xmlns:a16="http://schemas.microsoft.com/office/drawing/2014/main" id="{65896CCA-761F-D931-5174-C0DBAAA992C8}"/>
              </a:ext>
            </a:extLst>
          </p:cNvPr>
          <p:cNvCxnSpPr>
            <a:cxnSpLocks/>
          </p:cNvCxnSpPr>
          <p:nvPr/>
        </p:nvCxnSpPr>
        <p:spPr>
          <a:xfrm>
            <a:off x="5833468" y="2416494"/>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510A9B88-6177-AB81-F9AD-7003C4C94174}"/>
              </a:ext>
            </a:extLst>
          </p:cNvPr>
          <p:cNvCxnSpPr>
            <a:cxnSpLocks/>
          </p:cNvCxnSpPr>
          <p:nvPr/>
        </p:nvCxnSpPr>
        <p:spPr>
          <a:xfrm>
            <a:off x="5833468" y="3881226"/>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8D701A3C-C614-E0BA-12FE-1E80D2C48FA3}"/>
              </a:ext>
            </a:extLst>
          </p:cNvPr>
          <p:cNvCxnSpPr>
            <a:cxnSpLocks/>
          </p:cNvCxnSpPr>
          <p:nvPr/>
        </p:nvCxnSpPr>
        <p:spPr>
          <a:xfrm flipV="1">
            <a:off x="6458449" y="2416494"/>
            <a:ext cx="812230" cy="511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118D9841-9D9A-97CE-CF04-F081C739084D}"/>
              </a:ext>
            </a:extLst>
          </p:cNvPr>
          <p:cNvCxnSpPr>
            <a:cxnSpLocks/>
          </p:cNvCxnSpPr>
          <p:nvPr/>
        </p:nvCxnSpPr>
        <p:spPr>
          <a:xfrm>
            <a:off x="6488594" y="3878622"/>
            <a:ext cx="782085" cy="260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59AA95B6-AC0F-1292-8FD7-BCBFEAB841C0}"/>
              </a:ext>
            </a:extLst>
          </p:cNvPr>
          <p:cNvSpPr/>
          <p:nvPr/>
        </p:nvSpPr>
        <p:spPr>
          <a:xfrm>
            <a:off x="7207183" y="237415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B954B8AE-77AA-0800-1D7B-5008006F6093}"/>
              </a:ext>
            </a:extLst>
          </p:cNvPr>
          <p:cNvSpPr/>
          <p:nvPr/>
        </p:nvSpPr>
        <p:spPr>
          <a:xfrm>
            <a:off x="7207182" y="382196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9" name="直線コネクタ 58">
            <a:extLst>
              <a:ext uri="{FF2B5EF4-FFF2-40B4-BE49-F238E27FC236}">
                <a16:creationId xmlns:a16="http://schemas.microsoft.com/office/drawing/2014/main" id="{998FC4D0-9BAA-6CD7-7295-5E308E5B902D}"/>
              </a:ext>
            </a:extLst>
          </p:cNvPr>
          <p:cNvCxnSpPr>
            <a:cxnSpLocks/>
          </p:cNvCxnSpPr>
          <p:nvPr/>
        </p:nvCxnSpPr>
        <p:spPr>
          <a:xfrm>
            <a:off x="7287598" y="2416494"/>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BB0C91F1-989B-90D3-121D-B75CE9BBC4CD}"/>
              </a:ext>
            </a:extLst>
          </p:cNvPr>
          <p:cNvCxnSpPr>
            <a:cxnSpLocks/>
          </p:cNvCxnSpPr>
          <p:nvPr/>
        </p:nvCxnSpPr>
        <p:spPr>
          <a:xfrm>
            <a:off x="7287598" y="3881226"/>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992C5610-37CC-13AA-F97E-DFC209CE79F4}"/>
              </a:ext>
            </a:extLst>
          </p:cNvPr>
          <p:cNvCxnSpPr>
            <a:cxnSpLocks/>
          </p:cNvCxnSpPr>
          <p:nvPr/>
        </p:nvCxnSpPr>
        <p:spPr>
          <a:xfrm flipV="1">
            <a:off x="7814976" y="2416494"/>
            <a:ext cx="895005" cy="5117"/>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776BE522-D54B-7E23-A14C-0E3946980148}"/>
              </a:ext>
            </a:extLst>
          </p:cNvPr>
          <p:cNvCxnSpPr>
            <a:cxnSpLocks/>
          </p:cNvCxnSpPr>
          <p:nvPr/>
        </p:nvCxnSpPr>
        <p:spPr>
          <a:xfrm>
            <a:off x="7885315" y="3881226"/>
            <a:ext cx="82466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正方形/長方形 62">
            <a:extLst>
              <a:ext uri="{FF2B5EF4-FFF2-40B4-BE49-F238E27FC236}">
                <a16:creationId xmlns:a16="http://schemas.microsoft.com/office/drawing/2014/main" id="{980EA8BB-E67D-C517-BDE2-FE4EAA0D4D22}"/>
              </a:ext>
            </a:extLst>
          </p:cNvPr>
          <p:cNvSpPr/>
          <p:nvPr/>
        </p:nvSpPr>
        <p:spPr>
          <a:xfrm>
            <a:off x="8646485" y="237415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61F20CD9-FE2C-D487-471D-FC909991DE1A}"/>
              </a:ext>
            </a:extLst>
          </p:cNvPr>
          <p:cNvSpPr/>
          <p:nvPr/>
        </p:nvSpPr>
        <p:spPr>
          <a:xfrm>
            <a:off x="8646484" y="382196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6" name="直線コネクタ 65">
            <a:extLst>
              <a:ext uri="{FF2B5EF4-FFF2-40B4-BE49-F238E27FC236}">
                <a16:creationId xmlns:a16="http://schemas.microsoft.com/office/drawing/2014/main" id="{1CC76AE4-BCD0-70DB-DEF3-8C0CA1009E1F}"/>
              </a:ext>
            </a:extLst>
          </p:cNvPr>
          <p:cNvCxnSpPr>
            <a:cxnSpLocks/>
          </p:cNvCxnSpPr>
          <p:nvPr/>
        </p:nvCxnSpPr>
        <p:spPr>
          <a:xfrm>
            <a:off x="2971764" y="4726360"/>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3BDC7BBE-A3A9-130C-81A1-DA38E36700CA}"/>
              </a:ext>
            </a:extLst>
          </p:cNvPr>
          <p:cNvCxnSpPr>
            <a:cxnSpLocks/>
          </p:cNvCxnSpPr>
          <p:nvPr/>
        </p:nvCxnSpPr>
        <p:spPr>
          <a:xfrm flipV="1">
            <a:off x="2971764" y="4726360"/>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8" name="正方形/長方形 67">
            <a:extLst>
              <a:ext uri="{FF2B5EF4-FFF2-40B4-BE49-F238E27FC236}">
                <a16:creationId xmlns:a16="http://schemas.microsoft.com/office/drawing/2014/main" id="{C8FB2504-DEB6-5A17-9801-F102B6EC14BF}"/>
              </a:ext>
            </a:extLst>
          </p:cNvPr>
          <p:cNvSpPr/>
          <p:nvPr/>
        </p:nvSpPr>
        <p:spPr>
          <a:xfrm>
            <a:off x="3126178" y="4857595"/>
            <a:ext cx="940703" cy="5333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9" name="直線コネクタ 68">
            <a:extLst>
              <a:ext uri="{FF2B5EF4-FFF2-40B4-BE49-F238E27FC236}">
                <a16:creationId xmlns:a16="http://schemas.microsoft.com/office/drawing/2014/main" id="{0B912E76-373D-E5CE-788F-AA751A2DEDA8}"/>
              </a:ext>
            </a:extLst>
          </p:cNvPr>
          <p:cNvCxnSpPr>
            <a:cxnSpLocks/>
          </p:cNvCxnSpPr>
          <p:nvPr/>
        </p:nvCxnSpPr>
        <p:spPr>
          <a:xfrm flipV="1">
            <a:off x="2971764" y="5462959"/>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56D26671-4F16-1DE2-B4C3-6A8E8735DBB0}"/>
              </a:ext>
            </a:extLst>
          </p:cNvPr>
          <p:cNvCxnSpPr>
            <a:cxnSpLocks/>
          </p:cNvCxnSpPr>
          <p:nvPr/>
        </p:nvCxnSpPr>
        <p:spPr>
          <a:xfrm>
            <a:off x="2971764" y="5462959"/>
            <a:ext cx="5978676"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EFBFE3BE-515D-CF7E-758C-21367488526C}"/>
              </a:ext>
            </a:extLst>
          </p:cNvPr>
          <p:cNvCxnSpPr>
            <a:cxnSpLocks/>
          </p:cNvCxnSpPr>
          <p:nvPr/>
        </p:nvCxnSpPr>
        <p:spPr>
          <a:xfrm>
            <a:off x="2971764" y="6191092"/>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正方形/長方形 71">
            <a:extLst>
              <a:ext uri="{FF2B5EF4-FFF2-40B4-BE49-F238E27FC236}">
                <a16:creationId xmlns:a16="http://schemas.microsoft.com/office/drawing/2014/main" id="{6C796095-C061-53A9-1995-C2541060561C}"/>
              </a:ext>
            </a:extLst>
          </p:cNvPr>
          <p:cNvSpPr/>
          <p:nvPr/>
        </p:nvSpPr>
        <p:spPr>
          <a:xfrm>
            <a:off x="2908280" y="4684025"/>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946127C6-579C-A3FC-5A79-0AE0AB705865}"/>
              </a:ext>
            </a:extLst>
          </p:cNvPr>
          <p:cNvSpPr/>
          <p:nvPr/>
        </p:nvSpPr>
        <p:spPr>
          <a:xfrm>
            <a:off x="2908279" y="613182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4" name="直線コネクタ 73">
            <a:extLst>
              <a:ext uri="{FF2B5EF4-FFF2-40B4-BE49-F238E27FC236}">
                <a16:creationId xmlns:a16="http://schemas.microsoft.com/office/drawing/2014/main" id="{914C3A9E-3412-DEB2-A8DF-DA867B183052}"/>
              </a:ext>
            </a:extLst>
          </p:cNvPr>
          <p:cNvCxnSpPr>
            <a:cxnSpLocks/>
          </p:cNvCxnSpPr>
          <p:nvPr/>
        </p:nvCxnSpPr>
        <p:spPr>
          <a:xfrm>
            <a:off x="3674497" y="4726360"/>
            <a:ext cx="72390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9A61F3A9-336C-1ED7-29A2-89A0275C39A4}"/>
              </a:ext>
            </a:extLst>
          </p:cNvPr>
          <p:cNvCxnSpPr>
            <a:cxnSpLocks/>
          </p:cNvCxnSpPr>
          <p:nvPr/>
        </p:nvCxnSpPr>
        <p:spPr>
          <a:xfrm>
            <a:off x="3674497" y="6191092"/>
            <a:ext cx="72390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76" name="正方形/長方形 75">
            <a:extLst>
              <a:ext uri="{FF2B5EF4-FFF2-40B4-BE49-F238E27FC236}">
                <a16:creationId xmlns:a16="http://schemas.microsoft.com/office/drawing/2014/main" id="{3C788C46-E0EA-A41E-35C1-9A2E29FE3E71}"/>
              </a:ext>
            </a:extLst>
          </p:cNvPr>
          <p:cNvSpPr/>
          <p:nvPr/>
        </p:nvSpPr>
        <p:spPr>
          <a:xfrm>
            <a:off x="4334902" y="4684025"/>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B5DAA07B-2F95-C0EE-D13E-A81136A9CDE6}"/>
              </a:ext>
            </a:extLst>
          </p:cNvPr>
          <p:cNvSpPr/>
          <p:nvPr/>
        </p:nvSpPr>
        <p:spPr>
          <a:xfrm>
            <a:off x="4334901" y="613182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8" name="直線コネクタ 77">
            <a:extLst>
              <a:ext uri="{FF2B5EF4-FFF2-40B4-BE49-F238E27FC236}">
                <a16:creationId xmlns:a16="http://schemas.microsoft.com/office/drawing/2014/main" id="{6B298401-7A79-12B7-A378-C0C123BB3942}"/>
              </a:ext>
            </a:extLst>
          </p:cNvPr>
          <p:cNvCxnSpPr>
            <a:cxnSpLocks/>
          </p:cNvCxnSpPr>
          <p:nvPr/>
        </p:nvCxnSpPr>
        <p:spPr>
          <a:xfrm>
            <a:off x="4411087" y="4726360"/>
            <a:ext cx="82146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18098F6F-A2B1-73C4-AB39-E9C1A673B6BF}"/>
              </a:ext>
            </a:extLst>
          </p:cNvPr>
          <p:cNvCxnSpPr>
            <a:cxnSpLocks/>
          </p:cNvCxnSpPr>
          <p:nvPr/>
        </p:nvCxnSpPr>
        <p:spPr>
          <a:xfrm>
            <a:off x="4411087" y="6191092"/>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49D9C188-1F59-3E42-81F4-187C4B907806}"/>
              </a:ext>
            </a:extLst>
          </p:cNvPr>
          <p:cNvCxnSpPr>
            <a:cxnSpLocks/>
          </p:cNvCxnSpPr>
          <p:nvPr/>
        </p:nvCxnSpPr>
        <p:spPr>
          <a:xfrm>
            <a:off x="5145566" y="4726360"/>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42E2228B-E13B-A3E2-966D-EAB1D7916537}"/>
              </a:ext>
            </a:extLst>
          </p:cNvPr>
          <p:cNvCxnSpPr>
            <a:cxnSpLocks/>
          </p:cNvCxnSpPr>
          <p:nvPr/>
        </p:nvCxnSpPr>
        <p:spPr>
          <a:xfrm>
            <a:off x="5113820" y="6191092"/>
            <a:ext cx="7344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2" name="正方形/長方形 81">
            <a:extLst>
              <a:ext uri="{FF2B5EF4-FFF2-40B4-BE49-F238E27FC236}">
                <a16:creationId xmlns:a16="http://schemas.microsoft.com/office/drawing/2014/main" id="{6FBF4303-CAFE-BAA6-6369-049F86EB788D}"/>
              </a:ext>
            </a:extLst>
          </p:cNvPr>
          <p:cNvSpPr/>
          <p:nvPr/>
        </p:nvSpPr>
        <p:spPr>
          <a:xfrm>
            <a:off x="5784803" y="4684025"/>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正方形/長方形 82">
            <a:extLst>
              <a:ext uri="{FF2B5EF4-FFF2-40B4-BE49-F238E27FC236}">
                <a16:creationId xmlns:a16="http://schemas.microsoft.com/office/drawing/2014/main" id="{023D8792-E3EA-8EC4-5598-DEBED5DB69A6}"/>
              </a:ext>
            </a:extLst>
          </p:cNvPr>
          <p:cNvSpPr/>
          <p:nvPr/>
        </p:nvSpPr>
        <p:spPr>
          <a:xfrm>
            <a:off x="5784802" y="613182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4" name="直線コネクタ 83">
            <a:extLst>
              <a:ext uri="{FF2B5EF4-FFF2-40B4-BE49-F238E27FC236}">
                <a16:creationId xmlns:a16="http://schemas.microsoft.com/office/drawing/2014/main" id="{A7C50BB8-4E27-4FBC-6779-C876AC87A2F9}"/>
              </a:ext>
            </a:extLst>
          </p:cNvPr>
          <p:cNvCxnSpPr>
            <a:cxnSpLocks/>
          </p:cNvCxnSpPr>
          <p:nvPr/>
        </p:nvCxnSpPr>
        <p:spPr>
          <a:xfrm>
            <a:off x="5833468" y="4726360"/>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5EDC989C-42D9-24B0-2622-BEE4BBA74129}"/>
              </a:ext>
            </a:extLst>
          </p:cNvPr>
          <p:cNvCxnSpPr>
            <a:cxnSpLocks/>
          </p:cNvCxnSpPr>
          <p:nvPr/>
        </p:nvCxnSpPr>
        <p:spPr>
          <a:xfrm>
            <a:off x="5833468" y="6191092"/>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90D320B7-EDC4-BEC3-4E48-F865A14308A7}"/>
              </a:ext>
            </a:extLst>
          </p:cNvPr>
          <p:cNvCxnSpPr>
            <a:cxnSpLocks/>
          </p:cNvCxnSpPr>
          <p:nvPr/>
        </p:nvCxnSpPr>
        <p:spPr>
          <a:xfrm flipV="1">
            <a:off x="6458449" y="4726360"/>
            <a:ext cx="812230" cy="511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F2587333-A85F-C965-525F-2EAE54AB25AE}"/>
              </a:ext>
            </a:extLst>
          </p:cNvPr>
          <p:cNvCxnSpPr>
            <a:cxnSpLocks/>
          </p:cNvCxnSpPr>
          <p:nvPr/>
        </p:nvCxnSpPr>
        <p:spPr>
          <a:xfrm>
            <a:off x="6488594" y="6188488"/>
            <a:ext cx="782085" cy="260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正方形/長方形 87">
            <a:extLst>
              <a:ext uri="{FF2B5EF4-FFF2-40B4-BE49-F238E27FC236}">
                <a16:creationId xmlns:a16="http://schemas.microsoft.com/office/drawing/2014/main" id="{C4C6B8A4-976E-92F2-42C9-A9BD0D353E64}"/>
              </a:ext>
            </a:extLst>
          </p:cNvPr>
          <p:cNvSpPr/>
          <p:nvPr/>
        </p:nvSpPr>
        <p:spPr>
          <a:xfrm>
            <a:off x="7207183" y="4684025"/>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正方形/長方形 88">
            <a:extLst>
              <a:ext uri="{FF2B5EF4-FFF2-40B4-BE49-F238E27FC236}">
                <a16:creationId xmlns:a16="http://schemas.microsoft.com/office/drawing/2014/main" id="{6CCA71C7-1387-0D52-6ED6-536E9BC351AC}"/>
              </a:ext>
            </a:extLst>
          </p:cNvPr>
          <p:cNvSpPr/>
          <p:nvPr/>
        </p:nvSpPr>
        <p:spPr>
          <a:xfrm>
            <a:off x="7207182" y="613182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0" name="直線コネクタ 89">
            <a:extLst>
              <a:ext uri="{FF2B5EF4-FFF2-40B4-BE49-F238E27FC236}">
                <a16:creationId xmlns:a16="http://schemas.microsoft.com/office/drawing/2014/main" id="{F94339BE-3806-81CB-2EE7-552D7833CA43}"/>
              </a:ext>
            </a:extLst>
          </p:cNvPr>
          <p:cNvCxnSpPr>
            <a:cxnSpLocks/>
          </p:cNvCxnSpPr>
          <p:nvPr/>
        </p:nvCxnSpPr>
        <p:spPr>
          <a:xfrm>
            <a:off x="7287598" y="4726360"/>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2967A73-8514-5F4A-F0B7-584014CE9654}"/>
              </a:ext>
            </a:extLst>
          </p:cNvPr>
          <p:cNvCxnSpPr>
            <a:cxnSpLocks/>
          </p:cNvCxnSpPr>
          <p:nvPr/>
        </p:nvCxnSpPr>
        <p:spPr>
          <a:xfrm>
            <a:off x="7287598" y="6191092"/>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F9311561-DAB0-6BD6-7DC5-66A8D086F94A}"/>
              </a:ext>
            </a:extLst>
          </p:cNvPr>
          <p:cNvCxnSpPr>
            <a:cxnSpLocks/>
          </p:cNvCxnSpPr>
          <p:nvPr/>
        </p:nvCxnSpPr>
        <p:spPr>
          <a:xfrm flipV="1">
            <a:off x="7814976" y="4726360"/>
            <a:ext cx="895005" cy="5117"/>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C47A6807-210F-B70A-E5CE-99BB93527D63}"/>
              </a:ext>
            </a:extLst>
          </p:cNvPr>
          <p:cNvCxnSpPr>
            <a:cxnSpLocks/>
          </p:cNvCxnSpPr>
          <p:nvPr/>
        </p:nvCxnSpPr>
        <p:spPr>
          <a:xfrm>
            <a:off x="7885315" y="6191092"/>
            <a:ext cx="82466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4" name="正方形/長方形 93">
            <a:extLst>
              <a:ext uri="{FF2B5EF4-FFF2-40B4-BE49-F238E27FC236}">
                <a16:creationId xmlns:a16="http://schemas.microsoft.com/office/drawing/2014/main" id="{B6EBC23B-F400-2E1C-11CA-74E8FE9A0280}"/>
              </a:ext>
            </a:extLst>
          </p:cNvPr>
          <p:cNvSpPr/>
          <p:nvPr/>
        </p:nvSpPr>
        <p:spPr>
          <a:xfrm>
            <a:off x="8646485" y="4684025"/>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正方形/長方形 94">
            <a:extLst>
              <a:ext uri="{FF2B5EF4-FFF2-40B4-BE49-F238E27FC236}">
                <a16:creationId xmlns:a16="http://schemas.microsoft.com/office/drawing/2014/main" id="{F31AA1F1-9F48-D529-ED83-524E94AEF47E}"/>
              </a:ext>
            </a:extLst>
          </p:cNvPr>
          <p:cNvSpPr/>
          <p:nvPr/>
        </p:nvSpPr>
        <p:spPr>
          <a:xfrm>
            <a:off x="8646484" y="613182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テキスト ボックス 98">
            <a:extLst>
              <a:ext uri="{FF2B5EF4-FFF2-40B4-BE49-F238E27FC236}">
                <a16:creationId xmlns:a16="http://schemas.microsoft.com/office/drawing/2014/main" id="{EE98B54B-D70C-6550-0222-01A59ADF5390}"/>
              </a:ext>
            </a:extLst>
          </p:cNvPr>
          <p:cNvSpPr txBox="1"/>
          <p:nvPr/>
        </p:nvSpPr>
        <p:spPr>
          <a:xfrm>
            <a:off x="275968" y="754803"/>
            <a:ext cx="2477280" cy="369332"/>
          </a:xfrm>
          <a:prstGeom prst="rect">
            <a:avLst/>
          </a:prstGeom>
          <a:noFill/>
        </p:spPr>
        <p:txBody>
          <a:bodyPr wrap="square">
            <a:spAutoFit/>
          </a:bodyPr>
          <a:lstStyle/>
          <a:p>
            <a:r>
              <a:rPr lang="en-US" altLang="ja-JP" sz="1800" dirty="0"/>
              <a:t>SENSOR_GAIN</a:t>
            </a:r>
            <a:r>
              <a:rPr lang="ja-JP" altLang="en-US" sz="1800" dirty="0"/>
              <a:t>高すぎ</a:t>
            </a:r>
            <a:endParaRPr lang="ja-JP" altLang="en-US" dirty="0"/>
          </a:p>
        </p:txBody>
      </p:sp>
      <p:sp>
        <p:nvSpPr>
          <p:cNvPr id="100" name="テキスト ボックス 99">
            <a:extLst>
              <a:ext uri="{FF2B5EF4-FFF2-40B4-BE49-F238E27FC236}">
                <a16:creationId xmlns:a16="http://schemas.microsoft.com/office/drawing/2014/main" id="{91A0D130-CE47-117A-C414-1066014A2F12}"/>
              </a:ext>
            </a:extLst>
          </p:cNvPr>
          <p:cNvSpPr txBox="1"/>
          <p:nvPr/>
        </p:nvSpPr>
        <p:spPr>
          <a:xfrm>
            <a:off x="275968" y="2880233"/>
            <a:ext cx="2477280" cy="369332"/>
          </a:xfrm>
          <a:prstGeom prst="rect">
            <a:avLst/>
          </a:prstGeom>
          <a:noFill/>
        </p:spPr>
        <p:txBody>
          <a:bodyPr wrap="square">
            <a:spAutoFit/>
          </a:bodyPr>
          <a:lstStyle/>
          <a:p>
            <a:r>
              <a:rPr lang="en-US" altLang="ja-JP" sz="1800" dirty="0"/>
              <a:t>SENSOR_GAIN</a:t>
            </a:r>
            <a:r>
              <a:rPr lang="ja-JP" altLang="en-US" sz="1800" dirty="0"/>
              <a:t>低すぎ</a:t>
            </a:r>
            <a:endParaRPr lang="ja-JP" altLang="en-US" dirty="0"/>
          </a:p>
        </p:txBody>
      </p:sp>
      <p:sp>
        <p:nvSpPr>
          <p:cNvPr id="101" name="テキスト ボックス 100">
            <a:extLst>
              <a:ext uri="{FF2B5EF4-FFF2-40B4-BE49-F238E27FC236}">
                <a16:creationId xmlns:a16="http://schemas.microsoft.com/office/drawing/2014/main" id="{76D50B45-2397-D216-9D55-BF19CC4901C9}"/>
              </a:ext>
            </a:extLst>
          </p:cNvPr>
          <p:cNvSpPr txBox="1"/>
          <p:nvPr/>
        </p:nvSpPr>
        <p:spPr>
          <a:xfrm>
            <a:off x="336409" y="5276656"/>
            <a:ext cx="2477280" cy="369332"/>
          </a:xfrm>
          <a:prstGeom prst="rect">
            <a:avLst/>
          </a:prstGeom>
          <a:noFill/>
        </p:spPr>
        <p:txBody>
          <a:bodyPr wrap="square">
            <a:spAutoFit/>
          </a:bodyPr>
          <a:lstStyle/>
          <a:p>
            <a:r>
              <a:rPr lang="en-US" altLang="ja-JP" sz="1800" dirty="0"/>
              <a:t>SENSOR_GAIN</a:t>
            </a:r>
            <a:r>
              <a:rPr lang="ja-JP" altLang="en-US" sz="1800" dirty="0"/>
              <a:t>妥当</a:t>
            </a:r>
            <a:endParaRPr lang="ja-JP" altLang="en-US" dirty="0"/>
          </a:p>
        </p:txBody>
      </p:sp>
      <p:sp>
        <p:nvSpPr>
          <p:cNvPr id="102" name="フリーフォーム: 図形 101">
            <a:extLst>
              <a:ext uri="{FF2B5EF4-FFF2-40B4-BE49-F238E27FC236}">
                <a16:creationId xmlns:a16="http://schemas.microsoft.com/office/drawing/2014/main" id="{C3893E27-BE96-B794-22FF-EBFBCCEBCA39}"/>
              </a:ext>
            </a:extLst>
          </p:cNvPr>
          <p:cNvSpPr/>
          <p:nvPr/>
        </p:nvSpPr>
        <p:spPr>
          <a:xfrm>
            <a:off x="3999244" y="492367"/>
            <a:ext cx="5154804" cy="926807"/>
          </a:xfrm>
          <a:custGeom>
            <a:avLst/>
            <a:gdLst>
              <a:gd name="connsiteX0" fmla="*/ 0 w 5154804"/>
              <a:gd name="connsiteY0" fmla="*/ 100486 h 926807"/>
              <a:gd name="connsiteX1" fmla="*/ 200967 w 5154804"/>
              <a:gd name="connsiteY1" fmla="*/ 100486 h 926807"/>
              <a:gd name="connsiteX2" fmla="*/ 522514 w 5154804"/>
              <a:gd name="connsiteY2" fmla="*/ 864160 h 926807"/>
              <a:gd name="connsiteX3" fmla="*/ 1185705 w 5154804"/>
              <a:gd name="connsiteY3" fmla="*/ 50244 h 926807"/>
              <a:gd name="connsiteX4" fmla="*/ 2100105 w 5154804"/>
              <a:gd name="connsiteY4" fmla="*/ 914402 h 926807"/>
              <a:gd name="connsiteX5" fmla="*/ 2803490 w 5154804"/>
              <a:gd name="connsiteY5" fmla="*/ 2 h 926807"/>
              <a:gd name="connsiteX6" fmla="*/ 3888712 w 5154804"/>
              <a:gd name="connsiteY6" fmla="*/ 924451 h 926807"/>
              <a:gd name="connsiteX7" fmla="*/ 4551903 w 5154804"/>
              <a:gd name="connsiteY7" fmla="*/ 271308 h 926807"/>
              <a:gd name="connsiteX8" fmla="*/ 5154804 w 5154804"/>
              <a:gd name="connsiteY8" fmla="*/ 452178 h 92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54804" h="926807">
                <a:moveTo>
                  <a:pt x="0" y="100486"/>
                </a:moveTo>
                <a:cubicBezTo>
                  <a:pt x="56940" y="36846"/>
                  <a:pt x="113881" y="-26793"/>
                  <a:pt x="200967" y="100486"/>
                </a:cubicBezTo>
                <a:cubicBezTo>
                  <a:pt x="288053" y="227765"/>
                  <a:pt x="358391" y="872534"/>
                  <a:pt x="522514" y="864160"/>
                </a:cubicBezTo>
                <a:cubicBezTo>
                  <a:pt x="686637" y="855786"/>
                  <a:pt x="922773" y="41870"/>
                  <a:pt x="1185705" y="50244"/>
                </a:cubicBezTo>
                <a:cubicBezTo>
                  <a:pt x="1448637" y="58618"/>
                  <a:pt x="1830474" y="922776"/>
                  <a:pt x="2100105" y="914402"/>
                </a:cubicBezTo>
                <a:cubicBezTo>
                  <a:pt x="2369736" y="906028"/>
                  <a:pt x="2505389" y="-1673"/>
                  <a:pt x="2803490" y="2"/>
                </a:cubicBezTo>
                <a:cubicBezTo>
                  <a:pt x="3101591" y="1677"/>
                  <a:pt x="3597310" y="879233"/>
                  <a:pt x="3888712" y="924451"/>
                </a:cubicBezTo>
                <a:cubicBezTo>
                  <a:pt x="4180114" y="969669"/>
                  <a:pt x="4340888" y="350020"/>
                  <a:pt x="4551903" y="271308"/>
                </a:cubicBezTo>
                <a:cubicBezTo>
                  <a:pt x="4762918" y="192596"/>
                  <a:pt x="4958861" y="322387"/>
                  <a:pt x="5154804" y="452178"/>
                </a:cubicBezTo>
              </a:path>
            </a:pathLst>
          </a:custGeom>
          <a:noFill/>
          <a:ln w="50800">
            <a:solidFill>
              <a:srgbClr val="0070C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フリーフォーム: 図形 102">
            <a:extLst>
              <a:ext uri="{FF2B5EF4-FFF2-40B4-BE49-F238E27FC236}">
                <a16:creationId xmlns:a16="http://schemas.microsoft.com/office/drawing/2014/main" id="{C20C8396-6A0C-1042-758C-BBEB69EEDE61}"/>
              </a:ext>
            </a:extLst>
          </p:cNvPr>
          <p:cNvSpPr/>
          <p:nvPr/>
        </p:nvSpPr>
        <p:spPr>
          <a:xfrm>
            <a:off x="4069582" y="2770368"/>
            <a:ext cx="4783016" cy="157423"/>
          </a:xfrm>
          <a:custGeom>
            <a:avLst/>
            <a:gdLst>
              <a:gd name="connsiteX0" fmla="*/ 0 w 4783016"/>
              <a:gd name="connsiteY0" fmla="*/ 2977 h 157423"/>
              <a:gd name="connsiteX1" fmla="*/ 301451 w 4783016"/>
              <a:gd name="connsiteY1" fmla="*/ 2977 h 157423"/>
              <a:gd name="connsiteX2" fmla="*/ 673240 w 4783016"/>
              <a:gd name="connsiteY2" fmla="*/ 2977 h 157423"/>
              <a:gd name="connsiteX3" fmla="*/ 1627833 w 4783016"/>
              <a:gd name="connsiteY3" fmla="*/ 43170 h 157423"/>
              <a:gd name="connsiteX4" fmla="*/ 2491992 w 4783016"/>
              <a:gd name="connsiteY4" fmla="*/ 103461 h 157423"/>
              <a:gd name="connsiteX5" fmla="*/ 3627455 w 4783016"/>
              <a:gd name="connsiteY5" fmla="*/ 153702 h 157423"/>
              <a:gd name="connsiteX6" fmla="*/ 4461469 w 4783016"/>
              <a:gd name="connsiteY6" fmla="*/ 153702 h 157423"/>
              <a:gd name="connsiteX7" fmla="*/ 4783016 w 4783016"/>
              <a:gd name="connsiteY7" fmla="*/ 153702 h 157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3016" h="157423">
                <a:moveTo>
                  <a:pt x="0" y="2977"/>
                </a:moveTo>
                <a:lnTo>
                  <a:pt x="301451" y="2977"/>
                </a:lnTo>
                <a:cubicBezTo>
                  <a:pt x="413658" y="2977"/>
                  <a:pt x="452177" y="-3722"/>
                  <a:pt x="673240" y="2977"/>
                </a:cubicBezTo>
                <a:cubicBezTo>
                  <a:pt x="894303" y="9676"/>
                  <a:pt x="1324708" y="26423"/>
                  <a:pt x="1627833" y="43170"/>
                </a:cubicBezTo>
                <a:cubicBezTo>
                  <a:pt x="1930958" y="59917"/>
                  <a:pt x="2158722" y="85039"/>
                  <a:pt x="2491992" y="103461"/>
                </a:cubicBezTo>
                <a:cubicBezTo>
                  <a:pt x="2825262" y="121883"/>
                  <a:pt x="3299209" y="145329"/>
                  <a:pt x="3627455" y="153702"/>
                </a:cubicBezTo>
                <a:cubicBezTo>
                  <a:pt x="3955701" y="162075"/>
                  <a:pt x="4461469" y="153702"/>
                  <a:pt x="4461469" y="153702"/>
                </a:cubicBezTo>
                <a:lnTo>
                  <a:pt x="4783016" y="153702"/>
                </a:lnTo>
              </a:path>
            </a:pathLst>
          </a:custGeom>
          <a:noFill/>
          <a:ln w="50800">
            <a:solidFill>
              <a:srgbClr val="0070C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フリーフォーム: 図形 103">
            <a:extLst>
              <a:ext uri="{FF2B5EF4-FFF2-40B4-BE49-F238E27FC236}">
                <a16:creationId xmlns:a16="http://schemas.microsoft.com/office/drawing/2014/main" id="{997818CA-668F-1A1D-DCDC-62069E02A981}"/>
              </a:ext>
            </a:extLst>
          </p:cNvPr>
          <p:cNvSpPr/>
          <p:nvPr/>
        </p:nvSpPr>
        <p:spPr>
          <a:xfrm>
            <a:off x="4039437" y="5114611"/>
            <a:ext cx="4903596" cy="415830"/>
          </a:xfrm>
          <a:custGeom>
            <a:avLst/>
            <a:gdLst>
              <a:gd name="connsiteX0" fmla="*/ 0 w 4903596"/>
              <a:gd name="connsiteY0" fmla="*/ 0 h 415830"/>
              <a:gd name="connsiteX1" fmla="*/ 301451 w 4903596"/>
              <a:gd name="connsiteY1" fmla="*/ 70338 h 415830"/>
              <a:gd name="connsiteX2" fmla="*/ 773723 w 4903596"/>
              <a:gd name="connsiteY2" fmla="*/ 211015 h 415830"/>
              <a:gd name="connsiteX3" fmla="*/ 1547447 w 4903596"/>
              <a:gd name="connsiteY3" fmla="*/ 411982 h 415830"/>
              <a:gd name="connsiteX4" fmla="*/ 2200589 w 4903596"/>
              <a:gd name="connsiteY4" fmla="*/ 341644 h 415830"/>
              <a:gd name="connsiteX5" fmla="*/ 3084844 w 4903596"/>
              <a:gd name="connsiteY5" fmla="*/ 321547 h 415830"/>
              <a:gd name="connsiteX6" fmla="*/ 4029389 w 4903596"/>
              <a:gd name="connsiteY6" fmla="*/ 351692 h 415830"/>
              <a:gd name="connsiteX7" fmla="*/ 4903596 w 4903596"/>
              <a:gd name="connsiteY7" fmla="*/ 351692 h 41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03596" h="415830">
                <a:moveTo>
                  <a:pt x="0" y="0"/>
                </a:moveTo>
                <a:cubicBezTo>
                  <a:pt x="86248" y="17584"/>
                  <a:pt x="172497" y="35169"/>
                  <a:pt x="301451" y="70338"/>
                </a:cubicBezTo>
                <a:cubicBezTo>
                  <a:pt x="430405" y="105507"/>
                  <a:pt x="566057" y="154074"/>
                  <a:pt x="773723" y="211015"/>
                </a:cubicBezTo>
                <a:cubicBezTo>
                  <a:pt x="981389" y="267956"/>
                  <a:pt x="1309636" y="390211"/>
                  <a:pt x="1547447" y="411982"/>
                </a:cubicBezTo>
                <a:cubicBezTo>
                  <a:pt x="1785258" y="433753"/>
                  <a:pt x="1944356" y="356717"/>
                  <a:pt x="2200589" y="341644"/>
                </a:cubicBezTo>
                <a:cubicBezTo>
                  <a:pt x="2456822" y="326572"/>
                  <a:pt x="2780044" y="319872"/>
                  <a:pt x="3084844" y="321547"/>
                </a:cubicBezTo>
                <a:cubicBezTo>
                  <a:pt x="3389644" y="323222"/>
                  <a:pt x="3726264" y="346668"/>
                  <a:pt x="4029389" y="351692"/>
                </a:cubicBezTo>
                <a:cubicBezTo>
                  <a:pt x="4332514" y="356716"/>
                  <a:pt x="4618055" y="354204"/>
                  <a:pt x="4903596" y="351692"/>
                </a:cubicBezTo>
              </a:path>
            </a:pathLst>
          </a:custGeom>
          <a:noFill/>
          <a:ln w="50800">
            <a:solidFill>
              <a:srgbClr val="0070C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301611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DF34A9-64E3-23B5-7AB7-55A489C18B38}"/>
              </a:ext>
            </a:extLst>
          </p:cNvPr>
          <p:cNvSpPr>
            <a:spLocks noGrp="1"/>
          </p:cNvSpPr>
          <p:nvPr>
            <p:ph type="title"/>
          </p:nvPr>
        </p:nvSpPr>
        <p:spPr/>
        <p:txBody>
          <a:bodyPr/>
          <a:lstStyle/>
          <a:p>
            <a:r>
              <a:rPr kumimoji="1" lang="ja-JP" altLang="en-US" dirty="0"/>
              <a:t>課題</a:t>
            </a:r>
            <a:r>
              <a:rPr lang="en-US" altLang="ja-JP" dirty="0"/>
              <a:t> : </a:t>
            </a:r>
            <a:r>
              <a:rPr lang="ja-JP" altLang="en-US" dirty="0"/>
              <a:t>壁の有無を判定し、壁制御しよう</a:t>
            </a:r>
            <a:endParaRPr kumimoji="1" lang="ja-JP" altLang="en-US" dirty="0"/>
          </a:p>
        </p:txBody>
      </p:sp>
      <p:sp>
        <p:nvSpPr>
          <p:cNvPr id="3" name="コンテンツ プレースホルダー 2">
            <a:extLst>
              <a:ext uri="{FF2B5EF4-FFF2-40B4-BE49-F238E27FC236}">
                <a16:creationId xmlns:a16="http://schemas.microsoft.com/office/drawing/2014/main" id="{53D26FF0-0700-527C-A598-CD3025B9953A}"/>
              </a:ext>
            </a:extLst>
          </p:cNvPr>
          <p:cNvSpPr>
            <a:spLocks noGrp="1"/>
          </p:cNvSpPr>
          <p:nvPr>
            <p:ph idx="1"/>
          </p:nvPr>
        </p:nvSpPr>
        <p:spPr>
          <a:xfrm>
            <a:off x="838200" y="1443788"/>
            <a:ext cx="10515600" cy="4351338"/>
          </a:xfrm>
        </p:spPr>
        <p:txBody>
          <a:bodyPr>
            <a:normAutofit/>
          </a:bodyPr>
          <a:lstStyle/>
          <a:p>
            <a:r>
              <a:rPr kumimoji="1" lang="ja-JP" altLang="en-US" dirty="0"/>
              <a:t>課題</a:t>
            </a:r>
          </a:p>
          <a:p>
            <a:pPr marL="0" indent="0">
              <a:buNone/>
            </a:pPr>
            <a:r>
              <a:rPr lang="ja-JP" altLang="en-US" dirty="0"/>
              <a:t>現在のコードだと常に壁が必要で壁がなくなるとない方向に吸い込まれてしまう。</a:t>
            </a:r>
            <a:endParaRPr lang="en-US" altLang="ja-JP" dirty="0"/>
          </a:p>
          <a:p>
            <a:r>
              <a:rPr kumimoji="1" lang="ja-JP" altLang="en-US" dirty="0"/>
              <a:t>解決策</a:t>
            </a:r>
            <a:endParaRPr lang="en-US" altLang="ja-JP" dirty="0"/>
          </a:p>
          <a:p>
            <a:pPr marL="0" indent="0">
              <a:buNone/>
            </a:pPr>
            <a:r>
              <a:rPr lang="ja-JP" altLang="en-US" dirty="0"/>
              <a:t>各壁の有無を判定する閾値を設定し，閾値以下の場合は壁制御を切る</a:t>
            </a:r>
            <a:endParaRPr kumimoji="1" lang="en-US" altLang="ja-JP" dirty="0"/>
          </a:p>
        </p:txBody>
      </p:sp>
      <p:cxnSp>
        <p:nvCxnSpPr>
          <p:cNvPr id="35" name="直線コネクタ 34">
            <a:extLst>
              <a:ext uri="{FF2B5EF4-FFF2-40B4-BE49-F238E27FC236}">
                <a16:creationId xmlns:a16="http://schemas.microsoft.com/office/drawing/2014/main" id="{FC90EAB6-5719-10FF-2EE0-1FE46EC48251}"/>
              </a:ext>
            </a:extLst>
          </p:cNvPr>
          <p:cNvCxnSpPr>
            <a:cxnSpLocks/>
          </p:cNvCxnSpPr>
          <p:nvPr/>
        </p:nvCxnSpPr>
        <p:spPr>
          <a:xfrm>
            <a:off x="2750700" y="4898822"/>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5A70C41B-6847-AE66-B3E9-C143A629DBE6}"/>
              </a:ext>
            </a:extLst>
          </p:cNvPr>
          <p:cNvCxnSpPr>
            <a:cxnSpLocks/>
          </p:cNvCxnSpPr>
          <p:nvPr/>
        </p:nvCxnSpPr>
        <p:spPr>
          <a:xfrm flipV="1">
            <a:off x="2750700" y="4898822"/>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2C94CC92-19F4-B67E-8CF7-13B600C87D97}"/>
              </a:ext>
            </a:extLst>
          </p:cNvPr>
          <p:cNvSpPr/>
          <p:nvPr/>
        </p:nvSpPr>
        <p:spPr>
          <a:xfrm>
            <a:off x="2905114" y="5030057"/>
            <a:ext cx="940703" cy="5333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8" name="直線コネクタ 37">
            <a:extLst>
              <a:ext uri="{FF2B5EF4-FFF2-40B4-BE49-F238E27FC236}">
                <a16:creationId xmlns:a16="http://schemas.microsoft.com/office/drawing/2014/main" id="{DFB711E6-08CD-1A99-51CE-F1AC1F2F49A8}"/>
              </a:ext>
            </a:extLst>
          </p:cNvPr>
          <p:cNvCxnSpPr>
            <a:cxnSpLocks/>
          </p:cNvCxnSpPr>
          <p:nvPr/>
        </p:nvCxnSpPr>
        <p:spPr>
          <a:xfrm flipV="1">
            <a:off x="2750700" y="5635421"/>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7650A7F0-43A0-35AD-2633-5E40C13D1258}"/>
              </a:ext>
            </a:extLst>
          </p:cNvPr>
          <p:cNvCxnSpPr>
            <a:cxnSpLocks/>
          </p:cNvCxnSpPr>
          <p:nvPr/>
        </p:nvCxnSpPr>
        <p:spPr>
          <a:xfrm>
            <a:off x="2750700" y="5635421"/>
            <a:ext cx="5978676"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C6CCA829-3A20-6579-74D8-97039B6F7FBE}"/>
              </a:ext>
            </a:extLst>
          </p:cNvPr>
          <p:cNvCxnSpPr>
            <a:cxnSpLocks/>
          </p:cNvCxnSpPr>
          <p:nvPr/>
        </p:nvCxnSpPr>
        <p:spPr>
          <a:xfrm>
            <a:off x="2750700" y="6363554"/>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正方形/長方形 40">
            <a:extLst>
              <a:ext uri="{FF2B5EF4-FFF2-40B4-BE49-F238E27FC236}">
                <a16:creationId xmlns:a16="http://schemas.microsoft.com/office/drawing/2014/main" id="{16CF4542-103C-EB19-E6FB-AD23CAEA90D3}"/>
              </a:ext>
            </a:extLst>
          </p:cNvPr>
          <p:cNvSpPr/>
          <p:nvPr/>
        </p:nvSpPr>
        <p:spPr>
          <a:xfrm>
            <a:off x="2687216" y="485648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ED19EBA4-CEAC-1232-E887-39184E4B31B2}"/>
              </a:ext>
            </a:extLst>
          </p:cNvPr>
          <p:cNvSpPr/>
          <p:nvPr/>
        </p:nvSpPr>
        <p:spPr>
          <a:xfrm>
            <a:off x="2687215" y="63042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コネクタ 42">
            <a:extLst>
              <a:ext uri="{FF2B5EF4-FFF2-40B4-BE49-F238E27FC236}">
                <a16:creationId xmlns:a16="http://schemas.microsoft.com/office/drawing/2014/main" id="{58B8BEB5-9C17-976A-BEB9-460CB726F3FC}"/>
              </a:ext>
            </a:extLst>
          </p:cNvPr>
          <p:cNvCxnSpPr>
            <a:cxnSpLocks/>
          </p:cNvCxnSpPr>
          <p:nvPr/>
        </p:nvCxnSpPr>
        <p:spPr>
          <a:xfrm>
            <a:off x="3453433" y="4898822"/>
            <a:ext cx="72390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1EB88479-3F4A-668F-6BF0-B03D1CF91787}"/>
              </a:ext>
            </a:extLst>
          </p:cNvPr>
          <p:cNvCxnSpPr>
            <a:cxnSpLocks/>
          </p:cNvCxnSpPr>
          <p:nvPr/>
        </p:nvCxnSpPr>
        <p:spPr>
          <a:xfrm>
            <a:off x="3453433" y="6363554"/>
            <a:ext cx="72390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0ED14026-74F4-532E-ED12-870E0CEA4DA2}"/>
              </a:ext>
            </a:extLst>
          </p:cNvPr>
          <p:cNvSpPr/>
          <p:nvPr/>
        </p:nvSpPr>
        <p:spPr>
          <a:xfrm>
            <a:off x="4113838" y="485648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EAE2248A-D295-8D5C-106C-9635A3104AB3}"/>
              </a:ext>
            </a:extLst>
          </p:cNvPr>
          <p:cNvSpPr/>
          <p:nvPr/>
        </p:nvSpPr>
        <p:spPr>
          <a:xfrm>
            <a:off x="4113837" y="63042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7" name="直線コネクタ 46">
            <a:extLst>
              <a:ext uri="{FF2B5EF4-FFF2-40B4-BE49-F238E27FC236}">
                <a16:creationId xmlns:a16="http://schemas.microsoft.com/office/drawing/2014/main" id="{2B4A7162-833F-6A0B-F07C-3BF5CF802D72}"/>
              </a:ext>
            </a:extLst>
          </p:cNvPr>
          <p:cNvCxnSpPr>
            <a:cxnSpLocks/>
          </p:cNvCxnSpPr>
          <p:nvPr/>
        </p:nvCxnSpPr>
        <p:spPr>
          <a:xfrm>
            <a:off x="4190023" y="4898822"/>
            <a:ext cx="82146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D17F1948-2FFD-60FC-7D76-B1C2197F74D2}"/>
              </a:ext>
            </a:extLst>
          </p:cNvPr>
          <p:cNvCxnSpPr>
            <a:cxnSpLocks/>
          </p:cNvCxnSpPr>
          <p:nvPr/>
        </p:nvCxnSpPr>
        <p:spPr>
          <a:xfrm>
            <a:off x="4924502" y="4898822"/>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51" name="正方形/長方形 50">
            <a:extLst>
              <a:ext uri="{FF2B5EF4-FFF2-40B4-BE49-F238E27FC236}">
                <a16:creationId xmlns:a16="http://schemas.microsoft.com/office/drawing/2014/main" id="{A8113FEA-A50A-0045-408C-3A1FA75A77EB}"/>
              </a:ext>
            </a:extLst>
          </p:cNvPr>
          <p:cNvSpPr/>
          <p:nvPr/>
        </p:nvSpPr>
        <p:spPr>
          <a:xfrm>
            <a:off x="5563739" y="485648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91BE8654-5BBC-BFCE-7E4D-BFEB53603CC1}"/>
              </a:ext>
            </a:extLst>
          </p:cNvPr>
          <p:cNvSpPr/>
          <p:nvPr/>
        </p:nvSpPr>
        <p:spPr>
          <a:xfrm>
            <a:off x="5563738" y="63042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3" name="直線コネクタ 52">
            <a:extLst>
              <a:ext uri="{FF2B5EF4-FFF2-40B4-BE49-F238E27FC236}">
                <a16:creationId xmlns:a16="http://schemas.microsoft.com/office/drawing/2014/main" id="{3CEE41BC-7CEF-7D17-5E5D-FC4457A0823F}"/>
              </a:ext>
            </a:extLst>
          </p:cNvPr>
          <p:cNvCxnSpPr>
            <a:cxnSpLocks/>
          </p:cNvCxnSpPr>
          <p:nvPr/>
        </p:nvCxnSpPr>
        <p:spPr>
          <a:xfrm>
            <a:off x="5612404" y="4898822"/>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CDADE4FC-4520-9C51-AEBF-9B4C578F5CFC}"/>
              </a:ext>
            </a:extLst>
          </p:cNvPr>
          <p:cNvCxnSpPr>
            <a:cxnSpLocks/>
          </p:cNvCxnSpPr>
          <p:nvPr/>
        </p:nvCxnSpPr>
        <p:spPr>
          <a:xfrm>
            <a:off x="5612404" y="6363554"/>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46CCAEA5-8006-67DA-B0A1-336E6E295E84}"/>
              </a:ext>
            </a:extLst>
          </p:cNvPr>
          <p:cNvCxnSpPr>
            <a:cxnSpLocks/>
          </p:cNvCxnSpPr>
          <p:nvPr/>
        </p:nvCxnSpPr>
        <p:spPr>
          <a:xfrm flipV="1">
            <a:off x="6237385" y="4898822"/>
            <a:ext cx="812230" cy="511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78C80DC1-A755-8C57-F93E-B1BF2EA44516}"/>
              </a:ext>
            </a:extLst>
          </p:cNvPr>
          <p:cNvCxnSpPr>
            <a:cxnSpLocks/>
          </p:cNvCxnSpPr>
          <p:nvPr/>
        </p:nvCxnSpPr>
        <p:spPr>
          <a:xfrm>
            <a:off x="6267530" y="6360950"/>
            <a:ext cx="782085" cy="260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E49793F8-7BCC-5975-9C63-55FC49AD9719}"/>
              </a:ext>
            </a:extLst>
          </p:cNvPr>
          <p:cNvSpPr/>
          <p:nvPr/>
        </p:nvSpPr>
        <p:spPr>
          <a:xfrm>
            <a:off x="6986119" y="485648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6F93E49E-3C9E-C287-E23C-F9F73B2CF568}"/>
              </a:ext>
            </a:extLst>
          </p:cNvPr>
          <p:cNvSpPr/>
          <p:nvPr/>
        </p:nvSpPr>
        <p:spPr>
          <a:xfrm>
            <a:off x="6986118" y="63042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9" name="直線コネクタ 58">
            <a:extLst>
              <a:ext uri="{FF2B5EF4-FFF2-40B4-BE49-F238E27FC236}">
                <a16:creationId xmlns:a16="http://schemas.microsoft.com/office/drawing/2014/main" id="{A85FF100-9BCC-2B78-1C42-5FFA604F5E0C}"/>
              </a:ext>
            </a:extLst>
          </p:cNvPr>
          <p:cNvCxnSpPr>
            <a:cxnSpLocks/>
          </p:cNvCxnSpPr>
          <p:nvPr/>
        </p:nvCxnSpPr>
        <p:spPr>
          <a:xfrm>
            <a:off x="7066534" y="4898822"/>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0B5EE353-22D2-91B9-4F2B-DD6D24D7C8CB}"/>
              </a:ext>
            </a:extLst>
          </p:cNvPr>
          <p:cNvCxnSpPr>
            <a:cxnSpLocks/>
          </p:cNvCxnSpPr>
          <p:nvPr/>
        </p:nvCxnSpPr>
        <p:spPr>
          <a:xfrm>
            <a:off x="7066534" y="6363554"/>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077E4576-1EA1-0E3A-E336-90D579D72CCF}"/>
              </a:ext>
            </a:extLst>
          </p:cNvPr>
          <p:cNvCxnSpPr>
            <a:cxnSpLocks/>
          </p:cNvCxnSpPr>
          <p:nvPr/>
        </p:nvCxnSpPr>
        <p:spPr>
          <a:xfrm flipV="1">
            <a:off x="7593912" y="4898822"/>
            <a:ext cx="895005" cy="5117"/>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19823464-493D-FD6A-5694-2641BFED362C}"/>
              </a:ext>
            </a:extLst>
          </p:cNvPr>
          <p:cNvCxnSpPr>
            <a:cxnSpLocks/>
          </p:cNvCxnSpPr>
          <p:nvPr/>
        </p:nvCxnSpPr>
        <p:spPr>
          <a:xfrm>
            <a:off x="7664251" y="6363554"/>
            <a:ext cx="82466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正方形/長方形 62">
            <a:extLst>
              <a:ext uri="{FF2B5EF4-FFF2-40B4-BE49-F238E27FC236}">
                <a16:creationId xmlns:a16="http://schemas.microsoft.com/office/drawing/2014/main" id="{E14273D2-3E67-009E-4B77-592C5B6A237D}"/>
              </a:ext>
            </a:extLst>
          </p:cNvPr>
          <p:cNvSpPr/>
          <p:nvPr/>
        </p:nvSpPr>
        <p:spPr>
          <a:xfrm>
            <a:off x="8425421" y="485648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C3B4553B-8B06-F274-DD36-B23B4B610634}"/>
              </a:ext>
            </a:extLst>
          </p:cNvPr>
          <p:cNvSpPr/>
          <p:nvPr/>
        </p:nvSpPr>
        <p:spPr>
          <a:xfrm>
            <a:off x="8425420" y="63042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フリーフォーム: 図形 65">
            <a:extLst>
              <a:ext uri="{FF2B5EF4-FFF2-40B4-BE49-F238E27FC236}">
                <a16:creationId xmlns:a16="http://schemas.microsoft.com/office/drawing/2014/main" id="{9468FC75-E484-4947-FB72-08FA7304C899}"/>
              </a:ext>
            </a:extLst>
          </p:cNvPr>
          <p:cNvSpPr/>
          <p:nvPr/>
        </p:nvSpPr>
        <p:spPr>
          <a:xfrm>
            <a:off x="3657600" y="5276230"/>
            <a:ext cx="1989574" cy="1216645"/>
          </a:xfrm>
          <a:custGeom>
            <a:avLst/>
            <a:gdLst>
              <a:gd name="connsiteX0" fmla="*/ 0 w 1989574"/>
              <a:gd name="connsiteY0" fmla="*/ 30940 h 1216645"/>
              <a:gd name="connsiteX1" fmla="*/ 311499 w 1989574"/>
              <a:gd name="connsiteY1" fmla="*/ 30940 h 1216645"/>
              <a:gd name="connsiteX2" fmla="*/ 984739 w 1989574"/>
              <a:gd name="connsiteY2" fmla="*/ 352487 h 1216645"/>
              <a:gd name="connsiteX3" fmla="*/ 1225899 w 1989574"/>
              <a:gd name="connsiteY3" fmla="*/ 774518 h 1216645"/>
              <a:gd name="connsiteX4" fmla="*/ 1607737 w 1989574"/>
              <a:gd name="connsiteY4" fmla="*/ 1065920 h 1216645"/>
              <a:gd name="connsiteX5" fmla="*/ 1989574 w 1989574"/>
              <a:gd name="connsiteY5" fmla="*/ 1216645 h 121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9574" h="1216645">
                <a:moveTo>
                  <a:pt x="0" y="30940"/>
                </a:moveTo>
                <a:cubicBezTo>
                  <a:pt x="73688" y="4144"/>
                  <a:pt x="147376" y="-22651"/>
                  <a:pt x="311499" y="30940"/>
                </a:cubicBezTo>
                <a:cubicBezTo>
                  <a:pt x="475622" y="84531"/>
                  <a:pt x="832339" y="228557"/>
                  <a:pt x="984739" y="352487"/>
                </a:cubicBezTo>
                <a:cubicBezTo>
                  <a:pt x="1137139" y="476417"/>
                  <a:pt x="1122066" y="655613"/>
                  <a:pt x="1225899" y="774518"/>
                </a:cubicBezTo>
                <a:cubicBezTo>
                  <a:pt x="1329732" y="893423"/>
                  <a:pt x="1480458" y="992232"/>
                  <a:pt x="1607737" y="1065920"/>
                </a:cubicBezTo>
                <a:cubicBezTo>
                  <a:pt x="1735016" y="1139608"/>
                  <a:pt x="1862295" y="1178126"/>
                  <a:pt x="1989574" y="1216645"/>
                </a:cubicBezTo>
              </a:path>
            </a:pathLst>
          </a:custGeom>
          <a:noFill/>
          <a:ln w="50800">
            <a:solidFill>
              <a:srgbClr val="0070C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244189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DC72FA-668D-247E-CE8D-35B49579C7BF}"/>
              </a:ext>
            </a:extLst>
          </p:cNvPr>
          <p:cNvSpPr>
            <a:spLocks noGrp="1"/>
          </p:cNvSpPr>
          <p:nvPr>
            <p:ph type="title"/>
          </p:nvPr>
        </p:nvSpPr>
        <p:spPr/>
        <p:txBody>
          <a:bodyPr/>
          <a:lstStyle/>
          <a:p>
            <a:r>
              <a:rPr kumimoji="1" lang="ja-JP" altLang="en-US" dirty="0"/>
              <a:t>壁制御の概要</a:t>
            </a:r>
            <a:r>
              <a:rPr kumimoji="1" lang="en-US" altLang="ja-JP" dirty="0"/>
              <a:t>2</a:t>
            </a:r>
            <a:endParaRPr kumimoji="1" lang="ja-JP" altLang="en-US" dirty="0"/>
          </a:p>
        </p:txBody>
      </p:sp>
      <p:sp>
        <p:nvSpPr>
          <p:cNvPr id="45" name="テキスト ボックス 44">
            <a:extLst>
              <a:ext uri="{FF2B5EF4-FFF2-40B4-BE49-F238E27FC236}">
                <a16:creationId xmlns:a16="http://schemas.microsoft.com/office/drawing/2014/main" id="{6A9E2FC5-7374-2296-B446-A38AAA3A0400}"/>
              </a:ext>
            </a:extLst>
          </p:cNvPr>
          <p:cNvSpPr txBox="1"/>
          <p:nvPr/>
        </p:nvSpPr>
        <p:spPr>
          <a:xfrm>
            <a:off x="115062" y="1506022"/>
            <a:ext cx="4193454" cy="369332"/>
          </a:xfrm>
          <a:prstGeom prst="rect">
            <a:avLst/>
          </a:prstGeom>
          <a:noFill/>
        </p:spPr>
        <p:txBody>
          <a:bodyPr wrap="square" rtlCol="0">
            <a:spAutoFit/>
          </a:bodyPr>
          <a:lstStyle/>
          <a:p>
            <a:r>
              <a:rPr kumimoji="1" lang="en-US" altLang="ja-JP" dirty="0"/>
              <a:t>Main</a:t>
            </a:r>
            <a:r>
              <a:rPr kumimoji="1" lang="ja-JP" altLang="en-US" dirty="0"/>
              <a:t>処理と</a:t>
            </a:r>
            <a:r>
              <a:rPr kumimoji="1" lang="en-US" altLang="ja-JP" dirty="0"/>
              <a:t>TIM6</a:t>
            </a:r>
            <a:r>
              <a:rPr kumimoji="1" lang="ja-JP" altLang="en-US" dirty="0"/>
              <a:t>割り込み処理は同じ</a:t>
            </a:r>
          </a:p>
        </p:txBody>
      </p:sp>
      <p:sp>
        <p:nvSpPr>
          <p:cNvPr id="134" name="テキスト ボックス 133">
            <a:extLst>
              <a:ext uri="{FF2B5EF4-FFF2-40B4-BE49-F238E27FC236}">
                <a16:creationId xmlns:a16="http://schemas.microsoft.com/office/drawing/2014/main" id="{017701A3-B0AC-3008-8D2B-5CCC806CF49F}"/>
              </a:ext>
            </a:extLst>
          </p:cNvPr>
          <p:cNvSpPr txBox="1"/>
          <p:nvPr/>
        </p:nvSpPr>
        <p:spPr>
          <a:xfrm>
            <a:off x="708068" y="2020372"/>
            <a:ext cx="2457164" cy="369332"/>
          </a:xfrm>
          <a:prstGeom prst="rect">
            <a:avLst/>
          </a:prstGeom>
          <a:noFill/>
        </p:spPr>
        <p:txBody>
          <a:bodyPr wrap="square" rtlCol="0">
            <a:spAutoFit/>
          </a:bodyPr>
          <a:lstStyle/>
          <a:p>
            <a:r>
              <a:rPr kumimoji="1" lang="en-US" altLang="ja-JP" dirty="0" err="1"/>
              <a:t>calWallConrol</a:t>
            </a:r>
            <a:r>
              <a:rPr kumimoji="1" lang="ja-JP" altLang="en-US" dirty="0"/>
              <a:t>の中身</a:t>
            </a:r>
          </a:p>
        </p:txBody>
      </p:sp>
      <p:sp>
        <p:nvSpPr>
          <p:cNvPr id="136" name="テキスト ボックス 135">
            <a:extLst>
              <a:ext uri="{FF2B5EF4-FFF2-40B4-BE49-F238E27FC236}">
                <a16:creationId xmlns:a16="http://schemas.microsoft.com/office/drawing/2014/main" id="{0DC23626-0C39-92AE-60C3-12BE9B843ED5}"/>
              </a:ext>
            </a:extLst>
          </p:cNvPr>
          <p:cNvSpPr txBox="1"/>
          <p:nvPr/>
        </p:nvSpPr>
        <p:spPr>
          <a:xfrm>
            <a:off x="280645" y="5799155"/>
            <a:ext cx="10380868" cy="738664"/>
          </a:xfrm>
          <a:prstGeom prst="rect">
            <a:avLst/>
          </a:prstGeom>
          <a:noFill/>
        </p:spPr>
        <p:txBody>
          <a:bodyPr wrap="square">
            <a:spAutoFit/>
          </a:bodyPr>
          <a:lstStyle/>
          <a:p>
            <a:r>
              <a:rPr lang="en-US" altLang="ja-JP" sz="1050" dirty="0" err="1"/>
              <a:t>g_WallControlStatus</a:t>
            </a:r>
            <a:r>
              <a:rPr lang="en-US" altLang="ja-JP" sz="1050" dirty="0"/>
              <a:t>=2</a:t>
            </a:r>
            <a:r>
              <a:rPr lang="ja-JP" altLang="en-US" sz="1050" dirty="0"/>
              <a:t>進法で</a:t>
            </a:r>
            <a:r>
              <a:rPr lang="en-US" altLang="ja-JP" sz="1050" dirty="0"/>
              <a:t>00</a:t>
            </a:r>
            <a:r>
              <a:rPr lang="ja-JP" altLang="en-US" sz="1050" dirty="0"/>
              <a:t>のとき</a:t>
            </a:r>
            <a:r>
              <a:rPr lang="en-US" altLang="ja-JP" sz="1050" dirty="0"/>
              <a:t> </a:t>
            </a:r>
            <a:r>
              <a:rPr lang="en-US" altLang="ja-JP" sz="1050" dirty="0" err="1">
                <a:solidFill>
                  <a:srgbClr val="000000"/>
                </a:solidFill>
                <a:latin typeface="Consolas" panose="020B0609020204030204" pitchFamily="49" charset="0"/>
              </a:rPr>
              <a:t>PID_wall</a:t>
            </a:r>
            <a:r>
              <a:rPr lang="en-US" altLang="ja-JP" sz="1050" dirty="0">
                <a:solidFill>
                  <a:srgbClr val="000000"/>
                </a:solidFill>
                <a:latin typeface="Consolas" panose="020B0609020204030204" pitchFamily="49" charset="0"/>
              </a:rPr>
              <a:t>= 0</a:t>
            </a:r>
            <a:r>
              <a:rPr lang="en-US" altLang="ja-JP" sz="1050" b="1" dirty="0">
                <a:solidFill>
                  <a:srgbClr val="000000"/>
                </a:solidFill>
                <a:latin typeface="Consolas" panose="020B0609020204030204" pitchFamily="49" charset="0"/>
              </a:rPr>
              <a:t>;</a:t>
            </a:r>
            <a:endParaRPr lang="ja-JP" altLang="en-US" sz="1050" dirty="0"/>
          </a:p>
          <a:p>
            <a:r>
              <a:rPr lang="en-US" altLang="ja-JP" sz="1050" dirty="0" err="1"/>
              <a:t>g_WallControlStatus</a:t>
            </a:r>
            <a:r>
              <a:rPr lang="en-US" altLang="ja-JP" sz="1050" dirty="0"/>
              <a:t>=2</a:t>
            </a:r>
            <a:r>
              <a:rPr lang="ja-JP" altLang="en-US" sz="1050" dirty="0"/>
              <a:t>進法で</a:t>
            </a:r>
            <a:r>
              <a:rPr lang="en-US" altLang="ja-JP" sz="1050" dirty="0"/>
              <a:t>01</a:t>
            </a:r>
            <a:r>
              <a:rPr lang="ja-JP" altLang="en-US" sz="1050" dirty="0"/>
              <a:t>のとき</a:t>
            </a:r>
            <a:r>
              <a:rPr lang="en-US" altLang="ja-JP" sz="1050" dirty="0"/>
              <a:t> </a:t>
            </a:r>
            <a:r>
              <a:rPr lang="en-US" altLang="ja-JP" sz="1050" dirty="0" err="1">
                <a:solidFill>
                  <a:srgbClr val="000000"/>
                </a:solidFill>
                <a:latin typeface="Consolas" panose="020B0609020204030204" pitchFamily="49" charset="0"/>
              </a:rPr>
              <a:t>PID_wall</a:t>
            </a:r>
            <a:r>
              <a:rPr lang="en-US" altLang="ja-JP" sz="1050" dirty="0">
                <a:solidFill>
                  <a:srgbClr val="000000"/>
                </a:solidFill>
                <a:latin typeface="Consolas" panose="020B0609020204030204" pitchFamily="49" charset="0"/>
              </a:rPr>
              <a:t>= SENSOR_GAIN * (2 * (float)</a:t>
            </a:r>
            <a:r>
              <a:rPr lang="en-US" altLang="ja-JP" sz="1050" b="1" dirty="0">
                <a:solidFill>
                  <a:srgbClr val="000000"/>
                </a:solidFill>
                <a:latin typeface="Consolas" panose="020B0609020204030204" pitchFamily="49" charset="0"/>
              </a:rPr>
              <a:t>(</a:t>
            </a:r>
            <a:r>
              <a:rPr lang="ja-JP" altLang="en-US" sz="1050" b="1" dirty="0">
                <a:solidFill>
                  <a:srgbClr val="000000"/>
                </a:solidFill>
                <a:latin typeface="Consolas" panose="020B0609020204030204" pitchFamily="49" charset="0"/>
              </a:rPr>
              <a:t>左壁のセンサ値</a:t>
            </a:r>
            <a:r>
              <a:rPr lang="en-US" altLang="ja-JP" sz="1050" b="1" dirty="0">
                <a:solidFill>
                  <a:srgbClr val="000000"/>
                </a:solidFill>
                <a:latin typeface="Consolas" panose="020B0609020204030204" pitchFamily="49" charset="0"/>
              </a:rPr>
              <a:t>- CENTER_L));</a:t>
            </a:r>
            <a:endParaRPr lang="ja-JP" altLang="en-US" sz="1050" dirty="0"/>
          </a:p>
          <a:p>
            <a:r>
              <a:rPr lang="en-US" altLang="ja-JP" sz="1050" dirty="0" err="1"/>
              <a:t>g_WallControlStatus</a:t>
            </a:r>
            <a:r>
              <a:rPr lang="en-US" altLang="ja-JP" sz="1050" dirty="0"/>
              <a:t>=2</a:t>
            </a:r>
            <a:r>
              <a:rPr lang="ja-JP" altLang="en-US" sz="1050" dirty="0"/>
              <a:t>進法で</a:t>
            </a:r>
            <a:r>
              <a:rPr lang="en-US" altLang="ja-JP" sz="1050" dirty="0"/>
              <a:t>10</a:t>
            </a:r>
            <a:r>
              <a:rPr lang="ja-JP" altLang="en-US" sz="1050" dirty="0"/>
              <a:t>のとき</a:t>
            </a:r>
            <a:r>
              <a:rPr lang="en-US" altLang="ja-JP" sz="1050" dirty="0"/>
              <a:t> </a:t>
            </a:r>
            <a:r>
              <a:rPr lang="en-US" altLang="ja-JP" sz="1050" dirty="0" err="1">
                <a:solidFill>
                  <a:srgbClr val="000000"/>
                </a:solidFill>
                <a:latin typeface="Consolas" panose="020B0609020204030204" pitchFamily="49" charset="0"/>
              </a:rPr>
              <a:t>PID_wall</a:t>
            </a:r>
            <a:r>
              <a:rPr lang="en-US" altLang="ja-JP" sz="1050" dirty="0">
                <a:solidFill>
                  <a:srgbClr val="000000"/>
                </a:solidFill>
                <a:latin typeface="Consolas" panose="020B0609020204030204" pitchFamily="49" charset="0"/>
              </a:rPr>
              <a:t>= SENSOR_GAIN * (-2 * (float)</a:t>
            </a:r>
            <a:r>
              <a:rPr lang="en-US" altLang="ja-JP" sz="1050" b="1" dirty="0">
                <a:solidFill>
                  <a:srgbClr val="000000"/>
                </a:solidFill>
                <a:latin typeface="Consolas" panose="020B0609020204030204" pitchFamily="49" charset="0"/>
              </a:rPr>
              <a:t>(</a:t>
            </a:r>
            <a:r>
              <a:rPr lang="ja-JP" altLang="en-US" sz="1050" b="1" dirty="0">
                <a:solidFill>
                  <a:srgbClr val="000000"/>
                </a:solidFill>
                <a:latin typeface="Consolas" panose="020B0609020204030204" pitchFamily="49" charset="0"/>
              </a:rPr>
              <a:t>右壁のセンサ値</a:t>
            </a:r>
            <a:r>
              <a:rPr lang="en-US" altLang="ja-JP" sz="1050" b="1" dirty="0">
                <a:solidFill>
                  <a:srgbClr val="000000"/>
                </a:solidFill>
                <a:latin typeface="Consolas" panose="020B0609020204030204" pitchFamily="49" charset="0"/>
              </a:rPr>
              <a:t> - CENTER_R));</a:t>
            </a:r>
            <a:endParaRPr lang="ja-JP" altLang="en-US" sz="1050" dirty="0"/>
          </a:p>
          <a:p>
            <a:r>
              <a:rPr lang="en-US" altLang="ja-JP" sz="1050" dirty="0" err="1"/>
              <a:t>g_WallControlStatus</a:t>
            </a:r>
            <a:r>
              <a:rPr lang="en-US" altLang="ja-JP" sz="1050" dirty="0"/>
              <a:t>=2</a:t>
            </a:r>
            <a:r>
              <a:rPr lang="ja-JP" altLang="en-US" sz="1050" dirty="0"/>
              <a:t>進法で</a:t>
            </a:r>
            <a:r>
              <a:rPr lang="en-US" altLang="ja-JP" sz="1050" dirty="0"/>
              <a:t>11</a:t>
            </a:r>
            <a:r>
              <a:rPr lang="ja-JP" altLang="en-US" sz="1050" dirty="0"/>
              <a:t>のとき</a:t>
            </a:r>
            <a:r>
              <a:rPr lang="en-US" altLang="ja-JP" sz="1050" dirty="0"/>
              <a:t> </a:t>
            </a:r>
            <a:r>
              <a:rPr lang="en-US" altLang="ja-JP" sz="1050" dirty="0" err="1">
                <a:solidFill>
                  <a:srgbClr val="000000"/>
                </a:solidFill>
                <a:latin typeface="Consolas" panose="020B0609020204030204" pitchFamily="49" charset="0"/>
              </a:rPr>
              <a:t>PID_wall</a:t>
            </a:r>
            <a:r>
              <a:rPr lang="en-US" altLang="ja-JP" sz="1050" dirty="0">
                <a:solidFill>
                  <a:srgbClr val="000000"/>
                </a:solidFill>
                <a:latin typeface="Consolas" panose="020B0609020204030204" pitchFamily="49" charset="0"/>
              </a:rPr>
              <a:t>= SENSOR_GAIN * ((float)</a:t>
            </a:r>
            <a:r>
              <a:rPr lang="en-US" altLang="ja-JP" sz="1050" b="1" dirty="0">
                <a:solidFill>
                  <a:srgbClr val="000000"/>
                </a:solidFill>
                <a:latin typeface="Consolas" panose="020B0609020204030204" pitchFamily="49" charset="0"/>
              </a:rPr>
              <a:t>(</a:t>
            </a:r>
            <a:r>
              <a:rPr lang="ja-JP" altLang="en-US" sz="1050" b="1" dirty="0">
                <a:solidFill>
                  <a:srgbClr val="000000"/>
                </a:solidFill>
                <a:latin typeface="Consolas" panose="020B0609020204030204" pitchFamily="49" charset="0"/>
              </a:rPr>
              <a:t>左壁のセンサ値</a:t>
            </a:r>
            <a:r>
              <a:rPr lang="en-US" altLang="ja-JP" sz="1050" b="1" dirty="0">
                <a:solidFill>
                  <a:srgbClr val="000000"/>
                </a:solidFill>
                <a:latin typeface="Consolas" panose="020B0609020204030204" pitchFamily="49" charset="0"/>
              </a:rPr>
              <a:t>- CENTER_L)-</a:t>
            </a:r>
            <a:r>
              <a:rPr lang="en-US" altLang="ja-JP" sz="1050" dirty="0">
                <a:solidFill>
                  <a:srgbClr val="000000"/>
                </a:solidFill>
                <a:latin typeface="Consolas" panose="020B0609020204030204" pitchFamily="49" charset="0"/>
              </a:rPr>
              <a:t>(float)</a:t>
            </a:r>
            <a:r>
              <a:rPr lang="en-US" altLang="ja-JP" sz="1050" b="1" dirty="0">
                <a:solidFill>
                  <a:srgbClr val="000000"/>
                </a:solidFill>
                <a:latin typeface="Consolas" panose="020B0609020204030204" pitchFamily="49" charset="0"/>
              </a:rPr>
              <a:t>(</a:t>
            </a:r>
            <a:r>
              <a:rPr lang="ja-JP" altLang="en-US" sz="1050" b="1" dirty="0">
                <a:solidFill>
                  <a:srgbClr val="000000"/>
                </a:solidFill>
                <a:latin typeface="Consolas" panose="020B0609020204030204" pitchFamily="49" charset="0"/>
              </a:rPr>
              <a:t>右壁のセンサ値</a:t>
            </a:r>
            <a:r>
              <a:rPr lang="en-US" altLang="ja-JP" sz="1050" b="1" dirty="0">
                <a:solidFill>
                  <a:srgbClr val="000000"/>
                </a:solidFill>
                <a:latin typeface="Consolas" panose="020B0609020204030204" pitchFamily="49" charset="0"/>
              </a:rPr>
              <a:t> - CENTER_R));</a:t>
            </a:r>
            <a:endParaRPr lang="ja-JP" altLang="en-US" sz="1050" dirty="0"/>
          </a:p>
        </p:txBody>
      </p:sp>
      <p:sp>
        <p:nvSpPr>
          <p:cNvPr id="3" name="フローチャート: 処理 2">
            <a:extLst>
              <a:ext uri="{FF2B5EF4-FFF2-40B4-BE49-F238E27FC236}">
                <a16:creationId xmlns:a16="http://schemas.microsoft.com/office/drawing/2014/main" id="{6916B201-347A-4EDE-435C-21AC693D0AA1}"/>
              </a:ext>
            </a:extLst>
          </p:cNvPr>
          <p:cNvSpPr/>
          <p:nvPr/>
        </p:nvSpPr>
        <p:spPr bwMode="auto">
          <a:xfrm>
            <a:off x="2337719" y="2934077"/>
            <a:ext cx="500218" cy="219820"/>
          </a:xfrm>
          <a:prstGeom prst="flowChartProcess">
            <a:avLst/>
          </a:prstGeom>
          <a:noFill/>
          <a:ln w="19050"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eaLnBrk="1" hangingPunct="1"/>
            <a:r>
              <a:rPr kumimoji="1" lang="en-US" altLang="ja-JP" sz="1050" i="0" u="none" strike="noStrike" cap="none" normalizeH="0" baseline="0" dirty="0">
                <a:ln>
                  <a:noFill/>
                </a:ln>
                <a:solidFill>
                  <a:srgbClr val="0000FF"/>
                </a:solidFill>
                <a:effectLst/>
                <a:latin typeface="Tahoma" charset="0"/>
                <a:ea typeface="ＭＳ Ｐゴシック" charset="0"/>
                <a:cs typeface="ＭＳ Ｐゴシック" charset="0"/>
              </a:rPr>
              <a:t>No</a:t>
            </a:r>
            <a:endParaRPr kumimoji="1" lang="ja-JP" altLang="en-US" sz="1050" i="0" u="none" strike="noStrike" cap="none" normalizeH="0" baseline="0" dirty="0">
              <a:ln>
                <a:noFill/>
              </a:ln>
              <a:solidFill>
                <a:srgbClr val="0000FF"/>
              </a:solidFill>
              <a:effectLst/>
              <a:latin typeface="Tahoma" charset="0"/>
              <a:ea typeface="ＭＳ Ｐゴシック" charset="0"/>
              <a:cs typeface="ＭＳ Ｐゴシック" charset="0"/>
            </a:endParaRPr>
          </a:p>
        </p:txBody>
      </p:sp>
      <p:sp>
        <p:nvSpPr>
          <p:cNvPr id="4" name="フローチャート: 処理 3">
            <a:extLst>
              <a:ext uri="{FF2B5EF4-FFF2-40B4-BE49-F238E27FC236}">
                <a16:creationId xmlns:a16="http://schemas.microsoft.com/office/drawing/2014/main" id="{48B0432A-C91A-CD41-1713-285A4BF7C304}"/>
              </a:ext>
            </a:extLst>
          </p:cNvPr>
          <p:cNvSpPr/>
          <p:nvPr/>
        </p:nvSpPr>
        <p:spPr bwMode="auto">
          <a:xfrm>
            <a:off x="1098552" y="2892840"/>
            <a:ext cx="347162" cy="205785"/>
          </a:xfrm>
          <a:prstGeom prst="flowChartProcess">
            <a:avLst/>
          </a:prstGeom>
          <a:noFill/>
          <a:ln w="19050"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eaLnBrk="1" hangingPunct="1"/>
            <a:r>
              <a:rPr lang="en-US" altLang="ja-JP" sz="1050" dirty="0">
                <a:solidFill>
                  <a:srgbClr val="FF0000"/>
                </a:solidFill>
                <a:latin typeface="Tahoma" charset="0"/>
                <a:ea typeface="ＭＳ Ｐゴシック" charset="0"/>
                <a:cs typeface="ＭＳ Ｐゴシック" charset="0"/>
              </a:rPr>
              <a:t>yes</a:t>
            </a:r>
            <a:endParaRPr kumimoji="1" lang="ja-JP" altLang="en-US" sz="1050" i="0" u="none" strike="noStrike" cap="none" normalizeH="0" baseline="0" dirty="0">
              <a:ln>
                <a:noFill/>
              </a:ln>
              <a:solidFill>
                <a:srgbClr val="FF0000"/>
              </a:solidFill>
              <a:effectLst/>
              <a:latin typeface="Tahoma" charset="0"/>
              <a:ea typeface="ＭＳ Ｐゴシック" charset="0"/>
              <a:cs typeface="ＭＳ Ｐゴシック" charset="0"/>
            </a:endParaRPr>
          </a:p>
        </p:txBody>
      </p:sp>
      <p:sp>
        <p:nvSpPr>
          <p:cNvPr id="5" name="フローチャート: 判断 4">
            <a:extLst>
              <a:ext uri="{FF2B5EF4-FFF2-40B4-BE49-F238E27FC236}">
                <a16:creationId xmlns:a16="http://schemas.microsoft.com/office/drawing/2014/main" id="{9D10E95F-EBE1-4145-76FD-F1FD783EAA22}"/>
              </a:ext>
            </a:extLst>
          </p:cNvPr>
          <p:cNvSpPr/>
          <p:nvPr/>
        </p:nvSpPr>
        <p:spPr bwMode="auto">
          <a:xfrm>
            <a:off x="487761" y="2383512"/>
            <a:ext cx="2563676" cy="550565"/>
          </a:xfrm>
          <a:prstGeom prst="flowChartDecision">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050" i="0" u="none" strike="noStrike" cap="none" normalizeH="0" baseline="0" dirty="0">
                <a:ln>
                  <a:noFill/>
                </a:ln>
                <a:effectLst/>
                <a:latin typeface="Tahoma" charset="0"/>
                <a:ea typeface="ＭＳ Ｐゴシック" charset="0"/>
                <a:cs typeface="ＭＳ Ｐゴシック" charset="0"/>
              </a:rPr>
              <a:t>左壁のセンサ値</a:t>
            </a:r>
            <a:r>
              <a:rPr kumimoji="1" lang="en-US" altLang="ja-JP" sz="1050" i="0" u="none" strike="noStrike" cap="none" normalizeH="0" baseline="0" dirty="0">
                <a:ln>
                  <a:noFill/>
                </a:ln>
                <a:effectLst/>
                <a:latin typeface="Tahoma" charset="0"/>
                <a:ea typeface="ＭＳ Ｐゴシック" charset="0"/>
                <a:cs typeface="ＭＳ Ｐゴシック" charset="0"/>
              </a:rPr>
              <a:t>&lt;THRESHOLD_L</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6" name="直線矢印コネクタ 5">
            <a:extLst>
              <a:ext uri="{FF2B5EF4-FFF2-40B4-BE49-F238E27FC236}">
                <a16:creationId xmlns:a16="http://schemas.microsoft.com/office/drawing/2014/main" id="{4DC8AC79-C78D-D6E0-865A-EB540C6FE0BD}"/>
              </a:ext>
            </a:extLst>
          </p:cNvPr>
          <p:cNvCxnSpPr>
            <a:cxnSpLocks/>
          </p:cNvCxnSpPr>
          <p:nvPr/>
        </p:nvCxnSpPr>
        <p:spPr bwMode="auto">
          <a:xfrm>
            <a:off x="754531" y="2734071"/>
            <a:ext cx="0" cy="597307"/>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7" name="テキスト ボックス 26">
            <a:extLst>
              <a:ext uri="{FF2B5EF4-FFF2-40B4-BE49-F238E27FC236}">
                <a16:creationId xmlns:a16="http://schemas.microsoft.com/office/drawing/2014/main" id="{C83896DD-59D0-C68A-902A-58351826CEBA}"/>
              </a:ext>
            </a:extLst>
          </p:cNvPr>
          <p:cNvSpPr txBox="1"/>
          <p:nvPr/>
        </p:nvSpPr>
        <p:spPr>
          <a:xfrm>
            <a:off x="4308516" y="1506022"/>
            <a:ext cx="7758165" cy="2031325"/>
          </a:xfrm>
          <a:prstGeom prst="rect">
            <a:avLst/>
          </a:prstGeom>
          <a:noFill/>
        </p:spPr>
        <p:txBody>
          <a:bodyPr wrap="square">
            <a:spAutoFit/>
          </a:bodyPr>
          <a:lstStyle/>
          <a:p>
            <a:r>
              <a:rPr lang="en-US" altLang="ja-JP" sz="1800" dirty="0"/>
              <a:t>THRESHOLD_L : </a:t>
            </a:r>
            <a:r>
              <a:rPr lang="ja-JP" altLang="en-US" sz="1800" dirty="0"/>
              <a:t>左壁の有無の判定の閾値</a:t>
            </a:r>
            <a:endParaRPr lang="en-US" altLang="ja-JP" sz="1800" dirty="0"/>
          </a:p>
          <a:p>
            <a:r>
              <a:rPr lang="en-US" altLang="ja-JP" sz="1800" dirty="0"/>
              <a:t>THRESHOLD_R : </a:t>
            </a:r>
            <a:r>
              <a:rPr lang="ja-JP" altLang="en-US" sz="1800" dirty="0"/>
              <a:t>右壁の有無の判定の閾値</a:t>
            </a:r>
            <a:endParaRPr lang="en-US" altLang="ja-JP" sz="1800" dirty="0"/>
          </a:p>
          <a:p>
            <a:r>
              <a:rPr lang="en-US" altLang="ja-JP" dirty="0" err="1"/>
              <a:t>g</a:t>
            </a:r>
            <a:r>
              <a:rPr lang="en-US" altLang="ja-JP" sz="1800" dirty="0" err="1"/>
              <a:t>_WallControlStatus</a:t>
            </a:r>
            <a:r>
              <a:rPr lang="ja-JP" altLang="en-US" sz="1800" dirty="0"/>
              <a:t>→</a:t>
            </a:r>
            <a:r>
              <a:rPr lang="en-US" altLang="ja-JP" sz="1800" dirty="0"/>
              <a:t>2</a:t>
            </a:r>
            <a:r>
              <a:rPr lang="ja-JP" altLang="en-US" sz="1800" dirty="0"/>
              <a:t>進法で</a:t>
            </a:r>
            <a:r>
              <a:rPr lang="en-US" altLang="ja-JP" sz="1800" dirty="0"/>
              <a:t>1bit</a:t>
            </a:r>
            <a:r>
              <a:rPr lang="ja-JP" altLang="en-US" sz="1800" dirty="0"/>
              <a:t>目に左壁の有無、</a:t>
            </a:r>
            <a:r>
              <a:rPr lang="en-US" altLang="ja-JP" sz="1800" dirty="0"/>
              <a:t> 2bit</a:t>
            </a:r>
            <a:r>
              <a:rPr lang="ja-JP" altLang="en-US" sz="1800" dirty="0"/>
              <a:t>目に右壁の有無</a:t>
            </a:r>
            <a:endParaRPr lang="en-US" altLang="ja-JP" sz="1800" dirty="0"/>
          </a:p>
          <a:p>
            <a:r>
              <a:rPr lang="en-US" altLang="ja-JP" dirty="0" err="1"/>
              <a:t>g</a:t>
            </a:r>
            <a:r>
              <a:rPr lang="en-US" altLang="ja-JP" sz="1800" dirty="0" err="1"/>
              <a:t>_WallControlStatus</a:t>
            </a:r>
            <a:r>
              <a:rPr lang="en-US" altLang="ja-JP" sz="1800" dirty="0"/>
              <a:t>=2</a:t>
            </a:r>
            <a:r>
              <a:rPr lang="ja-JP" altLang="en-US" sz="1800" dirty="0"/>
              <a:t>進法で</a:t>
            </a:r>
            <a:r>
              <a:rPr lang="en-US" altLang="ja-JP" sz="1800" dirty="0"/>
              <a:t>00= 10</a:t>
            </a:r>
            <a:r>
              <a:rPr lang="ja-JP" altLang="en-US" sz="1800" dirty="0"/>
              <a:t>進法で</a:t>
            </a:r>
            <a:r>
              <a:rPr lang="en-US" altLang="ja-JP" sz="1800" dirty="0"/>
              <a:t>0</a:t>
            </a:r>
            <a:r>
              <a:rPr lang="ja-JP" altLang="en-US" sz="1800" dirty="0"/>
              <a:t>のとき両壁なし判定</a:t>
            </a:r>
            <a:endParaRPr lang="en-US" altLang="ja-JP" sz="1800" dirty="0"/>
          </a:p>
          <a:p>
            <a:r>
              <a:rPr lang="en-US" altLang="ja-JP" dirty="0" err="1"/>
              <a:t>g</a:t>
            </a:r>
            <a:r>
              <a:rPr lang="en-US" altLang="ja-JP" sz="1800" dirty="0" err="1"/>
              <a:t>_WallControlStatus</a:t>
            </a:r>
            <a:r>
              <a:rPr lang="en-US" altLang="ja-JP" sz="1800" dirty="0"/>
              <a:t>=2</a:t>
            </a:r>
            <a:r>
              <a:rPr lang="ja-JP" altLang="en-US" sz="1800" dirty="0"/>
              <a:t>進法で</a:t>
            </a:r>
            <a:r>
              <a:rPr lang="en-US" altLang="ja-JP" sz="1800" dirty="0"/>
              <a:t>01= 10</a:t>
            </a:r>
            <a:r>
              <a:rPr lang="ja-JP" altLang="en-US" sz="1800" dirty="0"/>
              <a:t>進法で</a:t>
            </a:r>
            <a:r>
              <a:rPr lang="en-US" altLang="ja-JP" dirty="0"/>
              <a:t>1</a:t>
            </a:r>
            <a:r>
              <a:rPr lang="ja-JP" altLang="en-US" sz="1800" dirty="0"/>
              <a:t>のとき左壁のみあり判定</a:t>
            </a:r>
            <a:endParaRPr lang="en-US" altLang="ja-JP" dirty="0"/>
          </a:p>
          <a:p>
            <a:r>
              <a:rPr lang="en-US" altLang="ja-JP" sz="1800" dirty="0" err="1"/>
              <a:t>g_WallControlStatus</a:t>
            </a:r>
            <a:r>
              <a:rPr lang="en-US" altLang="ja-JP" sz="1800" dirty="0"/>
              <a:t>=2</a:t>
            </a:r>
            <a:r>
              <a:rPr lang="ja-JP" altLang="en-US" sz="1800" dirty="0"/>
              <a:t>進法で</a:t>
            </a:r>
            <a:r>
              <a:rPr lang="en-US" altLang="ja-JP" dirty="0"/>
              <a:t>1</a:t>
            </a:r>
            <a:r>
              <a:rPr lang="en-US" altLang="ja-JP" sz="1800" dirty="0"/>
              <a:t>0= 10</a:t>
            </a:r>
            <a:r>
              <a:rPr lang="ja-JP" altLang="en-US" sz="1800" dirty="0"/>
              <a:t>進法で</a:t>
            </a:r>
            <a:r>
              <a:rPr lang="en-US" altLang="ja-JP" dirty="0"/>
              <a:t>2</a:t>
            </a:r>
            <a:r>
              <a:rPr lang="ja-JP" altLang="en-US" sz="1800" dirty="0"/>
              <a:t>のとき右壁のみあり判定</a:t>
            </a:r>
            <a:endParaRPr lang="en-US" altLang="ja-JP" sz="1800" dirty="0"/>
          </a:p>
          <a:p>
            <a:r>
              <a:rPr lang="en-US" altLang="ja-JP" sz="1800" dirty="0" err="1"/>
              <a:t>g_WallControlStatus</a:t>
            </a:r>
            <a:r>
              <a:rPr lang="en-US" altLang="ja-JP" sz="1800" dirty="0"/>
              <a:t>=2</a:t>
            </a:r>
            <a:r>
              <a:rPr lang="ja-JP" altLang="en-US" sz="1800" dirty="0"/>
              <a:t>進法で</a:t>
            </a:r>
            <a:r>
              <a:rPr lang="en-US" altLang="ja-JP" dirty="0"/>
              <a:t>11</a:t>
            </a:r>
            <a:r>
              <a:rPr lang="en-US" altLang="ja-JP" sz="1800" dirty="0"/>
              <a:t>= 10</a:t>
            </a:r>
            <a:r>
              <a:rPr lang="ja-JP" altLang="en-US" sz="1800" dirty="0"/>
              <a:t>進法で</a:t>
            </a:r>
            <a:r>
              <a:rPr lang="en-US" altLang="ja-JP" dirty="0"/>
              <a:t>3</a:t>
            </a:r>
            <a:r>
              <a:rPr lang="ja-JP" altLang="en-US" sz="1800" dirty="0"/>
              <a:t>のとき両壁あり判定</a:t>
            </a:r>
            <a:endParaRPr lang="en-US" altLang="ja-JP" sz="1800" dirty="0"/>
          </a:p>
        </p:txBody>
      </p:sp>
      <p:sp>
        <p:nvSpPr>
          <p:cNvPr id="30" name="フローチャート: 処理 29">
            <a:extLst>
              <a:ext uri="{FF2B5EF4-FFF2-40B4-BE49-F238E27FC236}">
                <a16:creationId xmlns:a16="http://schemas.microsoft.com/office/drawing/2014/main" id="{F63BDF48-D8D7-AA93-9447-30E78AB2061F}"/>
              </a:ext>
            </a:extLst>
          </p:cNvPr>
          <p:cNvSpPr/>
          <p:nvPr/>
        </p:nvSpPr>
        <p:spPr bwMode="auto">
          <a:xfrm>
            <a:off x="341565" y="3331378"/>
            <a:ext cx="1391372" cy="421099"/>
          </a:xfrm>
          <a:prstGeom prst="flowChart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050" dirty="0" err="1"/>
              <a:t>g_WallControlStatus</a:t>
            </a:r>
            <a:endParaRPr lang="en-US" altLang="ja-JP" sz="1050" dirty="0"/>
          </a:p>
          <a:p>
            <a:pPr marL="0" marR="0" indent="0" algn="ctr" defTabSz="914400" rtl="0" eaLnBrk="1" fontAlgn="base" latinLnBrk="0" hangingPunct="1">
              <a:lnSpc>
                <a:spcPct val="100000"/>
              </a:lnSpc>
              <a:spcBef>
                <a:spcPct val="0"/>
              </a:spcBef>
              <a:spcAft>
                <a:spcPct val="0"/>
              </a:spcAft>
              <a:buClrTx/>
              <a:buSzTx/>
              <a:buFontTx/>
              <a:buNone/>
              <a:tabLst/>
            </a:pPr>
            <a:r>
              <a:rPr lang="ja-JP" altLang="en-US" sz="1050" dirty="0"/>
              <a:t>の</a:t>
            </a:r>
            <a:r>
              <a:rPr lang="en-US" altLang="ja-JP" sz="1050" dirty="0"/>
              <a:t>1bit</a:t>
            </a:r>
            <a:r>
              <a:rPr lang="ja-JP" altLang="en-US" sz="1050" dirty="0"/>
              <a:t>目を</a:t>
            </a:r>
            <a:r>
              <a:rPr lang="en-US" altLang="ja-JP" sz="1050" dirty="0"/>
              <a:t>1</a:t>
            </a:r>
            <a:r>
              <a:rPr lang="ja-JP" altLang="en-US" sz="1050" dirty="0"/>
              <a:t>にする</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9" name="直線矢印コネクタ 8">
            <a:extLst>
              <a:ext uri="{FF2B5EF4-FFF2-40B4-BE49-F238E27FC236}">
                <a16:creationId xmlns:a16="http://schemas.microsoft.com/office/drawing/2014/main" id="{7A6AD014-31EF-44F9-D08A-4499A7E0CB9E}"/>
              </a:ext>
            </a:extLst>
          </p:cNvPr>
          <p:cNvCxnSpPr>
            <a:cxnSpLocks/>
          </p:cNvCxnSpPr>
          <p:nvPr/>
        </p:nvCxnSpPr>
        <p:spPr bwMode="auto">
          <a:xfrm>
            <a:off x="2794454" y="2734071"/>
            <a:ext cx="0" cy="597307"/>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 name="フローチャート: 処理 9">
            <a:extLst>
              <a:ext uri="{FF2B5EF4-FFF2-40B4-BE49-F238E27FC236}">
                <a16:creationId xmlns:a16="http://schemas.microsoft.com/office/drawing/2014/main" id="{00636F77-C922-55FA-9B4B-E6268E546FD1}"/>
              </a:ext>
            </a:extLst>
          </p:cNvPr>
          <p:cNvSpPr/>
          <p:nvPr/>
        </p:nvSpPr>
        <p:spPr bwMode="auto">
          <a:xfrm>
            <a:off x="1999707" y="3331378"/>
            <a:ext cx="1391372" cy="421099"/>
          </a:xfrm>
          <a:prstGeom prst="flowChart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050" dirty="0" err="1"/>
              <a:t>g_WallControlStatus</a:t>
            </a:r>
            <a:endParaRPr lang="en-US" altLang="ja-JP" sz="1050" dirty="0"/>
          </a:p>
          <a:p>
            <a:pPr marL="0" marR="0" indent="0" algn="ctr" defTabSz="914400" rtl="0" eaLnBrk="1" fontAlgn="base" latinLnBrk="0" hangingPunct="1">
              <a:lnSpc>
                <a:spcPct val="100000"/>
              </a:lnSpc>
              <a:spcBef>
                <a:spcPct val="0"/>
              </a:spcBef>
              <a:spcAft>
                <a:spcPct val="0"/>
              </a:spcAft>
              <a:buClrTx/>
              <a:buSzTx/>
              <a:buFontTx/>
              <a:buNone/>
              <a:tabLst/>
            </a:pPr>
            <a:r>
              <a:rPr lang="ja-JP" altLang="en-US" sz="1050" dirty="0"/>
              <a:t>の</a:t>
            </a:r>
            <a:r>
              <a:rPr lang="en-US" altLang="ja-JP" sz="1050" dirty="0"/>
              <a:t>1bit</a:t>
            </a:r>
            <a:r>
              <a:rPr lang="ja-JP" altLang="en-US" sz="1050" dirty="0"/>
              <a:t>目を０にする</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sp>
        <p:nvSpPr>
          <p:cNvPr id="11" name="フローチャート: 処理 10">
            <a:extLst>
              <a:ext uri="{FF2B5EF4-FFF2-40B4-BE49-F238E27FC236}">
                <a16:creationId xmlns:a16="http://schemas.microsoft.com/office/drawing/2014/main" id="{12779896-0EE0-93E1-EDE0-A6D892E902FF}"/>
              </a:ext>
            </a:extLst>
          </p:cNvPr>
          <p:cNvSpPr/>
          <p:nvPr/>
        </p:nvSpPr>
        <p:spPr bwMode="auto">
          <a:xfrm>
            <a:off x="2337719" y="4583454"/>
            <a:ext cx="500218" cy="219820"/>
          </a:xfrm>
          <a:prstGeom prst="flowChartProcess">
            <a:avLst/>
          </a:prstGeom>
          <a:noFill/>
          <a:ln w="19050"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eaLnBrk="1" hangingPunct="1"/>
            <a:r>
              <a:rPr kumimoji="1" lang="en-US" altLang="ja-JP" sz="1050" i="0" u="none" strike="noStrike" cap="none" normalizeH="0" baseline="0" dirty="0">
                <a:ln>
                  <a:noFill/>
                </a:ln>
                <a:solidFill>
                  <a:srgbClr val="0000FF"/>
                </a:solidFill>
                <a:effectLst/>
                <a:latin typeface="Tahoma" charset="0"/>
                <a:ea typeface="ＭＳ Ｐゴシック" charset="0"/>
                <a:cs typeface="ＭＳ Ｐゴシック" charset="0"/>
              </a:rPr>
              <a:t>No</a:t>
            </a:r>
            <a:endParaRPr kumimoji="1" lang="ja-JP" altLang="en-US" sz="1050" i="0" u="none" strike="noStrike" cap="none" normalizeH="0" baseline="0" dirty="0">
              <a:ln>
                <a:noFill/>
              </a:ln>
              <a:solidFill>
                <a:srgbClr val="0000FF"/>
              </a:solidFill>
              <a:effectLst/>
              <a:latin typeface="Tahoma" charset="0"/>
              <a:ea typeface="ＭＳ Ｐゴシック" charset="0"/>
              <a:cs typeface="ＭＳ Ｐゴシック" charset="0"/>
            </a:endParaRPr>
          </a:p>
        </p:txBody>
      </p:sp>
      <p:sp>
        <p:nvSpPr>
          <p:cNvPr id="12" name="フローチャート: 処理 11">
            <a:extLst>
              <a:ext uri="{FF2B5EF4-FFF2-40B4-BE49-F238E27FC236}">
                <a16:creationId xmlns:a16="http://schemas.microsoft.com/office/drawing/2014/main" id="{BE66E509-994A-F33D-353D-1A15272236FF}"/>
              </a:ext>
            </a:extLst>
          </p:cNvPr>
          <p:cNvSpPr/>
          <p:nvPr/>
        </p:nvSpPr>
        <p:spPr bwMode="auto">
          <a:xfrm>
            <a:off x="1098552" y="4542217"/>
            <a:ext cx="347162" cy="205785"/>
          </a:xfrm>
          <a:prstGeom prst="flowChartProcess">
            <a:avLst/>
          </a:prstGeom>
          <a:noFill/>
          <a:ln w="19050"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eaLnBrk="1" hangingPunct="1"/>
            <a:r>
              <a:rPr lang="en-US" altLang="ja-JP" sz="1050" dirty="0">
                <a:solidFill>
                  <a:srgbClr val="FF0000"/>
                </a:solidFill>
                <a:latin typeface="Tahoma" charset="0"/>
                <a:ea typeface="ＭＳ Ｐゴシック" charset="0"/>
                <a:cs typeface="ＭＳ Ｐゴシック" charset="0"/>
              </a:rPr>
              <a:t>yes</a:t>
            </a:r>
            <a:endParaRPr kumimoji="1" lang="ja-JP" altLang="en-US" sz="1050" i="0" u="none" strike="noStrike" cap="none" normalizeH="0" baseline="0" dirty="0">
              <a:ln>
                <a:noFill/>
              </a:ln>
              <a:solidFill>
                <a:srgbClr val="FF0000"/>
              </a:solidFill>
              <a:effectLst/>
              <a:latin typeface="Tahoma" charset="0"/>
              <a:ea typeface="ＭＳ Ｐゴシック" charset="0"/>
              <a:cs typeface="ＭＳ Ｐゴシック" charset="0"/>
            </a:endParaRPr>
          </a:p>
        </p:txBody>
      </p:sp>
      <p:sp>
        <p:nvSpPr>
          <p:cNvPr id="13" name="フローチャート: 判断 12">
            <a:extLst>
              <a:ext uri="{FF2B5EF4-FFF2-40B4-BE49-F238E27FC236}">
                <a16:creationId xmlns:a16="http://schemas.microsoft.com/office/drawing/2014/main" id="{5538AB5D-91DA-31AB-F70D-1B5BC9367C95}"/>
              </a:ext>
            </a:extLst>
          </p:cNvPr>
          <p:cNvSpPr/>
          <p:nvPr/>
        </p:nvSpPr>
        <p:spPr bwMode="auto">
          <a:xfrm>
            <a:off x="487761" y="4032889"/>
            <a:ext cx="2563676" cy="550565"/>
          </a:xfrm>
          <a:prstGeom prst="flowChartDecision">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050" i="0" u="none" strike="noStrike" cap="none" normalizeH="0" baseline="0" dirty="0">
                <a:ln>
                  <a:noFill/>
                </a:ln>
                <a:effectLst/>
                <a:latin typeface="Tahoma" charset="0"/>
                <a:ea typeface="ＭＳ Ｐゴシック" charset="0"/>
                <a:cs typeface="ＭＳ Ｐゴシック" charset="0"/>
              </a:rPr>
              <a:t>右壁のセンサ値</a:t>
            </a:r>
            <a:r>
              <a:rPr kumimoji="1" lang="en-US" altLang="ja-JP" sz="1050" i="0" u="none" strike="noStrike" cap="none" normalizeH="0" baseline="0" dirty="0">
                <a:ln>
                  <a:noFill/>
                </a:ln>
                <a:effectLst/>
                <a:latin typeface="Tahoma" charset="0"/>
                <a:ea typeface="ＭＳ Ｐゴシック" charset="0"/>
                <a:cs typeface="ＭＳ Ｐゴシック" charset="0"/>
              </a:rPr>
              <a:t>&lt;THRESHOLD_R</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14" name="直線矢印コネクタ 13">
            <a:extLst>
              <a:ext uri="{FF2B5EF4-FFF2-40B4-BE49-F238E27FC236}">
                <a16:creationId xmlns:a16="http://schemas.microsoft.com/office/drawing/2014/main" id="{499B77DD-C88C-A197-0E89-168AFF6B24F9}"/>
              </a:ext>
            </a:extLst>
          </p:cNvPr>
          <p:cNvCxnSpPr>
            <a:cxnSpLocks/>
          </p:cNvCxnSpPr>
          <p:nvPr/>
        </p:nvCxnSpPr>
        <p:spPr bwMode="auto">
          <a:xfrm>
            <a:off x="754531" y="4383448"/>
            <a:ext cx="0" cy="597307"/>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5" name="フローチャート: 処理 14">
            <a:extLst>
              <a:ext uri="{FF2B5EF4-FFF2-40B4-BE49-F238E27FC236}">
                <a16:creationId xmlns:a16="http://schemas.microsoft.com/office/drawing/2014/main" id="{06BC310A-8746-0471-93FD-D459F3146078}"/>
              </a:ext>
            </a:extLst>
          </p:cNvPr>
          <p:cNvSpPr/>
          <p:nvPr/>
        </p:nvSpPr>
        <p:spPr bwMode="auto">
          <a:xfrm>
            <a:off x="341565" y="4980755"/>
            <a:ext cx="1391372" cy="421099"/>
          </a:xfrm>
          <a:prstGeom prst="flowChart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050" dirty="0" err="1"/>
              <a:t>g_WallControlStatus</a:t>
            </a:r>
            <a:endParaRPr lang="en-US" altLang="ja-JP" sz="1050" dirty="0"/>
          </a:p>
          <a:p>
            <a:pPr marL="0" marR="0" indent="0" algn="ctr" defTabSz="914400" rtl="0" eaLnBrk="1" fontAlgn="base" latinLnBrk="0" hangingPunct="1">
              <a:lnSpc>
                <a:spcPct val="100000"/>
              </a:lnSpc>
              <a:spcBef>
                <a:spcPct val="0"/>
              </a:spcBef>
              <a:spcAft>
                <a:spcPct val="0"/>
              </a:spcAft>
              <a:buClrTx/>
              <a:buSzTx/>
              <a:buFontTx/>
              <a:buNone/>
              <a:tabLst/>
            </a:pPr>
            <a:r>
              <a:rPr lang="ja-JP" altLang="en-US" sz="1050" dirty="0"/>
              <a:t>の</a:t>
            </a:r>
            <a:r>
              <a:rPr lang="en-US" altLang="ja-JP" sz="1050" dirty="0"/>
              <a:t>2bit</a:t>
            </a:r>
            <a:r>
              <a:rPr lang="ja-JP" altLang="en-US" sz="1050" dirty="0"/>
              <a:t>目を</a:t>
            </a:r>
            <a:r>
              <a:rPr lang="en-US" altLang="ja-JP" sz="1050" dirty="0"/>
              <a:t>1</a:t>
            </a:r>
            <a:r>
              <a:rPr lang="ja-JP" altLang="en-US" sz="1050" dirty="0"/>
              <a:t>にする</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16" name="直線矢印コネクタ 15">
            <a:extLst>
              <a:ext uri="{FF2B5EF4-FFF2-40B4-BE49-F238E27FC236}">
                <a16:creationId xmlns:a16="http://schemas.microsoft.com/office/drawing/2014/main" id="{9EB3FA21-048F-AB98-9B75-1858DB870FB5}"/>
              </a:ext>
            </a:extLst>
          </p:cNvPr>
          <p:cNvCxnSpPr>
            <a:cxnSpLocks/>
          </p:cNvCxnSpPr>
          <p:nvPr/>
        </p:nvCxnSpPr>
        <p:spPr bwMode="auto">
          <a:xfrm>
            <a:off x="2794454" y="4383448"/>
            <a:ext cx="0" cy="597307"/>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フローチャート: 処理 16">
            <a:extLst>
              <a:ext uri="{FF2B5EF4-FFF2-40B4-BE49-F238E27FC236}">
                <a16:creationId xmlns:a16="http://schemas.microsoft.com/office/drawing/2014/main" id="{1CCBC552-BA0F-E583-6DE9-DCEA0F0132DA}"/>
              </a:ext>
            </a:extLst>
          </p:cNvPr>
          <p:cNvSpPr/>
          <p:nvPr/>
        </p:nvSpPr>
        <p:spPr bwMode="auto">
          <a:xfrm>
            <a:off x="1999707" y="4980755"/>
            <a:ext cx="1391372" cy="421099"/>
          </a:xfrm>
          <a:prstGeom prst="flowChart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050" dirty="0" err="1"/>
              <a:t>g_WallControlStatus</a:t>
            </a:r>
            <a:endParaRPr lang="en-US" altLang="ja-JP" sz="1050" dirty="0"/>
          </a:p>
          <a:p>
            <a:pPr marL="0" marR="0" indent="0" algn="ctr" defTabSz="914400" rtl="0" eaLnBrk="1" fontAlgn="base" latinLnBrk="0" hangingPunct="1">
              <a:lnSpc>
                <a:spcPct val="100000"/>
              </a:lnSpc>
              <a:spcBef>
                <a:spcPct val="0"/>
              </a:spcBef>
              <a:spcAft>
                <a:spcPct val="0"/>
              </a:spcAft>
              <a:buClrTx/>
              <a:buSzTx/>
              <a:buFontTx/>
              <a:buNone/>
              <a:tabLst/>
            </a:pPr>
            <a:r>
              <a:rPr lang="ja-JP" altLang="en-US" sz="1050" dirty="0"/>
              <a:t>の</a:t>
            </a:r>
            <a:r>
              <a:rPr lang="en-US" altLang="ja-JP" sz="1050" dirty="0"/>
              <a:t>2bit</a:t>
            </a:r>
            <a:r>
              <a:rPr lang="ja-JP" altLang="en-US" sz="1050" dirty="0"/>
              <a:t>目を０にする</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18" name="直線矢印コネクタ 17">
            <a:extLst>
              <a:ext uri="{FF2B5EF4-FFF2-40B4-BE49-F238E27FC236}">
                <a16:creationId xmlns:a16="http://schemas.microsoft.com/office/drawing/2014/main" id="{A813825A-9510-FB0F-EE6E-12050FB78583}"/>
              </a:ext>
            </a:extLst>
          </p:cNvPr>
          <p:cNvCxnSpPr>
            <a:cxnSpLocks/>
            <a:endCxn id="13" idx="0"/>
          </p:cNvCxnSpPr>
          <p:nvPr/>
        </p:nvCxnSpPr>
        <p:spPr bwMode="auto">
          <a:xfrm>
            <a:off x="1769599" y="3848223"/>
            <a:ext cx="0" cy="184666"/>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1" name="直線矢印コネクタ 20">
            <a:extLst>
              <a:ext uri="{FF2B5EF4-FFF2-40B4-BE49-F238E27FC236}">
                <a16:creationId xmlns:a16="http://schemas.microsoft.com/office/drawing/2014/main" id="{83B3C931-1F14-45E5-8975-8E267F9F4940}"/>
              </a:ext>
            </a:extLst>
          </p:cNvPr>
          <p:cNvCxnSpPr>
            <a:cxnSpLocks/>
          </p:cNvCxnSpPr>
          <p:nvPr/>
        </p:nvCxnSpPr>
        <p:spPr bwMode="auto">
          <a:xfrm>
            <a:off x="1037251" y="3848223"/>
            <a:ext cx="1647226" cy="0"/>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5" name="直線矢印コネクタ 24">
            <a:extLst>
              <a:ext uri="{FF2B5EF4-FFF2-40B4-BE49-F238E27FC236}">
                <a16:creationId xmlns:a16="http://schemas.microsoft.com/office/drawing/2014/main" id="{623E4606-C59C-7322-BD90-1162F8A1BF1B}"/>
              </a:ext>
            </a:extLst>
          </p:cNvPr>
          <p:cNvCxnSpPr>
            <a:cxnSpLocks/>
            <a:endCxn id="10" idx="2"/>
          </p:cNvCxnSpPr>
          <p:nvPr/>
        </p:nvCxnSpPr>
        <p:spPr bwMode="auto">
          <a:xfrm flipV="1">
            <a:off x="2695393" y="3752477"/>
            <a:ext cx="0" cy="95746"/>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9" name="直線矢印コネクタ 28">
            <a:extLst>
              <a:ext uri="{FF2B5EF4-FFF2-40B4-BE49-F238E27FC236}">
                <a16:creationId xmlns:a16="http://schemas.microsoft.com/office/drawing/2014/main" id="{319DFFC1-6F79-9A57-CCB2-40366D8C9612}"/>
              </a:ext>
            </a:extLst>
          </p:cNvPr>
          <p:cNvCxnSpPr>
            <a:cxnSpLocks/>
            <a:endCxn id="30" idx="2"/>
          </p:cNvCxnSpPr>
          <p:nvPr/>
        </p:nvCxnSpPr>
        <p:spPr bwMode="auto">
          <a:xfrm flipV="1">
            <a:off x="1037251" y="3752477"/>
            <a:ext cx="0" cy="95746"/>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4" name="直線矢印コネクタ 33">
            <a:extLst>
              <a:ext uri="{FF2B5EF4-FFF2-40B4-BE49-F238E27FC236}">
                <a16:creationId xmlns:a16="http://schemas.microsoft.com/office/drawing/2014/main" id="{61EF9731-8459-BA57-F72F-3DFEAD905A18}"/>
              </a:ext>
            </a:extLst>
          </p:cNvPr>
          <p:cNvCxnSpPr>
            <a:cxnSpLocks/>
          </p:cNvCxnSpPr>
          <p:nvPr/>
        </p:nvCxnSpPr>
        <p:spPr bwMode="auto">
          <a:xfrm>
            <a:off x="1737441" y="5493863"/>
            <a:ext cx="0" cy="184666"/>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直線矢印コネクタ 34">
            <a:extLst>
              <a:ext uri="{FF2B5EF4-FFF2-40B4-BE49-F238E27FC236}">
                <a16:creationId xmlns:a16="http://schemas.microsoft.com/office/drawing/2014/main" id="{1184C4E3-D265-0360-ACFD-EF5B17182DB7}"/>
              </a:ext>
            </a:extLst>
          </p:cNvPr>
          <p:cNvCxnSpPr>
            <a:cxnSpLocks/>
          </p:cNvCxnSpPr>
          <p:nvPr/>
        </p:nvCxnSpPr>
        <p:spPr bwMode="auto">
          <a:xfrm>
            <a:off x="1005093" y="5493863"/>
            <a:ext cx="1647226" cy="0"/>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6" name="直線矢印コネクタ 35">
            <a:extLst>
              <a:ext uri="{FF2B5EF4-FFF2-40B4-BE49-F238E27FC236}">
                <a16:creationId xmlns:a16="http://schemas.microsoft.com/office/drawing/2014/main" id="{77824B2E-AF06-8D3B-7F05-E0673602B56B}"/>
              </a:ext>
            </a:extLst>
          </p:cNvPr>
          <p:cNvCxnSpPr>
            <a:cxnSpLocks/>
          </p:cNvCxnSpPr>
          <p:nvPr/>
        </p:nvCxnSpPr>
        <p:spPr bwMode="auto">
          <a:xfrm flipV="1">
            <a:off x="2663235" y="5398117"/>
            <a:ext cx="0" cy="95746"/>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直線矢印コネクタ 36">
            <a:extLst>
              <a:ext uri="{FF2B5EF4-FFF2-40B4-BE49-F238E27FC236}">
                <a16:creationId xmlns:a16="http://schemas.microsoft.com/office/drawing/2014/main" id="{F0FEE002-469C-8BEC-5FE2-F3FDC4F6AA41}"/>
              </a:ext>
            </a:extLst>
          </p:cNvPr>
          <p:cNvCxnSpPr>
            <a:cxnSpLocks/>
          </p:cNvCxnSpPr>
          <p:nvPr/>
        </p:nvCxnSpPr>
        <p:spPr bwMode="auto">
          <a:xfrm flipV="1">
            <a:off x="1005093" y="5398117"/>
            <a:ext cx="0" cy="95746"/>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0180299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E1C219-E3D1-3F8E-81A1-8ADFA2C979B1}"/>
              </a:ext>
            </a:extLst>
          </p:cNvPr>
          <p:cNvSpPr>
            <a:spLocks noGrp="1"/>
          </p:cNvSpPr>
          <p:nvPr>
            <p:ph type="title"/>
          </p:nvPr>
        </p:nvSpPr>
        <p:spPr/>
        <p:txBody>
          <a:bodyPr/>
          <a:lstStyle/>
          <a:p>
            <a:r>
              <a:rPr kumimoji="1" lang="en-US" altLang="ja-JP" dirty="0"/>
              <a:t>Bit</a:t>
            </a:r>
            <a:r>
              <a:rPr kumimoji="1" lang="ja-JP" altLang="en-US" dirty="0"/>
              <a:t>演算</a:t>
            </a:r>
            <a:r>
              <a:rPr kumimoji="1" lang="en-US" altLang="ja-JP" dirty="0"/>
              <a:t>(</a:t>
            </a:r>
            <a:r>
              <a:rPr kumimoji="1" lang="ja-JP" altLang="en-US" dirty="0"/>
              <a:t>任意の</a:t>
            </a:r>
            <a:r>
              <a:rPr kumimoji="1" lang="en-US" altLang="ja-JP" dirty="0"/>
              <a:t>bit</a:t>
            </a:r>
            <a:r>
              <a:rPr kumimoji="1" lang="ja-JP" altLang="en-US" dirty="0"/>
              <a:t>を</a:t>
            </a:r>
            <a:r>
              <a:rPr kumimoji="1" lang="en-US" altLang="ja-JP" dirty="0"/>
              <a:t>1</a:t>
            </a:r>
            <a:r>
              <a:rPr kumimoji="1" lang="ja-JP" altLang="en-US" dirty="0"/>
              <a:t>にする</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07355212-8F54-F20A-4747-CBC965C95E70}"/>
              </a:ext>
            </a:extLst>
          </p:cNvPr>
          <p:cNvSpPr>
            <a:spLocks noGrp="1"/>
          </p:cNvSpPr>
          <p:nvPr>
            <p:ph idx="1"/>
          </p:nvPr>
        </p:nvSpPr>
        <p:spPr/>
        <p:txBody>
          <a:bodyPr>
            <a:normAutofit fontScale="92500"/>
          </a:bodyPr>
          <a:lstStyle/>
          <a:p>
            <a:pPr marL="0" indent="0">
              <a:buNone/>
            </a:pPr>
            <a:r>
              <a:rPr kumimoji="1" lang="ja-JP" altLang="en-US" dirty="0"/>
              <a:t>論理和 </a:t>
            </a:r>
            <a:r>
              <a:rPr kumimoji="1" lang="en-US" altLang="ja-JP" dirty="0"/>
              <a:t>|</a:t>
            </a:r>
            <a:r>
              <a:rPr kumimoji="1" lang="ja-JP" altLang="en-US" dirty="0"/>
              <a:t>（</a:t>
            </a:r>
            <a:r>
              <a:rPr kumimoji="1" lang="en-US" altLang="ja-JP" dirty="0"/>
              <a:t>OR</a:t>
            </a:r>
            <a:r>
              <a:rPr kumimoji="1" lang="ja-JP" altLang="en-US" dirty="0"/>
              <a:t>）</a:t>
            </a:r>
            <a:endParaRPr kumimoji="1" lang="en-US" altLang="ja-JP" dirty="0"/>
          </a:p>
          <a:p>
            <a:pPr marL="0" indent="0">
              <a:buNone/>
            </a:pPr>
            <a:r>
              <a:rPr kumimoji="1" lang="en-US" altLang="ja-JP" dirty="0"/>
              <a:t>0000 | 0100 =0100, </a:t>
            </a:r>
            <a:r>
              <a:rPr kumimoji="1" lang="ja-JP" altLang="en-US" dirty="0"/>
              <a:t>で任意の場所のビットを</a:t>
            </a:r>
            <a:r>
              <a:rPr kumimoji="1" lang="en-US" altLang="ja-JP" dirty="0"/>
              <a:t>1</a:t>
            </a:r>
            <a:r>
              <a:rPr kumimoji="1" lang="ja-JP" altLang="en-US" dirty="0"/>
              <a:t>にすることができる。</a:t>
            </a:r>
            <a:endParaRPr kumimoji="1" lang="en-US" altLang="ja-JP" dirty="0"/>
          </a:p>
          <a:p>
            <a:pPr marL="0" indent="0">
              <a:buNone/>
            </a:pPr>
            <a:endParaRPr lang="en-US" altLang="ja-JP" dirty="0"/>
          </a:p>
          <a:p>
            <a:pPr marL="0" indent="0">
              <a:buNone/>
            </a:pPr>
            <a:r>
              <a:rPr kumimoji="1" lang="ja-JP" altLang="en-US" dirty="0"/>
              <a:t>ビットシフト </a:t>
            </a:r>
            <a:r>
              <a:rPr lang="en-US" altLang="ja-JP" dirty="0"/>
              <a:t>&gt;&gt;</a:t>
            </a:r>
            <a:r>
              <a:rPr lang="ja-JP" altLang="en-US" dirty="0"/>
              <a:t>，</a:t>
            </a:r>
            <a:r>
              <a:rPr lang="en-US" altLang="ja-JP" dirty="0"/>
              <a:t>&lt;&lt;</a:t>
            </a:r>
          </a:p>
          <a:p>
            <a:pPr marL="0" indent="0">
              <a:buNone/>
            </a:pPr>
            <a:r>
              <a:rPr kumimoji="1" lang="en-US" altLang="ja-JP" dirty="0"/>
              <a:t>0001&lt;&lt;2 =0100 </a:t>
            </a:r>
            <a:r>
              <a:rPr kumimoji="1" lang="ja-JP" altLang="en-US" dirty="0"/>
              <a:t>立っているビットの列を移動されることができる</a:t>
            </a:r>
            <a:r>
              <a:rPr kumimoji="1" lang="en-US" altLang="ja-JP" dirty="0"/>
              <a:t>. Ex) 10100011&lt;&lt;3 =00011000</a:t>
            </a:r>
          </a:p>
          <a:p>
            <a:pPr marL="0" indent="0">
              <a:buNone/>
            </a:pPr>
            <a:endParaRPr kumimoji="1" lang="en-US" altLang="ja-JP" dirty="0"/>
          </a:p>
          <a:p>
            <a:pPr marL="0" indent="0">
              <a:buNone/>
            </a:pPr>
            <a:r>
              <a:rPr kumimoji="1" lang="en-US" altLang="ja-JP" dirty="0"/>
              <a:t>Ex),</a:t>
            </a:r>
            <a:r>
              <a:rPr lang="en-US" altLang="ja-JP" sz="2800" dirty="0"/>
              <a:t> </a:t>
            </a:r>
            <a:r>
              <a:rPr lang="en-US" altLang="ja-JP" sz="2800" dirty="0" err="1"/>
              <a:t>g_WallControlStatus</a:t>
            </a:r>
            <a:r>
              <a:rPr kumimoji="1" lang="en-US" altLang="ja-JP" dirty="0"/>
              <a:t> = </a:t>
            </a:r>
            <a:r>
              <a:rPr lang="en-US" altLang="ja-JP" sz="2800" dirty="0" err="1"/>
              <a:t>g_WallControlStatus</a:t>
            </a:r>
            <a:r>
              <a:rPr kumimoji="1" lang="en-US" altLang="ja-JP" dirty="0"/>
              <a:t> | (1 &lt;&lt; n)</a:t>
            </a:r>
          </a:p>
          <a:p>
            <a:pPr marL="0" indent="0">
              <a:buNone/>
            </a:pPr>
            <a:r>
              <a:rPr lang="en-US" altLang="ja-JP" sz="2800" dirty="0" err="1"/>
              <a:t>g_WallControlStatus</a:t>
            </a:r>
            <a:r>
              <a:rPr lang="ja-JP" altLang="en-US" sz="2800" dirty="0"/>
              <a:t>の</a:t>
            </a:r>
            <a:r>
              <a:rPr lang="en-US" altLang="ja-JP" dirty="0"/>
              <a:t>n </a:t>
            </a:r>
            <a:r>
              <a:rPr lang="en-US" altLang="ja-JP" sz="2800" dirty="0"/>
              <a:t>bit</a:t>
            </a:r>
            <a:r>
              <a:rPr lang="ja-JP" altLang="en-US" sz="2800" dirty="0"/>
              <a:t>目</a:t>
            </a:r>
            <a:r>
              <a:rPr kumimoji="1" lang="ja-JP" altLang="en-US" dirty="0"/>
              <a:t>を指定してビットを立てている</a:t>
            </a:r>
          </a:p>
        </p:txBody>
      </p:sp>
    </p:spTree>
    <p:extLst>
      <p:ext uri="{BB962C8B-B14F-4D97-AF65-F5344CB8AC3E}">
        <p14:creationId xmlns:p14="http://schemas.microsoft.com/office/powerpoint/2010/main" val="38104173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E1C219-E3D1-3F8E-81A1-8ADFA2C979B1}"/>
              </a:ext>
            </a:extLst>
          </p:cNvPr>
          <p:cNvSpPr>
            <a:spLocks noGrp="1"/>
          </p:cNvSpPr>
          <p:nvPr>
            <p:ph type="title"/>
          </p:nvPr>
        </p:nvSpPr>
        <p:spPr/>
        <p:txBody>
          <a:bodyPr/>
          <a:lstStyle/>
          <a:p>
            <a:r>
              <a:rPr kumimoji="1" lang="en-US" altLang="ja-JP" dirty="0"/>
              <a:t>Bit</a:t>
            </a:r>
            <a:r>
              <a:rPr kumimoji="1" lang="ja-JP" altLang="en-US" dirty="0"/>
              <a:t>演算</a:t>
            </a:r>
            <a:r>
              <a:rPr kumimoji="1" lang="en-US" altLang="ja-JP" dirty="0"/>
              <a:t>(</a:t>
            </a:r>
            <a:r>
              <a:rPr kumimoji="1" lang="ja-JP" altLang="en-US" dirty="0"/>
              <a:t>任意の</a:t>
            </a:r>
            <a:r>
              <a:rPr kumimoji="1" lang="en-US" altLang="ja-JP" dirty="0"/>
              <a:t>bit</a:t>
            </a:r>
            <a:r>
              <a:rPr kumimoji="1" lang="ja-JP" altLang="en-US" dirty="0"/>
              <a:t>を</a:t>
            </a:r>
            <a:r>
              <a:rPr kumimoji="1" lang="en-US" altLang="ja-JP" dirty="0"/>
              <a:t>0</a:t>
            </a:r>
            <a:r>
              <a:rPr kumimoji="1" lang="ja-JP" altLang="en-US" dirty="0"/>
              <a:t>にする</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07355212-8F54-F20A-4747-CBC965C95E70}"/>
              </a:ext>
            </a:extLst>
          </p:cNvPr>
          <p:cNvSpPr>
            <a:spLocks noGrp="1"/>
          </p:cNvSpPr>
          <p:nvPr>
            <p:ph idx="1"/>
          </p:nvPr>
        </p:nvSpPr>
        <p:spPr/>
        <p:txBody>
          <a:bodyPr>
            <a:normAutofit fontScale="77500" lnSpcReduction="20000"/>
          </a:bodyPr>
          <a:lstStyle/>
          <a:p>
            <a:pPr marL="0" indent="0">
              <a:buNone/>
            </a:pPr>
            <a:r>
              <a:rPr kumimoji="1" lang="ja-JP" altLang="en-US" dirty="0"/>
              <a:t>論理積 </a:t>
            </a:r>
            <a:r>
              <a:rPr kumimoji="1" lang="en-US" altLang="ja-JP" dirty="0"/>
              <a:t>&amp;</a:t>
            </a:r>
            <a:r>
              <a:rPr kumimoji="1" lang="ja-JP" altLang="en-US" dirty="0"/>
              <a:t>（</a:t>
            </a:r>
            <a:r>
              <a:rPr kumimoji="1" lang="en-US" altLang="ja-JP" dirty="0"/>
              <a:t>AND</a:t>
            </a:r>
            <a:r>
              <a:rPr kumimoji="1" lang="ja-JP" altLang="en-US" dirty="0"/>
              <a:t>）</a:t>
            </a:r>
            <a:endParaRPr kumimoji="1" lang="en-US" altLang="ja-JP" dirty="0"/>
          </a:p>
          <a:p>
            <a:pPr marL="0" indent="0">
              <a:buNone/>
            </a:pPr>
            <a:r>
              <a:rPr kumimoji="1" lang="en-US" altLang="ja-JP" dirty="0"/>
              <a:t>0101 &amp; 0100 =0100, </a:t>
            </a:r>
            <a:r>
              <a:rPr kumimoji="1" lang="ja-JP" altLang="en-US" dirty="0"/>
              <a:t>で任意の場所のビットが</a:t>
            </a:r>
            <a:r>
              <a:rPr kumimoji="1" lang="en-US" altLang="ja-JP" dirty="0"/>
              <a:t>1</a:t>
            </a:r>
            <a:r>
              <a:rPr kumimoji="1" lang="ja-JP" altLang="en-US" dirty="0"/>
              <a:t>かどうか見つけることができる</a:t>
            </a:r>
            <a:endParaRPr kumimoji="1" lang="en-US" altLang="ja-JP" dirty="0"/>
          </a:p>
          <a:p>
            <a:pPr marL="0" indent="0">
              <a:buNone/>
            </a:pPr>
            <a:endParaRPr lang="en-US" altLang="ja-JP" dirty="0"/>
          </a:p>
          <a:p>
            <a:pPr marL="0" indent="0">
              <a:buNone/>
            </a:pPr>
            <a:r>
              <a:rPr kumimoji="1" lang="ja-JP" altLang="en-US" dirty="0"/>
              <a:t>ビットシフト </a:t>
            </a:r>
            <a:r>
              <a:rPr lang="en-US" altLang="ja-JP" dirty="0"/>
              <a:t>&gt;&gt;</a:t>
            </a:r>
            <a:r>
              <a:rPr lang="ja-JP" altLang="en-US" dirty="0"/>
              <a:t>，</a:t>
            </a:r>
            <a:r>
              <a:rPr lang="en-US" altLang="ja-JP" dirty="0"/>
              <a:t>&lt;&lt;</a:t>
            </a:r>
          </a:p>
          <a:p>
            <a:pPr marL="0" indent="0">
              <a:buNone/>
            </a:pPr>
            <a:r>
              <a:rPr kumimoji="1" lang="en-US" altLang="ja-JP" dirty="0"/>
              <a:t>0001&lt;&lt;2 =0100 </a:t>
            </a:r>
            <a:r>
              <a:rPr kumimoji="1" lang="ja-JP" altLang="en-US" dirty="0"/>
              <a:t>立っているビットの列を移動されることができる</a:t>
            </a:r>
            <a:r>
              <a:rPr kumimoji="1" lang="en-US" altLang="ja-JP" dirty="0"/>
              <a:t>. Ex) 10100011&lt;&lt;3 =00011000</a:t>
            </a:r>
          </a:p>
          <a:p>
            <a:pPr marL="0" indent="0">
              <a:buNone/>
            </a:pPr>
            <a:endParaRPr kumimoji="1" lang="en-US" altLang="ja-JP" dirty="0"/>
          </a:p>
          <a:p>
            <a:pPr marL="0" indent="0">
              <a:buNone/>
            </a:pPr>
            <a:r>
              <a:rPr kumimoji="1" lang="ja-JP" altLang="en-US" dirty="0"/>
              <a:t>ビット否定</a:t>
            </a:r>
            <a:r>
              <a:rPr kumimoji="1" lang="en-US" altLang="ja-JP" dirty="0"/>
              <a:t>~</a:t>
            </a:r>
          </a:p>
          <a:p>
            <a:pPr marL="0" indent="0">
              <a:buNone/>
            </a:pPr>
            <a:r>
              <a:rPr kumimoji="1" lang="en-US" altLang="ja-JP" dirty="0"/>
              <a:t>~(0101)=1010 </a:t>
            </a:r>
            <a:r>
              <a:rPr kumimoji="1" lang="ja-JP" altLang="en-US" dirty="0"/>
              <a:t>　　</a:t>
            </a:r>
            <a:r>
              <a:rPr kumimoji="1" lang="en-US" altLang="ja-JP" dirty="0"/>
              <a:t>0</a:t>
            </a:r>
            <a:r>
              <a:rPr kumimoji="1" lang="ja-JP" altLang="en-US" dirty="0"/>
              <a:t>を</a:t>
            </a:r>
            <a:r>
              <a:rPr kumimoji="1" lang="en-US" altLang="ja-JP" dirty="0"/>
              <a:t>1</a:t>
            </a:r>
            <a:r>
              <a:rPr kumimoji="1" lang="ja-JP" altLang="en-US" dirty="0"/>
              <a:t>に、</a:t>
            </a:r>
            <a:r>
              <a:rPr kumimoji="1" lang="en-US" altLang="ja-JP" dirty="0"/>
              <a:t>1</a:t>
            </a:r>
            <a:r>
              <a:rPr kumimoji="1" lang="ja-JP" altLang="en-US" dirty="0"/>
              <a:t>を</a:t>
            </a:r>
            <a:r>
              <a:rPr kumimoji="1" lang="en-US" altLang="ja-JP" dirty="0"/>
              <a:t>0</a:t>
            </a:r>
            <a:r>
              <a:rPr kumimoji="1" lang="ja-JP" altLang="en-US" dirty="0"/>
              <a:t>に反転させる</a:t>
            </a:r>
            <a:endParaRPr kumimoji="1" lang="en-US" altLang="ja-JP" dirty="0"/>
          </a:p>
          <a:p>
            <a:pPr marL="0" indent="0">
              <a:buNone/>
            </a:pPr>
            <a:endParaRPr kumimoji="1" lang="en-US" altLang="ja-JP" dirty="0"/>
          </a:p>
          <a:p>
            <a:pPr marL="0" indent="0">
              <a:buNone/>
            </a:pPr>
            <a:r>
              <a:rPr kumimoji="1" lang="en-US" altLang="ja-JP" dirty="0"/>
              <a:t>Ex),</a:t>
            </a:r>
            <a:r>
              <a:rPr lang="en-US" altLang="ja-JP" sz="2800" dirty="0"/>
              <a:t> </a:t>
            </a:r>
            <a:r>
              <a:rPr lang="en-US" altLang="ja-JP" sz="2800" dirty="0" err="1"/>
              <a:t>g_WallControlStatus</a:t>
            </a:r>
            <a:r>
              <a:rPr kumimoji="1" lang="en-US" altLang="ja-JP" dirty="0"/>
              <a:t> = </a:t>
            </a:r>
            <a:r>
              <a:rPr lang="en-US" altLang="ja-JP" sz="2800" dirty="0" err="1"/>
              <a:t>g_WallControlStatus</a:t>
            </a:r>
            <a:r>
              <a:rPr kumimoji="1" lang="en-US" altLang="ja-JP" dirty="0"/>
              <a:t> &amp; ~(1 &lt;&lt; n)</a:t>
            </a:r>
          </a:p>
          <a:p>
            <a:pPr marL="0" indent="0">
              <a:buNone/>
            </a:pPr>
            <a:r>
              <a:rPr lang="en-US" altLang="ja-JP" sz="2800" dirty="0" err="1"/>
              <a:t>G_WallControlStatus</a:t>
            </a:r>
            <a:r>
              <a:rPr lang="ja-JP" altLang="en-US" sz="2800" dirty="0"/>
              <a:t>の</a:t>
            </a:r>
            <a:r>
              <a:rPr lang="en-US" altLang="ja-JP" dirty="0"/>
              <a:t>n </a:t>
            </a:r>
            <a:r>
              <a:rPr lang="en-US" altLang="ja-JP" sz="2800" dirty="0"/>
              <a:t>bit</a:t>
            </a:r>
            <a:r>
              <a:rPr lang="ja-JP" altLang="en-US" sz="2800" dirty="0"/>
              <a:t>目</a:t>
            </a:r>
            <a:r>
              <a:rPr kumimoji="1" lang="ja-JP" altLang="en-US" dirty="0"/>
              <a:t>を指定してビットを</a:t>
            </a:r>
            <a:r>
              <a:rPr kumimoji="1" lang="en-US" altLang="ja-JP" dirty="0"/>
              <a:t>0</a:t>
            </a:r>
            <a:r>
              <a:rPr kumimoji="1" lang="ja-JP" altLang="en-US" dirty="0"/>
              <a:t>にしてくれる</a:t>
            </a:r>
          </a:p>
        </p:txBody>
      </p:sp>
    </p:spTree>
    <p:extLst>
      <p:ext uri="{BB962C8B-B14F-4D97-AF65-F5344CB8AC3E}">
        <p14:creationId xmlns:p14="http://schemas.microsoft.com/office/powerpoint/2010/main" val="36818932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4DA700-8485-5615-C1CF-6CC2270BC47A}"/>
              </a:ext>
            </a:extLst>
          </p:cNvPr>
          <p:cNvSpPr>
            <a:spLocks noGrp="1"/>
          </p:cNvSpPr>
          <p:nvPr>
            <p:ph type="title"/>
          </p:nvPr>
        </p:nvSpPr>
        <p:spPr/>
        <p:txBody>
          <a:bodyPr/>
          <a:lstStyle/>
          <a:p>
            <a:r>
              <a:rPr kumimoji="1" lang="en-US" altLang="ja-JP" dirty="0"/>
              <a:t>Bit</a:t>
            </a:r>
            <a:r>
              <a:rPr kumimoji="1" lang="ja-JP" altLang="en-US" dirty="0"/>
              <a:t>演算</a:t>
            </a:r>
            <a:r>
              <a:rPr kumimoji="1" lang="en-US" altLang="ja-JP" dirty="0"/>
              <a:t>(</a:t>
            </a:r>
            <a:r>
              <a:rPr kumimoji="1" lang="ja-JP" altLang="en-US" dirty="0"/>
              <a:t>任意の</a:t>
            </a:r>
            <a:r>
              <a:rPr kumimoji="1" lang="en-US" altLang="ja-JP" dirty="0"/>
              <a:t>bit</a:t>
            </a:r>
            <a:r>
              <a:rPr kumimoji="1" lang="ja-JP" altLang="en-US" dirty="0"/>
              <a:t>を抽出する方法</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CAD2DD15-4370-6A6D-8F4E-63614B9E9DF9}"/>
              </a:ext>
            </a:extLst>
          </p:cNvPr>
          <p:cNvSpPr>
            <a:spLocks noGrp="1"/>
          </p:cNvSpPr>
          <p:nvPr>
            <p:ph idx="1"/>
          </p:nvPr>
        </p:nvSpPr>
        <p:spPr/>
        <p:txBody>
          <a:bodyPr>
            <a:normAutofit fontScale="85000" lnSpcReduction="20000"/>
          </a:bodyPr>
          <a:lstStyle/>
          <a:p>
            <a:pPr marL="0" indent="0">
              <a:buNone/>
            </a:pPr>
            <a:r>
              <a:rPr kumimoji="1" lang="ja-JP" altLang="en-US" dirty="0"/>
              <a:t>論理積 </a:t>
            </a:r>
            <a:r>
              <a:rPr kumimoji="1" lang="en-US" altLang="ja-JP" dirty="0"/>
              <a:t>&amp;</a:t>
            </a:r>
            <a:r>
              <a:rPr kumimoji="1" lang="ja-JP" altLang="en-US" dirty="0"/>
              <a:t>（</a:t>
            </a:r>
            <a:r>
              <a:rPr kumimoji="1" lang="en-US" altLang="ja-JP" dirty="0"/>
              <a:t>AND</a:t>
            </a:r>
            <a:r>
              <a:rPr kumimoji="1" lang="ja-JP" altLang="en-US" dirty="0"/>
              <a:t>）</a:t>
            </a:r>
            <a:endParaRPr kumimoji="1" lang="en-US" altLang="ja-JP" dirty="0"/>
          </a:p>
          <a:p>
            <a:pPr marL="0" indent="0">
              <a:buNone/>
            </a:pPr>
            <a:r>
              <a:rPr kumimoji="1" lang="en-US" altLang="ja-JP" dirty="0"/>
              <a:t>0101 &amp; 0100 =0100, </a:t>
            </a:r>
            <a:r>
              <a:rPr kumimoji="1" lang="ja-JP" altLang="en-US" dirty="0"/>
              <a:t>で任意の場所のビットが</a:t>
            </a:r>
            <a:r>
              <a:rPr kumimoji="1" lang="en-US" altLang="ja-JP" dirty="0"/>
              <a:t>1</a:t>
            </a:r>
            <a:r>
              <a:rPr kumimoji="1" lang="ja-JP" altLang="en-US" dirty="0"/>
              <a:t>かどうか見つけることができる</a:t>
            </a:r>
            <a:endParaRPr kumimoji="1" lang="en-US" altLang="ja-JP" dirty="0"/>
          </a:p>
          <a:p>
            <a:pPr marL="0" indent="0">
              <a:buNone/>
            </a:pPr>
            <a:endParaRPr lang="en-US" altLang="ja-JP" dirty="0"/>
          </a:p>
          <a:p>
            <a:pPr marL="0" indent="0">
              <a:buNone/>
            </a:pPr>
            <a:r>
              <a:rPr kumimoji="1" lang="ja-JP" altLang="en-US" dirty="0"/>
              <a:t>ビットシフト </a:t>
            </a:r>
            <a:r>
              <a:rPr lang="en-US" altLang="ja-JP" dirty="0"/>
              <a:t>&gt;&gt;</a:t>
            </a:r>
            <a:r>
              <a:rPr lang="ja-JP" altLang="en-US" dirty="0"/>
              <a:t>，</a:t>
            </a:r>
            <a:r>
              <a:rPr lang="en-US" altLang="ja-JP" dirty="0"/>
              <a:t>&lt;&lt;</a:t>
            </a:r>
          </a:p>
          <a:p>
            <a:pPr marL="0" indent="0">
              <a:buNone/>
            </a:pPr>
            <a:r>
              <a:rPr kumimoji="1" lang="en-US" altLang="ja-JP" dirty="0"/>
              <a:t>0001&lt;&lt;2 =0100 </a:t>
            </a:r>
            <a:r>
              <a:rPr kumimoji="1" lang="ja-JP" altLang="en-US" dirty="0"/>
              <a:t>立っているビットの列を移動されることができる</a:t>
            </a:r>
            <a:r>
              <a:rPr kumimoji="1" lang="en-US" altLang="ja-JP" dirty="0"/>
              <a:t>. Ex) 10100011&lt;&lt;3 =00011000</a:t>
            </a:r>
          </a:p>
          <a:p>
            <a:pPr marL="0" indent="0">
              <a:buNone/>
            </a:pPr>
            <a:endParaRPr kumimoji="1" lang="en-US" altLang="ja-JP" dirty="0"/>
          </a:p>
          <a:p>
            <a:pPr marL="0" indent="0">
              <a:buNone/>
            </a:pPr>
            <a:endParaRPr lang="en-US" altLang="ja-JP" dirty="0"/>
          </a:p>
          <a:p>
            <a:pPr marL="0" indent="0">
              <a:buNone/>
            </a:pPr>
            <a:endParaRPr kumimoji="1" lang="en-US" altLang="ja-JP" dirty="0"/>
          </a:p>
          <a:p>
            <a:pPr marL="0" indent="0">
              <a:buNone/>
            </a:pPr>
            <a:r>
              <a:rPr kumimoji="1" lang="en-US" altLang="ja-JP" dirty="0"/>
              <a:t>If ((</a:t>
            </a:r>
            <a:r>
              <a:rPr lang="en-US" altLang="ja-JP" sz="2800" dirty="0" err="1"/>
              <a:t>g_WallControlStatus</a:t>
            </a:r>
            <a:r>
              <a:rPr kumimoji="1" lang="en-US" altLang="ja-JP" dirty="0"/>
              <a:t> &amp; (1 &lt;&lt; (n-1))) == (1 &lt;&lt; (n-1)) )</a:t>
            </a:r>
          </a:p>
          <a:p>
            <a:pPr marL="0" indent="0">
              <a:buNone/>
            </a:pPr>
            <a:r>
              <a:rPr lang="en-US" altLang="ja-JP" sz="2800" dirty="0" err="1"/>
              <a:t>G_WallControlStatus</a:t>
            </a:r>
            <a:r>
              <a:rPr lang="ja-JP" altLang="en-US" sz="2800" dirty="0"/>
              <a:t>の</a:t>
            </a:r>
            <a:r>
              <a:rPr lang="en-US" altLang="ja-JP" dirty="0"/>
              <a:t>n </a:t>
            </a:r>
            <a:r>
              <a:rPr lang="en-US" altLang="ja-JP" sz="2800" dirty="0"/>
              <a:t>bit</a:t>
            </a:r>
            <a:r>
              <a:rPr lang="ja-JP" altLang="en-US" sz="2800" dirty="0"/>
              <a:t>目が</a:t>
            </a:r>
            <a:r>
              <a:rPr lang="en-US" altLang="ja-JP" sz="2800" dirty="0"/>
              <a:t>1</a:t>
            </a:r>
            <a:r>
              <a:rPr lang="ja-JP" altLang="en-US" sz="2800" dirty="0"/>
              <a:t>か確認</a:t>
            </a:r>
            <a:r>
              <a:rPr lang="ja-JP" altLang="en-US" sz="2800"/>
              <a:t>してくれる</a:t>
            </a:r>
            <a:endParaRPr kumimoji="1" lang="ja-JP" altLang="en-US" dirty="0"/>
          </a:p>
          <a:p>
            <a:pPr marL="0" indent="0">
              <a:buNone/>
            </a:pPr>
            <a:endParaRPr kumimoji="1" lang="ja-JP" altLang="en-US" dirty="0"/>
          </a:p>
          <a:p>
            <a:pPr marL="0" indent="0">
              <a:buNone/>
            </a:pPr>
            <a:endParaRPr kumimoji="1" lang="en-US" altLang="ja-JP" dirty="0"/>
          </a:p>
          <a:p>
            <a:pPr marL="0" indent="0">
              <a:buNone/>
            </a:pPr>
            <a:endParaRPr kumimoji="1" lang="ja-JP" altLang="en-US" dirty="0"/>
          </a:p>
        </p:txBody>
      </p:sp>
    </p:spTree>
    <p:extLst>
      <p:ext uri="{BB962C8B-B14F-4D97-AF65-F5344CB8AC3E}">
        <p14:creationId xmlns:p14="http://schemas.microsoft.com/office/powerpoint/2010/main" val="1225279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E895EB-B929-727F-F59D-E483AF003100}"/>
              </a:ext>
            </a:extLst>
          </p:cNvPr>
          <p:cNvSpPr>
            <a:spLocks noGrp="1"/>
          </p:cNvSpPr>
          <p:nvPr>
            <p:ph type="title"/>
          </p:nvPr>
        </p:nvSpPr>
        <p:spPr/>
        <p:txBody>
          <a:bodyPr/>
          <a:lstStyle/>
          <a:p>
            <a:r>
              <a:rPr kumimoji="1" lang="ja-JP" altLang="en-US" dirty="0"/>
              <a:t>＋</a:t>
            </a:r>
            <a:r>
              <a:rPr kumimoji="1" lang="en-US" altLang="ja-JP" dirty="0"/>
              <a:t>α</a:t>
            </a:r>
            <a:endParaRPr kumimoji="1" lang="ja-JP" altLang="en-US" dirty="0"/>
          </a:p>
        </p:txBody>
      </p:sp>
      <p:sp>
        <p:nvSpPr>
          <p:cNvPr id="3" name="コンテンツ プレースホルダー 2">
            <a:extLst>
              <a:ext uri="{FF2B5EF4-FFF2-40B4-BE49-F238E27FC236}">
                <a16:creationId xmlns:a16="http://schemas.microsoft.com/office/drawing/2014/main" id="{FDC8CD9D-E6A4-D867-7228-D228C76300C1}"/>
              </a:ext>
            </a:extLst>
          </p:cNvPr>
          <p:cNvSpPr>
            <a:spLocks noGrp="1"/>
          </p:cNvSpPr>
          <p:nvPr>
            <p:ph idx="1"/>
          </p:nvPr>
        </p:nvSpPr>
        <p:spPr/>
        <p:txBody>
          <a:bodyPr>
            <a:normAutofit fontScale="62500" lnSpcReduction="20000"/>
          </a:bodyPr>
          <a:lstStyle/>
          <a:p>
            <a:r>
              <a:rPr kumimoji="1" lang="ja-JP" altLang="en-US" dirty="0"/>
              <a:t>安定性の向上</a:t>
            </a:r>
            <a:endParaRPr kumimoji="1" lang="en-US" altLang="ja-JP" dirty="0"/>
          </a:p>
          <a:p>
            <a:pPr marL="0" indent="0">
              <a:buNone/>
            </a:pPr>
            <a:r>
              <a:rPr lang="ja-JP" altLang="en-US" dirty="0"/>
              <a:t>壁切れでの補正</a:t>
            </a:r>
            <a:endParaRPr lang="en-US" altLang="ja-JP" dirty="0"/>
          </a:p>
          <a:p>
            <a:pPr marL="0" indent="0">
              <a:buNone/>
            </a:pPr>
            <a:r>
              <a:rPr kumimoji="1" lang="ja-JP" altLang="en-US" dirty="0"/>
              <a:t>前壁制御</a:t>
            </a:r>
            <a:endParaRPr kumimoji="1" lang="en-US" altLang="ja-JP" dirty="0"/>
          </a:p>
          <a:p>
            <a:r>
              <a:rPr kumimoji="1" lang="ja-JP" altLang="en-US" dirty="0"/>
              <a:t>探索や最短走行をより早く</a:t>
            </a:r>
            <a:endParaRPr kumimoji="1" lang="en-US" altLang="ja-JP" dirty="0"/>
          </a:p>
          <a:p>
            <a:pPr marL="0" indent="0">
              <a:buNone/>
            </a:pPr>
            <a:r>
              <a:rPr lang="ja-JP" altLang="en-US" dirty="0"/>
              <a:t>歩数マップの直進優先</a:t>
            </a:r>
            <a:endParaRPr kumimoji="1" lang="en-US" altLang="ja-JP" dirty="0"/>
          </a:p>
          <a:p>
            <a:pPr marL="0" indent="0">
              <a:buNone/>
            </a:pPr>
            <a:r>
              <a:rPr lang="ja-JP" altLang="en-US" dirty="0"/>
              <a:t>パス圧縮</a:t>
            </a:r>
            <a:r>
              <a:rPr lang="en-US" altLang="ja-JP" dirty="0"/>
              <a:t>(</a:t>
            </a:r>
            <a:r>
              <a:rPr lang="ja-JP" altLang="en-US" dirty="0"/>
              <a:t>大回り</a:t>
            </a:r>
            <a:r>
              <a:rPr lang="en-US" altLang="ja-JP" dirty="0"/>
              <a:t>)</a:t>
            </a:r>
          </a:p>
          <a:p>
            <a:pPr marL="0" indent="0">
              <a:buNone/>
            </a:pPr>
            <a:r>
              <a:rPr lang="ja-JP" altLang="en-US" dirty="0"/>
              <a:t>パス圧縮</a:t>
            </a:r>
            <a:r>
              <a:rPr lang="en-US" altLang="ja-JP" dirty="0"/>
              <a:t>(</a:t>
            </a:r>
            <a:r>
              <a:rPr lang="ja-JP" altLang="en-US" dirty="0"/>
              <a:t>斜め走行</a:t>
            </a:r>
            <a:r>
              <a:rPr lang="en-US" altLang="ja-JP" dirty="0"/>
              <a:t>)</a:t>
            </a:r>
          </a:p>
          <a:p>
            <a:pPr marL="0" indent="0">
              <a:buNone/>
            </a:pPr>
            <a:r>
              <a:rPr kumimoji="1" lang="ja-JP" altLang="en-US" dirty="0"/>
              <a:t>既知区間加速</a:t>
            </a:r>
            <a:endParaRPr kumimoji="1" lang="en-US" altLang="ja-JP" dirty="0"/>
          </a:p>
          <a:p>
            <a:r>
              <a:rPr kumimoji="1" lang="ja-JP" altLang="en-US" dirty="0"/>
              <a:t>わかりやすく便利に</a:t>
            </a:r>
            <a:endParaRPr kumimoji="1" lang="en-US" altLang="ja-JP" dirty="0"/>
          </a:p>
          <a:p>
            <a:pPr marL="0" indent="0">
              <a:buNone/>
            </a:pPr>
            <a:r>
              <a:rPr kumimoji="1" lang="ja-JP" altLang="en-US" dirty="0"/>
              <a:t>ファイルの分割</a:t>
            </a:r>
            <a:endParaRPr kumimoji="1" lang="en-US" altLang="ja-JP" dirty="0"/>
          </a:p>
          <a:p>
            <a:pPr marL="0" indent="0">
              <a:buNone/>
            </a:pPr>
            <a:r>
              <a:rPr kumimoji="1" lang="ja-JP" altLang="en-US" dirty="0"/>
              <a:t>構造体</a:t>
            </a:r>
            <a:endParaRPr kumimoji="1" lang="en-US" altLang="ja-JP" dirty="0"/>
          </a:p>
          <a:p>
            <a:pPr marL="0" indent="0">
              <a:buNone/>
            </a:pPr>
            <a:r>
              <a:rPr kumimoji="1" lang="ja-JP" altLang="en-US" dirty="0"/>
              <a:t>モード決定の関数</a:t>
            </a:r>
            <a:endParaRPr kumimoji="1" lang="en-US" altLang="ja-JP" dirty="0"/>
          </a:p>
          <a:p>
            <a:pPr marL="0" indent="0">
              <a:buNone/>
            </a:pPr>
            <a:r>
              <a:rPr kumimoji="1" lang="en-US" altLang="ja-JP" dirty="0"/>
              <a:t>Flash</a:t>
            </a:r>
            <a:r>
              <a:rPr kumimoji="1" lang="ja-JP" altLang="en-US" dirty="0"/>
              <a:t>に壁情報を保存</a:t>
            </a:r>
          </a:p>
        </p:txBody>
      </p:sp>
    </p:spTree>
    <p:extLst>
      <p:ext uri="{BB962C8B-B14F-4D97-AF65-F5344CB8AC3E}">
        <p14:creationId xmlns:p14="http://schemas.microsoft.com/office/powerpoint/2010/main" val="35011394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DF34A9-64E3-23B5-7AB7-55A489C18B38}"/>
              </a:ext>
            </a:extLst>
          </p:cNvPr>
          <p:cNvSpPr>
            <a:spLocks noGrp="1"/>
          </p:cNvSpPr>
          <p:nvPr>
            <p:ph type="title"/>
          </p:nvPr>
        </p:nvSpPr>
        <p:spPr/>
        <p:txBody>
          <a:bodyPr/>
          <a:lstStyle/>
          <a:p>
            <a:r>
              <a:rPr kumimoji="1" lang="ja-JP" altLang="en-US" dirty="0"/>
              <a:t>課題</a:t>
            </a:r>
            <a:r>
              <a:rPr lang="en-US" altLang="ja-JP" dirty="0"/>
              <a:t> : </a:t>
            </a:r>
            <a:r>
              <a:rPr lang="ja-JP" altLang="en-US" dirty="0"/>
              <a:t>壁切れを判定し、壁制御を安定化</a:t>
            </a:r>
            <a:endParaRPr kumimoji="1" lang="ja-JP" altLang="en-US" dirty="0"/>
          </a:p>
        </p:txBody>
      </p:sp>
      <p:sp>
        <p:nvSpPr>
          <p:cNvPr id="3" name="コンテンツ プレースホルダー 2">
            <a:extLst>
              <a:ext uri="{FF2B5EF4-FFF2-40B4-BE49-F238E27FC236}">
                <a16:creationId xmlns:a16="http://schemas.microsoft.com/office/drawing/2014/main" id="{53D26FF0-0700-527C-A598-CD3025B9953A}"/>
              </a:ext>
            </a:extLst>
          </p:cNvPr>
          <p:cNvSpPr>
            <a:spLocks noGrp="1"/>
          </p:cNvSpPr>
          <p:nvPr>
            <p:ph idx="1"/>
          </p:nvPr>
        </p:nvSpPr>
        <p:spPr>
          <a:xfrm>
            <a:off x="838200" y="1443788"/>
            <a:ext cx="10515600" cy="4351338"/>
          </a:xfrm>
        </p:spPr>
        <p:txBody>
          <a:bodyPr>
            <a:normAutofit/>
          </a:bodyPr>
          <a:lstStyle/>
          <a:p>
            <a:r>
              <a:rPr kumimoji="1" lang="ja-JP" altLang="en-US" dirty="0"/>
              <a:t>課題</a:t>
            </a:r>
          </a:p>
          <a:p>
            <a:pPr marL="0" indent="0">
              <a:buNone/>
            </a:pPr>
            <a:r>
              <a:rPr lang="ja-JP" altLang="en-US" dirty="0"/>
              <a:t>現在のコードでもまだ、吸い込まれが発生してしまう。壁制御が閾値以下になるという判定だと遅すぎるため吸い込まれが発生してしまう。</a:t>
            </a:r>
            <a:endParaRPr lang="en-US" altLang="ja-JP" dirty="0"/>
          </a:p>
          <a:p>
            <a:r>
              <a:rPr kumimoji="1" lang="ja-JP" altLang="en-US" dirty="0"/>
              <a:t>解決策</a:t>
            </a:r>
            <a:endParaRPr kumimoji="1" lang="en-US" altLang="ja-JP" dirty="0"/>
          </a:p>
          <a:p>
            <a:pPr marL="0" indent="0">
              <a:buNone/>
            </a:pPr>
            <a:r>
              <a:rPr lang="ja-JP" altLang="en-US" dirty="0"/>
              <a:t>壁切れ</a:t>
            </a:r>
            <a:r>
              <a:rPr lang="en-US" altLang="ja-JP" dirty="0"/>
              <a:t>(</a:t>
            </a:r>
            <a:r>
              <a:rPr lang="ja-JP" altLang="en-US" dirty="0"/>
              <a:t>センサ値の変化</a:t>
            </a:r>
            <a:r>
              <a:rPr lang="en-US" altLang="ja-JP" dirty="0"/>
              <a:t>)</a:t>
            </a:r>
            <a:r>
              <a:rPr lang="ja-JP" altLang="en-US" dirty="0"/>
              <a:t>を見ることで急激なセンサ値の減少を検知し、早めに壁制御を切ることができる</a:t>
            </a:r>
            <a:r>
              <a:rPr lang="en-US" altLang="ja-JP" dirty="0"/>
              <a:t>｡</a:t>
            </a:r>
          </a:p>
        </p:txBody>
      </p:sp>
      <p:cxnSp>
        <p:nvCxnSpPr>
          <p:cNvPr id="35" name="直線コネクタ 34">
            <a:extLst>
              <a:ext uri="{FF2B5EF4-FFF2-40B4-BE49-F238E27FC236}">
                <a16:creationId xmlns:a16="http://schemas.microsoft.com/office/drawing/2014/main" id="{FC90EAB6-5719-10FF-2EE0-1FE46EC48251}"/>
              </a:ext>
            </a:extLst>
          </p:cNvPr>
          <p:cNvCxnSpPr>
            <a:cxnSpLocks/>
          </p:cNvCxnSpPr>
          <p:nvPr/>
        </p:nvCxnSpPr>
        <p:spPr>
          <a:xfrm>
            <a:off x="2750700" y="4898822"/>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5A70C41B-6847-AE66-B3E9-C143A629DBE6}"/>
              </a:ext>
            </a:extLst>
          </p:cNvPr>
          <p:cNvCxnSpPr>
            <a:cxnSpLocks/>
          </p:cNvCxnSpPr>
          <p:nvPr/>
        </p:nvCxnSpPr>
        <p:spPr>
          <a:xfrm flipV="1">
            <a:off x="2750700" y="4898822"/>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2C94CC92-19F4-B67E-8CF7-13B600C87D97}"/>
              </a:ext>
            </a:extLst>
          </p:cNvPr>
          <p:cNvSpPr/>
          <p:nvPr/>
        </p:nvSpPr>
        <p:spPr>
          <a:xfrm>
            <a:off x="2905114" y="5030057"/>
            <a:ext cx="940703" cy="5333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8" name="直線コネクタ 37">
            <a:extLst>
              <a:ext uri="{FF2B5EF4-FFF2-40B4-BE49-F238E27FC236}">
                <a16:creationId xmlns:a16="http://schemas.microsoft.com/office/drawing/2014/main" id="{DFB711E6-08CD-1A99-51CE-F1AC1F2F49A8}"/>
              </a:ext>
            </a:extLst>
          </p:cNvPr>
          <p:cNvCxnSpPr>
            <a:cxnSpLocks/>
          </p:cNvCxnSpPr>
          <p:nvPr/>
        </p:nvCxnSpPr>
        <p:spPr>
          <a:xfrm flipV="1">
            <a:off x="2750700" y="5635421"/>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7650A7F0-43A0-35AD-2633-5E40C13D1258}"/>
              </a:ext>
            </a:extLst>
          </p:cNvPr>
          <p:cNvCxnSpPr>
            <a:cxnSpLocks/>
          </p:cNvCxnSpPr>
          <p:nvPr/>
        </p:nvCxnSpPr>
        <p:spPr>
          <a:xfrm>
            <a:off x="2750700" y="5635421"/>
            <a:ext cx="5978676"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C6CCA829-3A20-6579-74D8-97039B6F7FBE}"/>
              </a:ext>
            </a:extLst>
          </p:cNvPr>
          <p:cNvCxnSpPr>
            <a:cxnSpLocks/>
          </p:cNvCxnSpPr>
          <p:nvPr/>
        </p:nvCxnSpPr>
        <p:spPr>
          <a:xfrm>
            <a:off x="2750700" y="6363554"/>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正方形/長方形 40">
            <a:extLst>
              <a:ext uri="{FF2B5EF4-FFF2-40B4-BE49-F238E27FC236}">
                <a16:creationId xmlns:a16="http://schemas.microsoft.com/office/drawing/2014/main" id="{16CF4542-103C-EB19-E6FB-AD23CAEA90D3}"/>
              </a:ext>
            </a:extLst>
          </p:cNvPr>
          <p:cNvSpPr/>
          <p:nvPr/>
        </p:nvSpPr>
        <p:spPr>
          <a:xfrm>
            <a:off x="2687216" y="485648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ED19EBA4-CEAC-1232-E887-39184E4B31B2}"/>
              </a:ext>
            </a:extLst>
          </p:cNvPr>
          <p:cNvSpPr/>
          <p:nvPr/>
        </p:nvSpPr>
        <p:spPr>
          <a:xfrm>
            <a:off x="2687215" y="63042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コネクタ 42">
            <a:extLst>
              <a:ext uri="{FF2B5EF4-FFF2-40B4-BE49-F238E27FC236}">
                <a16:creationId xmlns:a16="http://schemas.microsoft.com/office/drawing/2014/main" id="{58B8BEB5-9C17-976A-BEB9-460CB726F3FC}"/>
              </a:ext>
            </a:extLst>
          </p:cNvPr>
          <p:cNvCxnSpPr>
            <a:cxnSpLocks/>
          </p:cNvCxnSpPr>
          <p:nvPr/>
        </p:nvCxnSpPr>
        <p:spPr>
          <a:xfrm>
            <a:off x="3453433" y="4898822"/>
            <a:ext cx="72390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1EB88479-3F4A-668F-6BF0-B03D1CF91787}"/>
              </a:ext>
            </a:extLst>
          </p:cNvPr>
          <p:cNvCxnSpPr>
            <a:cxnSpLocks/>
          </p:cNvCxnSpPr>
          <p:nvPr/>
        </p:nvCxnSpPr>
        <p:spPr>
          <a:xfrm>
            <a:off x="3453433" y="6363554"/>
            <a:ext cx="72390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0ED14026-74F4-532E-ED12-870E0CEA4DA2}"/>
              </a:ext>
            </a:extLst>
          </p:cNvPr>
          <p:cNvSpPr/>
          <p:nvPr/>
        </p:nvSpPr>
        <p:spPr>
          <a:xfrm>
            <a:off x="4113838" y="485648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EAE2248A-D295-8D5C-106C-9635A3104AB3}"/>
              </a:ext>
            </a:extLst>
          </p:cNvPr>
          <p:cNvSpPr/>
          <p:nvPr/>
        </p:nvSpPr>
        <p:spPr>
          <a:xfrm>
            <a:off x="4113837" y="63042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7" name="直線コネクタ 46">
            <a:extLst>
              <a:ext uri="{FF2B5EF4-FFF2-40B4-BE49-F238E27FC236}">
                <a16:creationId xmlns:a16="http://schemas.microsoft.com/office/drawing/2014/main" id="{2B4A7162-833F-6A0B-F07C-3BF5CF802D72}"/>
              </a:ext>
            </a:extLst>
          </p:cNvPr>
          <p:cNvCxnSpPr>
            <a:cxnSpLocks/>
          </p:cNvCxnSpPr>
          <p:nvPr/>
        </p:nvCxnSpPr>
        <p:spPr>
          <a:xfrm>
            <a:off x="4190023" y="4898822"/>
            <a:ext cx="82146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D17F1948-2FFD-60FC-7D76-B1C2197F74D2}"/>
              </a:ext>
            </a:extLst>
          </p:cNvPr>
          <p:cNvCxnSpPr>
            <a:cxnSpLocks/>
          </p:cNvCxnSpPr>
          <p:nvPr/>
        </p:nvCxnSpPr>
        <p:spPr>
          <a:xfrm>
            <a:off x="4924502" y="4898822"/>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51" name="正方形/長方形 50">
            <a:extLst>
              <a:ext uri="{FF2B5EF4-FFF2-40B4-BE49-F238E27FC236}">
                <a16:creationId xmlns:a16="http://schemas.microsoft.com/office/drawing/2014/main" id="{A8113FEA-A50A-0045-408C-3A1FA75A77EB}"/>
              </a:ext>
            </a:extLst>
          </p:cNvPr>
          <p:cNvSpPr/>
          <p:nvPr/>
        </p:nvSpPr>
        <p:spPr>
          <a:xfrm>
            <a:off x="5563739" y="485648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91BE8654-5BBC-BFCE-7E4D-BFEB53603CC1}"/>
              </a:ext>
            </a:extLst>
          </p:cNvPr>
          <p:cNvSpPr/>
          <p:nvPr/>
        </p:nvSpPr>
        <p:spPr>
          <a:xfrm>
            <a:off x="5563738" y="63042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4" name="直線コネクタ 53">
            <a:extLst>
              <a:ext uri="{FF2B5EF4-FFF2-40B4-BE49-F238E27FC236}">
                <a16:creationId xmlns:a16="http://schemas.microsoft.com/office/drawing/2014/main" id="{CDADE4FC-4520-9C51-AEBF-9B4C578F5CFC}"/>
              </a:ext>
            </a:extLst>
          </p:cNvPr>
          <p:cNvCxnSpPr>
            <a:cxnSpLocks/>
          </p:cNvCxnSpPr>
          <p:nvPr/>
        </p:nvCxnSpPr>
        <p:spPr>
          <a:xfrm>
            <a:off x="5612404" y="6363554"/>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78C80DC1-A755-8C57-F93E-B1BF2EA44516}"/>
              </a:ext>
            </a:extLst>
          </p:cNvPr>
          <p:cNvCxnSpPr>
            <a:cxnSpLocks/>
          </p:cNvCxnSpPr>
          <p:nvPr/>
        </p:nvCxnSpPr>
        <p:spPr>
          <a:xfrm>
            <a:off x="6267530" y="6360950"/>
            <a:ext cx="782085" cy="260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E49793F8-7BCC-5975-9C63-55FC49AD9719}"/>
              </a:ext>
            </a:extLst>
          </p:cNvPr>
          <p:cNvSpPr/>
          <p:nvPr/>
        </p:nvSpPr>
        <p:spPr>
          <a:xfrm>
            <a:off x="6986119" y="485648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6F93E49E-3C9E-C287-E23C-F9F73B2CF568}"/>
              </a:ext>
            </a:extLst>
          </p:cNvPr>
          <p:cNvSpPr/>
          <p:nvPr/>
        </p:nvSpPr>
        <p:spPr>
          <a:xfrm>
            <a:off x="6986118" y="63042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9" name="直線コネクタ 58">
            <a:extLst>
              <a:ext uri="{FF2B5EF4-FFF2-40B4-BE49-F238E27FC236}">
                <a16:creationId xmlns:a16="http://schemas.microsoft.com/office/drawing/2014/main" id="{A85FF100-9BCC-2B78-1C42-5FFA604F5E0C}"/>
              </a:ext>
            </a:extLst>
          </p:cNvPr>
          <p:cNvCxnSpPr>
            <a:cxnSpLocks/>
          </p:cNvCxnSpPr>
          <p:nvPr/>
        </p:nvCxnSpPr>
        <p:spPr>
          <a:xfrm>
            <a:off x="7066534" y="4898822"/>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077E4576-1EA1-0E3A-E336-90D579D72CCF}"/>
              </a:ext>
            </a:extLst>
          </p:cNvPr>
          <p:cNvCxnSpPr>
            <a:cxnSpLocks/>
          </p:cNvCxnSpPr>
          <p:nvPr/>
        </p:nvCxnSpPr>
        <p:spPr>
          <a:xfrm flipV="1">
            <a:off x="7593912" y="4898822"/>
            <a:ext cx="895005" cy="5117"/>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63" name="正方形/長方形 62">
            <a:extLst>
              <a:ext uri="{FF2B5EF4-FFF2-40B4-BE49-F238E27FC236}">
                <a16:creationId xmlns:a16="http://schemas.microsoft.com/office/drawing/2014/main" id="{E14273D2-3E67-009E-4B77-592C5B6A237D}"/>
              </a:ext>
            </a:extLst>
          </p:cNvPr>
          <p:cNvSpPr/>
          <p:nvPr/>
        </p:nvSpPr>
        <p:spPr>
          <a:xfrm>
            <a:off x="8425421" y="485648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C3B4553B-8B06-F274-DD36-B23B4B610634}"/>
              </a:ext>
            </a:extLst>
          </p:cNvPr>
          <p:cNvSpPr/>
          <p:nvPr/>
        </p:nvSpPr>
        <p:spPr>
          <a:xfrm>
            <a:off x="8425420" y="63042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リーフォーム: 図形 3">
            <a:extLst>
              <a:ext uri="{FF2B5EF4-FFF2-40B4-BE49-F238E27FC236}">
                <a16:creationId xmlns:a16="http://schemas.microsoft.com/office/drawing/2014/main" id="{AE3F639F-285D-BCD0-7BE1-963CB9843A31}"/>
              </a:ext>
            </a:extLst>
          </p:cNvPr>
          <p:cNvSpPr/>
          <p:nvPr/>
        </p:nvSpPr>
        <p:spPr>
          <a:xfrm>
            <a:off x="3842158" y="5283149"/>
            <a:ext cx="4874003" cy="631118"/>
          </a:xfrm>
          <a:custGeom>
            <a:avLst/>
            <a:gdLst>
              <a:gd name="connsiteX0" fmla="*/ 0 w 4874003"/>
              <a:gd name="connsiteY0" fmla="*/ 27082 h 631118"/>
              <a:gd name="connsiteX1" fmla="*/ 327170 w 4874003"/>
              <a:gd name="connsiteY1" fmla="*/ 43860 h 631118"/>
              <a:gd name="connsiteX2" fmla="*/ 704675 w 4874003"/>
              <a:gd name="connsiteY2" fmla="*/ 438143 h 631118"/>
              <a:gd name="connsiteX3" fmla="*/ 1317071 w 4874003"/>
              <a:gd name="connsiteY3" fmla="*/ 379420 h 631118"/>
              <a:gd name="connsiteX4" fmla="*/ 1770077 w 4874003"/>
              <a:gd name="connsiteY4" fmla="*/ 362642 h 631118"/>
              <a:gd name="connsiteX5" fmla="*/ 2155970 w 4874003"/>
              <a:gd name="connsiteY5" fmla="*/ 119361 h 631118"/>
              <a:gd name="connsiteX6" fmla="*/ 2776756 w 4874003"/>
              <a:gd name="connsiteY6" fmla="*/ 329086 h 631118"/>
              <a:gd name="connsiteX7" fmla="*/ 3389152 w 4874003"/>
              <a:gd name="connsiteY7" fmla="*/ 379420 h 631118"/>
              <a:gd name="connsiteX8" fmla="*/ 3867325 w 4874003"/>
              <a:gd name="connsiteY8" fmla="*/ 631090 h 631118"/>
              <a:gd name="connsiteX9" fmla="*/ 4446165 w 4874003"/>
              <a:gd name="connsiteY9" fmla="*/ 362642 h 631118"/>
              <a:gd name="connsiteX10" fmla="*/ 4874003 w 4874003"/>
              <a:gd name="connsiteY10" fmla="*/ 362642 h 63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74003" h="631118">
                <a:moveTo>
                  <a:pt x="0" y="27082"/>
                </a:moveTo>
                <a:cubicBezTo>
                  <a:pt x="104862" y="1216"/>
                  <a:pt x="209724" y="-24650"/>
                  <a:pt x="327170" y="43860"/>
                </a:cubicBezTo>
                <a:cubicBezTo>
                  <a:pt x="444616" y="112370"/>
                  <a:pt x="539692" y="382216"/>
                  <a:pt x="704675" y="438143"/>
                </a:cubicBezTo>
                <a:cubicBezTo>
                  <a:pt x="869659" y="494070"/>
                  <a:pt x="1139504" y="392003"/>
                  <a:pt x="1317071" y="379420"/>
                </a:cubicBezTo>
                <a:cubicBezTo>
                  <a:pt x="1494638" y="366837"/>
                  <a:pt x="1630261" y="405985"/>
                  <a:pt x="1770077" y="362642"/>
                </a:cubicBezTo>
                <a:cubicBezTo>
                  <a:pt x="1909893" y="319299"/>
                  <a:pt x="1988190" y="124954"/>
                  <a:pt x="2155970" y="119361"/>
                </a:cubicBezTo>
                <a:cubicBezTo>
                  <a:pt x="2323750" y="113768"/>
                  <a:pt x="2571226" y="285743"/>
                  <a:pt x="2776756" y="329086"/>
                </a:cubicBezTo>
                <a:cubicBezTo>
                  <a:pt x="2982286" y="372429"/>
                  <a:pt x="3207390" y="329086"/>
                  <a:pt x="3389152" y="379420"/>
                </a:cubicBezTo>
                <a:cubicBezTo>
                  <a:pt x="3570914" y="429754"/>
                  <a:pt x="3691156" y="633886"/>
                  <a:pt x="3867325" y="631090"/>
                </a:cubicBezTo>
                <a:cubicBezTo>
                  <a:pt x="4043494" y="628294"/>
                  <a:pt x="4278385" y="407383"/>
                  <a:pt x="4446165" y="362642"/>
                </a:cubicBezTo>
                <a:cubicBezTo>
                  <a:pt x="4613945" y="317901"/>
                  <a:pt x="4700631" y="362642"/>
                  <a:pt x="4874003" y="362642"/>
                </a:cubicBezTo>
              </a:path>
            </a:pathLst>
          </a:custGeom>
          <a:noFill/>
          <a:ln w="50800">
            <a:solidFill>
              <a:srgbClr val="0070C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828930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DF34A9-64E3-23B5-7AB7-55A489C18B38}"/>
              </a:ext>
            </a:extLst>
          </p:cNvPr>
          <p:cNvSpPr>
            <a:spLocks noGrp="1"/>
          </p:cNvSpPr>
          <p:nvPr>
            <p:ph type="title"/>
          </p:nvPr>
        </p:nvSpPr>
        <p:spPr/>
        <p:txBody>
          <a:bodyPr/>
          <a:lstStyle/>
          <a:p>
            <a:r>
              <a:rPr kumimoji="1" lang="ja-JP" altLang="en-US" dirty="0"/>
              <a:t>課題</a:t>
            </a:r>
            <a:r>
              <a:rPr lang="en-US" altLang="ja-JP" dirty="0"/>
              <a:t> : </a:t>
            </a:r>
            <a:r>
              <a:rPr lang="ja-JP" altLang="en-US" dirty="0"/>
              <a:t>壁切れを判定し、壁制御を安定化</a:t>
            </a:r>
            <a:endParaRPr kumimoji="1" lang="ja-JP" altLang="en-US" dirty="0"/>
          </a:p>
        </p:txBody>
      </p:sp>
      <p:cxnSp>
        <p:nvCxnSpPr>
          <p:cNvPr id="11" name="直線コネクタ 10">
            <a:extLst>
              <a:ext uri="{FF2B5EF4-FFF2-40B4-BE49-F238E27FC236}">
                <a16:creationId xmlns:a16="http://schemas.microsoft.com/office/drawing/2014/main" id="{6C67E91E-F3E4-A60D-C997-8ECD8F1C7D7B}"/>
              </a:ext>
            </a:extLst>
          </p:cNvPr>
          <p:cNvCxnSpPr>
            <a:cxnSpLocks/>
          </p:cNvCxnSpPr>
          <p:nvPr/>
        </p:nvCxnSpPr>
        <p:spPr>
          <a:xfrm>
            <a:off x="3528912" y="2101898"/>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3703680D-B076-268B-BC73-C0AEFE6831E1}"/>
              </a:ext>
            </a:extLst>
          </p:cNvPr>
          <p:cNvCxnSpPr>
            <a:cxnSpLocks/>
          </p:cNvCxnSpPr>
          <p:nvPr/>
        </p:nvCxnSpPr>
        <p:spPr>
          <a:xfrm flipV="1">
            <a:off x="3528912" y="2101898"/>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C67F3CE1-D5FB-5EB2-0A30-4EDB681461FB}"/>
              </a:ext>
            </a:extLst>
          </p:cNvPr>
          <p:cNvSpPr/>
          <p:nvPr/>
        </p:nvSpPr>
        <p:spPr>
          <a:xfrm>
            <a:off x="3679666" y="2551186"/>
            <a:ext cx="940703" cy="5333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6C87D35B-A528-0C35-4A13-605338E7CB86}"/>
              </a:ext>
            </a:extLst>
          </p:cNvPr>
          <p:cNvCxnSpPr>
            <a:cxnSpLocks/>
          </p:cNvCxnSpPr>
          <p:nvPr/>
        </p:nvCxnSpPr>
        <p:spPr>
          <a:xfrm flipV="1">
            <a:off x="3528912" y="2838497"/>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48E69603-27F4-188F-9741-6610489E92A8}"/>
              </a:ext>
            </a:extLst>
          </p:cNvPr>
          <p:cNvCxnSpPr>
            <a:cxnSpLocks/>
          </p:cNvCxnSpPr>
          <p:nvPr/>
        </p:nvCxnSpPr>
        <p:spPr>
          <a:xfrm>
            <a:off x="3528912" y="2838497"/>
            <a:ext cx="4362411"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5570E3B1-763D-27AC-9B81-977EC4500E55}"/>
              </a:ext>
            </a:extLst>
          </p:cNvPr>
          <p:cNvCxnSpPr>
            <a:cxnSpLocks/>
          </p:cNvCxnSpPr>
          <p:nvPr/>
        </p:nvCxnSpPr>
        <p:spPr>
          <a:xfrm>
            <a:off x="3528912" y="3566630"/>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70ABD343-580E-E16C-8F1E-07AD7C8306F1}"/>
              </a:ext>
            </a:extLst>
          </p:cNvPr>
          <p:cNvSpPr/>
          <p:nvPr/>
        </p:nvSpPr>
        <p:spPr>
          <a:xfrm>
            <a:off x="3465428" y="205956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DD1C0E74-C479-9726-9C7B-420090C64C07}"/>
              </a:ext>
            </a:extLst>
          </p:cNvPr>
          <p:cNvSpPr/>
          <p:nvPr/>
        </p:nvSpPr>
        <p:spPr>
          <a:xfrm>
            <a:off x="3465427" y="350736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71D67C35-D20A-426D-836A-7643EF96E62E}"/>
              </a:ext>
            </a:extLst>
          </p:cNvPr>
          <p:cNvCxnSpPr>
            <a:cxnSpLocks/>
          </p:cNvCxnSpPr>
          <p:nvPr/>
        </p:nvCxnSpPr>
        <p:spPr>
          <a:xfrm>
            <a:off x="4231645" y="2101898"/>
            <a:ext cx="72390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17350A66-09F8-CB1E-BA30-52A3DBB72A8B}"/>
              </a:ext>
            </a:extLst>
          </p:cNvPr>
          <p:cNvCxnSpPr>
            <a:cxnSpLocks/>
          </p:cNvCxnSpPr>
          <p:nvPr/>
        </p:nvCxnSpPr>
        <p:spPr>
          <a:xfrm>
            <a:off x="4231645" y="3566630"/>
            <a:ext cx="72390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36E3A41E-FFBC-0608-33B6-446319438163}"/>
              </a:ext>
            </a:extLst>
          </p:cNvPr>
          <p:cNvSpPr/>
          <p:nvPr/>
        </p:nvSpPr>
        <p:spPr>
          <a:xfrm>
            <a:off x="4892050" y="205956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DAA4C006-9028-9268-E864-C286C6CF5161}"/>
              </a:ext>
            </a:extLst>
          </p:cNvPr>
          <p:cNvSpPr/>
          <p:nvPr/>
        </p:nvSpPr>
        <p:spPr>
          <a:xfrm>
            <a:off x="4892049" y="350736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コネクタ 22">
            <a:extLst>
              <a:ext uri="{FF2B5EF4-FFF2-40B4-BE49-F238E27FC236}">
                <a16:creationId xmlns:a16="http://schemas.microsoft.com/office/drawing/2014/main" id="{6FE298C0-606D-9D7C-D0D4-FA8EBD366E7B}"/>
              </a:ext>
            </a:extLst>
          </p:cNvPr>
          <p:cNvCxnSpPr>
            <a:cxnSpLocks/>
          </p:cNvCxnSpPr>
          <p:nvPr/>
        </p:nvCxnSpPr>
        <p:spPr>
          <a:xfrm>
            <a:off x="4968235" y="2101898"/>
            <a:ext cx="82146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607F586D-9204-EBF8-4F69-D81AD5CF8441}"/>
              </a:ext>
            </a:extLst>
          </p:cNvPr>
          <p:cNvCxnSpPr>
            <a:cxnSpLocks/>
          </p:cNvCxnSpPr>
          <p:nvPr/>
        </p:nvCxnSpPr>
        <p:spPr>
          <a:xfrm>
            <a:off x="5702714" y="2101898"/>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25" name="正方形/長方形 24">
            <a:extLst>
              <a:ext uri="{FF2B5EF4-FFF2-40B4-BE49-F238E27FC236}">
                <a16:creationId xmlns:a16="http://schemas.microsoft.com/office/drawing/2014/main" id="{F6252E61-3C39-C5BF-FB88-13B48D5337E0}"/>
              </a:ext>
            </a:extLst>
          </p:cNvPr>
          <p:cNvSpPr/>
          <p:nvPr/>
        </p:nvSpPr>
        <p:spPr>
          <a:xfrm>
            <a:off x="6341951" y="205956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F8FCFDAC-170F-44A7-B32C-AA6A1E0BABA8}"/>
              </a:ext>
            </a:extLst>
          </p:cNvPr>
          <p:cNvSpPr/>
          <p:nvPr/>
        </p:nvSpPr>
        <p:spPr>
          <a:xfrm>
            <a:off x="6341950" y="350736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コネクタ 26">
            <a:extLst>
              <a:ext uri="{FF2B5EF4-FFF2-40B4-BE49-F238E27FC236}">
                <a16:creationId xmlns:a16="http://schemas.microsoft.com/office/drawing/2014/main" id="{9DEBCB00-8CF2-F8CC-AACB-F837DC0DDF62}"/>
              </a:ext>
            </a:extLst>
          </p:cNvPr>
          <p:cNvCxnSpPr>
            <a:cxnSpLocks/>
          </p:cNvCxnSpPr>
          <p:nvPr/>
        </p:nvCxnSpPr>
        <p:spPr>
          <a:xfrm>
            <a:off x="6390616" y="3566630"/>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DC71176F-DCA6-C0C0-EFD5-224D5544690D}"/>
              </a:ext>
            </a:extLst>
          </p:cNvPr>
          <p:cNvCxnSpPr>
            <a:cxnSpLocks/>
          </p:cNvCxnSpPr>
          <p:nvPr/>
        </p:nvCxnSpPr>
        <p:spPr>
          <a:xfrm>
            <a:off x="7045742" y="3564026"/>
            <a:ext cx="782085" cy="260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CC759772-7755-6EE7-E8CD-4C2EF4F89F29}"/>
              </a:ext>
            </a:extLst>
          </p:cNvPr>
          <p:cNvSpPr/>
          <p:nvPr/>
        </p:nvSpPr>
        <p:spPr>
          <a:xfrm>
            <a:off x="7764331" y="205956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A4954188-41EF-305B-B9BA-6F747BBCCB55}"/>
              </a:ext>
            </a:extLst>
          </p:cNvPr>
          <p:cNvSpPr/>
          <p:nvPr/>
        </p:nvSpPr>
        <p:spPr>
          <a:xfrm>
            <a:off x="7764330" y="350736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コネクタ 30">
            <a:extLst>
              <a:ext uri="{FF2B5EF4-FFF2-40B4-BE49-F238E27FC236}">
                <a16:creationId xmlns:a16="http://schemas.microsoft.com/office/drawing/2014/main" id="{17C017DF-F017-DCCC-BCF7-244E73685280}"/>
              </a:ext>
            </a:extLst>
          </p:cNvPr>
          <p:cNvCxnSpPr>
            <a:cxnSpLocks/>
          </p:cNvCxnSpPr>
          <p:nvPr/>
        </p:nvCxnSpPr>
        <p:spPr>
          <a:xfrm>
            <a:off x="6389065" y="2101898"/>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809FC1BD-85F7-30B1-4635-71C3397A781B}"/>
              </a:ext>
            </a:extLst>
          </p:cNvPr>
          <p:cNvCxnSpPr>
            <a:cxnSpLocks/>
          </p:cNvCxnSpPr>
          <p:nvPr/>
        </p:nvCxnSpPr>
        <p:spPr>
          <a:xfrm flipV="1">
            <a:off x="6916443" y="2101898"/>
            <a:ext cx="895005" cy="5117"/>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A150BB23-D320-4A67-DFBD-AD685783183B}"/>
              </a:ext>
            </a:extLst>
          </p:cNvPr>
          <p:cNvCxnSpPr>
            <a:cxnSpLocks/>
          </p:cNvCxnSpPr>
          <p:nvPr/>
        </p:nvCxnSpPr>
        <p:spPr>
          <a:xfrm>
            <a:off x="3528912" y="4153711"/>
            <a:ext cx="1227914"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7C723AEB-4841-B67E-79A2-D9039DFCAF3A}"/>
              </a:ext>
            </a:extLst>
          </p:cNvPr>
          <p:cNvCxnSpPr>
            <a:cxnSpLocks/>
          </p:cNvCxnSpPr>
          <p:nvPr/>
        </p:nvCxnSpPr>
        <p:spPr>
          <a:xfrm>
            <a:off x="4756826" y="4153711"/>
            <a:ext cx="457200" cy="1001949"/>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2FFCEDEB-3277-78A8-2549-C7A07C2248EA}"/>
              </a:ext>
            </a:extLst>
          </p:cNvPr>
          <p:cNvCxnSpPr>
            <a:cxnSpLocks/>
          </p:cNvCxnSpPr>
          <p:nvPr/>
        </p:nvCxnSpPr>
        <p:spPr>
          <a:xfrm flipH="1">
            <a:off x="5214026" y="5155660"/>
            <a:ext cx="1001948"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76BF50D6-89E3-0A16-4B1B-C66E1C27889A}"/>
              </a:ext>
            </a:extLst>
          </p:cNvPr>
          <p:cNvCxnSpPr>
            <a:cxnSpLocks/>
          </p:cNvCxnSpPr>
          <p:nvPr/>
        </p:nvCxnSpPr>
        <p:spPr>
          <a:xfrm flipH="1">
            <a:off x="6215974" y="4153710"/>
            <a:ext cx="350196" cy="100195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FCA02352-4D18-30DF-14A3-22BBA31812F1}"/>
              </a:ext>
            </a:extLst>
          </p:cNvPr>
          <p:cNvCxnSpPr>
            <a:cxnSpLocks/>
          </p:cNvCxnSpPr>
          <p:nvPr/>
        </p:nvCxnSpPr>
        <p:spPr>
          <a:xfrm flipH="1">
            <a:off x="6566170" y="4153710"/>
            <a:ext cx="1325153"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81" name="直線矢印コネクタ 80">
            <a:extLst>
              <a:ext uri="{FF2B5EF4-FFF2-40B4-BE49-F238E27FC236}">
                <a16:creationId xmlns:a16="http://schemas.microsoft.com/office/drawing/2014/main" id="{8909C06D-641D-ACF6-DE94-BC3EB745AABF}"/>
              </a:ext>
            </a:extLst>
          </p:cNvPr>
          <p:cNvCxnSpPr>
            <a:cxnSpLocks/>
          </p:cNvCxnSpPr>
          <p:nvPr/>
        </p:nvCxnSpPr>
        <p:spPr>
          <a:xfrm flipV="1">
            <a:off x="2743200" y="3968885"/>
            <a:ext cx="0" cy="14461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77B1F177-2B8C-7B65-0FC9-D4EB990AB98B}"/>
              </a:ext>
            </a:extLst>
          </p:cNvPr>
          <p:cNvSpPr txBox="1"/>
          <p:nvPr/>
        </p:nvSpPr>
        <p:spPr>
          <a:xfrm rot="16200000">
            <a:off x="1522681" y="4231691"/>
            <a:ext cx="1692613" cy="369332"/>
          </a:xfrm>
          <a:prstGeom prst="rect">
            <a:avLst/>
          </a:prstGeom>
          <a:noFill/>
        </p:spPr>
        <p:txBody>
          <a:bodyPr wrap="square" rtlCol="0">
            <a:spAutoFit/>
          </a:bodyPr>
          <a:lstStyle/>
          <a:p>
            <a:r>
              <a:rPr kumimoji="1" lang="ja-JP" altLang="en-US" dirty="0"/>
              <a:t>センサ値</a:t>
            </a:r>
          </a:p>
        </p:txBody>
      </p:sp>
      <p:cxnSp>
        <p:nvCxnSpPr>
          <p:cNvPr id="85" name="直線矢印コネクタ 84">
            <a:extLst>
              <a:ext uri="{FF2B5EF4-FFF2-40B4-BE49-F238E27FC236}">
                <a16:creationId xmlns:a16="http://schemas.microsoft.com/office/drawing/2014/main" id="{20E5F714-26FF-3E8A-BF49-B268553B6858}"/>
              </a:ext>
            </a:extLst>
          </p:cNvPr>
          <p:cNvCxnSpPr>
            <a:cxnSpLocks/>
          </p:cNvCxnSpPr>
          <p:nvPr/>
        </p:nvCxnSpPr>
        <p:spPr>
          <a:xfrm>
            <a:off x="2743200" y="5415064"/>
            <a:ext cx="541830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A2A1C36D-1754-6A74-AD67-B0D3E984CD60}"/>
              </a:ext>
            </a:extLst>
          </p:cNvPr>
          <p:cNvCxnSpPr>
            <a:cxnSpLocks/>
          </p:cNvCxnSpPr>
          <p:nvPr/>
        </p:nvCxnSpPr>
        <p:spPr>
          <a:xfrm>
            <a:off x="2743200" y="4691974"/>
            <a:ext cx="571013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3" name="テキスト ボックス 92">
            <a:extLst>
              <a:ext uri="{FF2B5EF4-FFF2-40B4-BE49-F238E27FC236}">
                <a16:creationId xmlns:a16="http://schemas.microsoft.com/office/drawing/2014/main" id="{58188036-6204-71F7-F320-958A42F6008F}"/>
              </a:ext>
            </a:extLst>
          </p:cNvPr>
          <p:cNvSpPr txBox="1"/>
          <p:nvPr/>
        </p:nvSpPr>
        <p:spPr>
          <a:xfrm>
            <a:off x="8469357" y="4507308"/>
            <a:ext cx="1971853" cy="369332"/>
          </a:xfrm>
          <a:prstGeom prst="rect">
            <a:avLst/>
          </a:prstGeom>
          <a:noFill/>
        </p:spPr>
        <p:txBody>
          <a:bodyPr wrap="square">
            <a:spAutoFit/>
          </a:bodyPr>
          <a:lstStyle/>
          <a:p>
            <a:r>
              <a:rPr kumimoji="1" lang="en-US" altLang="ja-JP" sz="1800" i="0" u="none" strike="noStrike" cap="none" normalizeH="0" baseline="0" dirty="0">
                <a:ln>
                  <a:noFill/>
                </a:ln>
                <a:effectLst/>
                <a:latin typeface="Tahoma" charset="0"/>
                <a:ea typeface="ＭＳ Ｐゴシック" charset="0"/>
                <a:cs typeface="ＭＳ Ｐゴシック" charset="0"/>
              </a:rPr>
              <a:t>THRESHOLD_R</a:t>
            </a:r>
            <a:endParaRPr lang="ja-JP" altLang="en-US" dirty="0"/>
          </a:p>
        </p:txBody>
      </p:sp>
      <p:sp>
        <p:nvSpPr>
          <p:cNvPr id="94" name="楕円 93">
            <a:extLst>
              <a:ext uri="{FF2B5EF4-FFF2-40B4-BE49-F238E27FC236}">
                <a16:creationId xmlns:a16="http://schemas.microsoft.com/office/drawing/2014/main" id="{1DFA64D7-D5CD-E7E4-36DF-1BE82D6BF30D}"/>
              </a:ext>
            </a:extLst>
          </p:cNvPr>
          <p:cNvSpPr/>
          <p:nvPr/>
        </p:nvSpPr>
        <p:spPr>
          <a:xfrm>
            <a:off x="4567279" y="4181274"/>
            <a:ext cx="620427" cy="463682"/>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楕円 94">
            <a:extLst>
              <a:ext uri="{FF2B5EF4-FFF2-40B4-BE49-F238E27FC236}">
                <a16:creationId xmlns:a16="http://schemas.microsoft.com/office/drawing/2014/main" id="{43C760C1-6620-92F6-E54A-E51063ED9D31}"/>
              </a:ext>
            </a:extLst>
          </p:cNvPr>
          <p:cNvSpPr/>
          <p:nvPr/>
        </p:nvSpPr>
        <p:spPr>
          <a:xfrm>
            <a:off x="6215974" y="4181273"/>
            <a:ext cx="620427" cy="463682"/>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7" name="直線矢印コネクタ 96">
            <a:extLst>
              <a:ext uri="{FF2B5EF4-FFF2-40B4-BE49-F238E27FC236}">
                <a16:creationId xmlns:a16="http://schemas.microsoft.com/office/drawing/2014/main" id="{58CA2AF4-206C-FCDB-4658-84F75CFF134D}"/>
              </a:ext>
            </a:extLst>
          </p:cNvPr>
          <p:cNvCxnSpPr>
            <a:stCxn id="94" idx="7"/>
          </p:cNvCxnSpPr>
          <p:nvPr/>
        </p:nvCxnSpPr>
        <p:spPr>
          <a:xfrm flipV="1">
            <a:off x="5096847" y="3738666"/>
            <a:ext cx="3171664" cy="510513"/>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98CA5E93-95FF-D681-5809-A165E8C893CE}"/>
              </a:ext>
            </a:extLst>
          </p:cNvPr>
          <p:cNvCxnSpPr>
            <a:cxnSpLocks/>
            <a:stCxn id="95" idx="1"/>
          </p:cNvCxnSpPr>
          <p:nvPr/>
        </p:nvCxnSpPr>
        <p:spPr>
          <a:xfrm flipH="1" flipV="1">
            <a:off x="5598268" y="4149877"/>
            <a:ext cx="708565" cy="9930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01" name="テキスト ボックス 100">
            <a:extLst>
              <a:ext uri="{FF2B5EF4-FFF2-40B4-BE49-F238E27FC236}">
                <a16:creationId xmlns:a16="http://schemas.microsoft.com/office/drawing/2014/main" id="{77218DB6-7EBA-2B92-D97C-35EAD77EDB8E}"/>
              </a:ext>
            </a:extLst>
          </p:cNvPr>
          <p:cNvSpPr txBox="1"/>
          <p:nvPr/>
        </p:nvSpPr>
        <p:spPr>
          <a:xfrm>
            <a:off x="8469357" y="3554000"/>
            <a:ext cx="3009281" cy="369332"/>
          </a:xfrm>
          <a:prstGeom prst="rect">
            <a:avLst/>
          </a:prstGeom>
          <a:noFill/>
        </p:spPr>
        <p:txBody>
          <a:bodyPr wrap="square" rtlCol="0">
            <a:spAutoFit/>
          </a:bodyPr>
          <a:lstStyle/>
          <a:p>
            <a:r>
              <a:rPr kumimoji="1" lang="ja-JP" altLang="en-US" dirty="0"/>
              <a:t>ここで吸い込まれてしまう</a:t>
            </a:r>
          </a:p>
        </p:txBody>
      </p:sp>
      <p:sp>
        <p:nvSpPr>
          <p:cNvPr id="103" name="フリーフォーム: 図形 102">
            <a:extLst>
              <a:ext uri="{FF2B5EF4-FFF2-40B4-BE49-F238E27FC236}">
                <a16:creationId xmlns:a16="http://schemas.microsoft.com/office/drawing/2014/main" id="{AB9AC892-4DC3-7F86-C4FB-28E17E81CF7B}"/>
              </a:ext>
            </a:extLst>
          </p:cNvPr>
          <p:cNvSpPr/>
          <p:nvPr/>
        </p:nvSpPr>
        <p:spPr>
          <a:xfrm>
            <a:off x="4630366" y="2737464"/>
            <a:ext cx="3365770" cy="342499"/>
          </a:xfrm>
          <a:custGeom>
            <a:avLst/>
            <a:gdLst>
              <a:gd name="connsiteX0" fmla="*/ 0 w 3365770"/>
              <a:gd name="connsiteY0" fmla="*/ 83557 h 342499"/>
              <a:gd name="connsiteX1" fmla="*/ 535021 w 3365770"/>
              <a:gd name="connsiteY1" fmla="*/ 297566 h 342499"/>
              <a:gd name="connsiteX2" fmla="*/ 894945 w 3365770"/>
              <a:gd name="connsiteY2" fmla="*/ 317021 h 342499"/>
              <a:gd name="connsiteX3" fmla="*/ 1361872 w 3365770"/>
              <a:gd name="connsiteY3" fmla="*/ 5736 h 342499"/>
              <a:gd name="connsiteX4" fmla="*/ 2383277 w 3365770"/>
              <a:gd name="connsiteY4" fmla="*/ 112740 h 342499"/>
              <a:gd name="connsiteX5" fmla="*/ 3365770 w 3365770"/>
              <a:gd name="connsiteY5" fmla="*/ 83557 h 342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5770" h="342499">
                <a:moveTo>
                  <a:pt x="0" y="83557"/>
                </a:moveTo>
                <a:cubicBezTo>
                  <a:pt x="192931" y="171106"/>
                  <a:pt x="385863" y="258655"/>
                  <a:pt x="535021" y="297566"/>
                </a:cubicBezTo>
                <a:cubicBezTo>
                  <a:pt x="684179" y="336477"/>
                  <a:pt x="757137" y="365659"/>
                  <a:pt x="894945" y="317021"/>
                </a:cubicBezTo>
                <a:cubicBezTo>
                  <a:pt x="1032753" y="268383"/>
                  <a:pt x="1113817" y="39783"/>
                  <a:pt x="1361872" y="5736"/>
                </a:cubicBezTo>
                <a:cubicBezTo>
                  <a:pt x="1609927" y="-28311"/>
                  <a:pt x="2049294" y="99770"/>
                  <a:pt x="2383277" y="112740"/>
                </a:cubicBezTo>
                <a:lnTo>
                  <a:pt x="3365770" y="83557"/>
                </a:lnTo>
              </a:path>
            </a:pathLst>
          </a:custGeom>
          <a:noFill/>
          <a:ln w="38100">
            <a:solidFill>
              <a:srgbClr val="0070C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695387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DF34A9-64E3-23B5-7AB7-55A489C18B38}"/>
              </a:ext>
            </a:extLst>
          </p:cNvPr>
          <p:cNvSpPr>
            <a:spLocks noGrp="1"/>
          </p:cNvSpPr>
          <p:nvPr>
            <p:ph type="title"/>
          </p:nvPr>
        </p:nvSpPr>
        <p:spPr/>
        <p:txBody>
          <a:bodyPr/>
          <a:lstStyle/>
          <a:p>
            <a:r>
              <a:rPr kumimoji="1" lang="ja-JP" altLang="en-US" dirty="0"/>
              <a:t>課題</a:t>
            </a:r>
            <a:r>
              <a:rPr lang="en-US" altLang="ja-JP" dirty="0"/>
              <a:t> : </a:t>
            </a:r>
            <a:r>
              <a:rPr lang="ja-JP" altLang="en-US" dirty="0"/>
              <a:t>壁切れを判定し、壁制御を安定化</a:t>
            </a:r>
            <a:endParaRPr kumimoji="1" lang="ja-JP" altLang="en-US" dirty="0"/>
          </a:p>
        </p:txBody>
      </p:sp>
      <p:cxnSp>
        <p:nvCxnSpPr>
          <p:cNvPr id="11" name="直線コネクタ 10">
            <a:extLst>
              <a:ext uri="{FF2B5EF4-FFF2-40B4-BE49-F238E27FC236}">
                <a16:creationId xmlns:a16="http://schemas.microsoft.com/office/drawing/2014/main" id="{6C67E91E-F3E4-A60D-C997-8ECD8F1C7D7B}"/>
              </a:ext>
            </a:extLst>
          </p:cNvPr>
          <p:cNvCxnSpPr>
            <a:cxnSpLocks/>
          </p:cNvCxnSpPr>
          <p:nvPr/>
        </p:nvCxnSpPr>
        <p:spPr>
          <a:xfrm>
            <a:off x="3528912" y="1605788"/>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3703680D-B076-268B-BC73-C0AEFE6831E1}"/>
              </a:ext>
            </a:extLst>
          </p:cNvPr>
          <p:cNvCxnSpPr>
            <a:cxnSpLocks/>
          </p:cNvCxnSpPr>
          <p:nvPr/>
        </p:nvCxnSpPr>
        <p:spPr>
          <a:xfrm flipV="1">
            <a:off x="3528912" y="1605788"/>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C67F3CE1-D5FB-5EB2-0A30-4EDB681461FB}"/>
              </a:ext>
            </a:extLst>
          </p:cNvPr>
          <p:cNvSpPr/>
          <p:nvPr/>
        </p:nvSpPr>
        <p:spPr>
          <a:xfrm>
            <a:off x="3679666" y="2055076"/>
            <a:ext cx="940703" cy="5333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6C87D35B-A528-0C35-4A13-605338E7CB86}"/>
              </a:ext>
            </a:extLst>
          </p:cNvPr>
          <p:cNvCxnSpPr>
            <a:cxnSpLocks/>
          </p:cNvCxnSpPr>
          <p:nvPr/>
        </p:nvCxnSpPr>
        <p:spPr>
          <a:xfrm flipV="1">
            <a:off x="3528912" y="2342387"/>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48E69603-27F4-188F-9741-6610489E92A8}"/>
              </a:ext>
            </a:extLst>
          </p:cNvPr>
          <p:cNvCxnSpPr>
            <a:cxnSpLocks/>
          </p:cNvCxnSpPr>
          <p:nvPr/>
        </p:nvCxnSpPr>
        <p:spPr>
          <a:xfrm>
            <a:off x="3528912" y="2342387"/>
            <a:ext cx="4362411"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5570E3B1-763D-27AC-9B81-977EC4500E55}"/>
              </a:ext>
            </a:extLst>
          </p:cNvPr>
          <p:cNvCxnSpPr>
            <a:cxnSpLocks/>
          </p:cNvCxnSpPr>
          <p:nvPr/>
        </p:nvCxnSpPr>
        <p:spPr>
          <a:xfrm>
            <a:off x="3528912" y="3070520"/>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70ABD343-580E-E16C-8F1E-07AD7C8306F1}"/>
              </a:ext>
            </a:extLst>
          </p:cNvPr>
          <p:cNvSpPr/>
          <p:nvPr/>
        </p:nvSpPr>
        <p:spPr>
          <a:xfrm>
            <a:off x="3465428" y="156345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DD1C0E74-C479-9726-9C7B-420090C64C07}"/>
              </a:ext>
            </a:extLst>
          </p:cNvPr>
          <p:cNvSpPr/>
          <p:nvPr/>
        </p:nvSpPr>
        <p:spPr>
          <a:xfrm>
            <a:off x="3465427" y="301125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71D67C35-D20A-426D-836A-7643EF96E62E}"/>
              </a:ext>
            </a:extLst>
          </p:cNvPr>
          <p:cNvCxnSpPr>
            <a:cxnSpLocks/>
          </p:cNvCxnSpPr>
          <p:nvPr/>
        </p:nvCxnSpPr>
        <p:spPr>
          <a:xfrm>
            <a:off x="4231645" y="1605788"/>
            <a:ext cx="72390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17350A66-09F8-CB1E-BA30-52A3DBB72A8B}"/>
              </a:ext>
            </a:extLst>
          </p:cNvPr>
          <p:cNvCxnSpPr>
            <a:cxnSpLocks/>
          </p:cNvCxnSpPr>
          <p:nvPr/>
        </p:nvCxnSpPr>
        <p:spPr>
          <a:xfrm>
            <a:off x="4231645" y="3070520"/>
            <a:ext cx="72390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36E3A41E-FFBC-0608-33B6-446319438163}"/>
              </a:ext>
            </a:extLst>
          </p:cNvPr>
          <p:cNvSpPr/>
          <p:nvPr/>
        </p:nvSpPr>
        <p:spPr>
          <a:xfrm>
            <a:off x="4892050" y="156345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DAA4C006-9028-9268-E864-C286C6CF5161}"/>
              </a:ext>
            </a:extLst>
          </p:cNvPr>
          <p:cNvSpPr/>
          <p:nvPr/>
        </p:nvSpPr>
        <p:spPr>
          <a:xfrm>
            <a:off x="4892049" y="301125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コネクタ 22">
            <a:extLst>
              <a:ext uri="{FF2B5EF4-FFF2-40B4-BE49-F238E27FC236}">
                <a16:creationId xmlns:a16="http://schemas.microsoft.com/office/drawing/2014/main" id="{6FE298C0-606D-9D7C-D0D4-FA8EBD366E7B}"/>
              </a:ext>
            </a:extLst>
          </p:cNvPr>
          <p:cNvCxnSpPr>
            <a:cxnSpLocks/>
          </p:cNvCxnSpPr>
          <p:nvPr/>
        </p:nvCxnSpPr>
        <p:spPr>
          <a:xfrm>
            <a:off x="4968235" y="1605788"/>
            <a:ext cx="82146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607F586D-9204-EBF8-4F69-D81AD5CF8441}"/>
              </a:ext>
            </a:extLst>
          </p:cNvPr>
          <p:cNvCxnSpPr>
            <a:cxnSpLocks/>
          </p:cNvCxnSpPr>
          <p:nvPr/>
        </p:nvCxnSpPr>
        <p:spPr>
          <a:xfrm>
            <a:off x="5702714" y="1605788"/>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25" name="正方形/長方形 24">
            <a:extLst>
              <a:ext uri="{FF2B5EF4-FFF2-40B4-BE49-F238E27FC236}">
                <a16:creationId xmlns:a16="http://schemas.microsoft.com/office/drawing/2014/main" id="{F6252E61-3C39-C5BF-FB88-13B48D5337E0}"/>
              </a:ext>
            </a:extLst>
          </p:cNvPr>
          <p:cNvSpPr/>
          <p:nvPr/>
        </p:nvSpPr>
        <p:spPr>
          <a:xfrm>
            <a:off x="6341951" y="156345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F8FCFDAC-170F-44A7-B32C-AA6A1E0BABA8}"/>
              </a:ext>
            </a:extLst>
          </p:cNvPr>
          <p:cNvSpPr/>
          <p:nvPr/>
        </p:nvSpPr>
        <p:spPr>
          <a:xfrm>
            <a:off x="6341950" y="301125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コネクタ 26">
            <a:extLst>
              <a:ext uri="{FF2B5EF4-FFF2-40B4-BE49-F238E27FC236}">
                <a16:creationId xmlns:a16="http://schemas.microsoft.com/office/drawing/2014/main" id="{9DEBCB00-8CF2-F8CC-AACB-F837DC0DDF62}"/>
              </a:ext>
            </a:extLst>
          </p:cNvPr>
          <p:cNvCxnSpPr>
            <a:cxnSpLocks/>
          </p:cNvCxnSpPr>
          <p:nvPr/>
        </p:nvCxnSpPr>
        <p:spPr>
          <a:xfrm>
            <a:off x="6390616" y="3070520"/>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DC71176F-DCA6-C0C0-EFD5-224D5544690D}"/>
              </a:ext>
            </a:extLst>
          </p:cNvPr>
          <p:cNvCxnSpPr>
            <a:cxnSpLocks/>
          </p:cNvCxnSpPr>
          <p:nvPr/>
        </p:nvCxnSpPr>
        <p:spPr>
          <a:xfrm>
            <a:off x="7045742" y="3067916"/>
            <a:ext cx="782085" cy="260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CC759772-7755-6EE7-E8CD-4C2EF4F89F29}"/>
              </a:ext>
            </a:extLst>
          </p:cNvPr>
          <p:cNvSpPr/>
          <p:nvPr/>
        </p:nvSpPr>
        <p:spPr>
          <a:xfrm>
            <a:off x="7764331" y="156345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A4954188-41EF-305B-B9BA-6F747BBCCB55}"/>
              </a:ext>
            </a:extLst>
          </p:cNvPr>
          <p:cNvSpPr/>
          <p:nvPr/>
        </p:nvSpPr>
        <p:spPr>
          <a:xfrm>
            <a:off x="7764330" y="301125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コネクタ 30">
            <a:extLst>
              <a:ext uri="{FF2B5EF4-FFF2-40B4-BE49-F238E27FC236}">
                <a16:creationId xmlns:a16="http://schemas.microsoft.com/office/drawing/2014/main" id="{17C017DF-F017-DCCC-BCF7-244E73685280}"/>
              </a:ext>
            </a:extLst>
          </p:cNvPr>
          <p:cNvCxnSpPr>
            <a:cxnSpLocks/>
          </p:cNvCxnSpPr>
          <p:nvPr/>
        </p:nvCxnSpPr>
        <p:spPr>
          <a:xfrm>
            <a:off x="6389065" y="1605788"/>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809FC1BD-85F7-30B1-4635-71C3397A781B}"/>
              </a:ext>
            </a:extLst>
          </p:cNvPr>
          <p:cNvCxnSpPr>
            <a:cxnSpLocks/>
          </p:cNvCxnSpPr>
          <p:nvPr/>
        </p:nvCxnSpPr>
        <p:spPr>
          <a:xfrm flipV="1">
            <a:off x="6916443" y="1605788"/>
            <a:ext cx="895005" cy="5117"/>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A150BB23-D320-4A67-DFBD-AD685783183B}"/>
              </a:ext>
            </a:extLst>
          </p:cNvPr>
          <p:cNvCxnSpPr>
            <a:cxnSpLocks/>
          </p:cNvCxnSpPr>
          <p:nvPr/>
        </p:nvCxnSpPr>
        <p:spPr>
          <a:xfrm>
            <a:off x="3528912" y="3657601"/>
            <a:ext cx="1227914"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7C723AEB-4841-B67E-79A2-D9039DFCAF3A}"/>
              </a:ext>
            </a:extLst>
          </p:cNvPr>
          <p:cNvCxnSpPr>
            <a:cxnSpLocks/>
          </p:cNvCxnSpPr>
          <p:nvPr/>
        </p:nvCxnSpPr>
        <p:spPr>
          <a:xfrm>
            <a:off x="4756826" y="3657601"/>
            <a:ext cx="457200" cy="1001949"/>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2FFCEDEB-3277-78A8-2549-C7A07C2248EA}"/>
              </a:ext>
            </a:extLst>
          </p:cNvPr>
          <p:cNvCxnSpPr>
            <a:cxnSpLocks/>
          </p:cNvCxnSpPr>
          <p:nvPr/>
        </p:nvCxnSpPr>
        <p:spPr>
          <a:xfrm flipH="1">
            <a:off x="5214026" y="4659550"/>
            <a:ext cx="1001948"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76BF50D6-89E3-0A16-4B1B-C66E1C27889A}"/>
              </a:ext>
            </a:extLst>
          </p:cNvPr>
          <p:cNvCxnSpPr>
            <a:cxnSpLocks/>
          </p:cNvCxnSpPr>
          <p:nvPr/>
        </p:nvCxnSpPr>
        <p:spPr>
          <a:xfrm flipH="1">
            <a:off x="6215974" y="3657600"/>
            <a:ext cx="350196" cy="100195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FCA02352-4D18-30DF-14A3-22BBA31812F1}"/>
              </a:ext>
            </a:extLst>
          </p:cNvPr>
          <p:cNvCxnSpPr>
            <a:cxnSpLocks/>
          </p:cNvCxnSpPr>
          <p:nvPr/>
        </p:nvCxnSpPr>
        <p:spPr>
          <a:xfrm flipH="1">
            <a:off x="6566170" y="3657600"/>
            <a:ext cx="1325153"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81" name="直線矢印コネクタ 80">
            <a:extLst>
              <a:ext uri="{FF2B5EF4-FFF2-40B4-BE49-F238E27FC236}">
                <a16:creationId xmlns:a16="http://schemas.microsoft.com/office/drawing/2014/main" id="{8909C06D-641D-ACF6-DE94-BC3EB745AABF}"/>
              </a:ext>
            </a:extLst>
          </p:cNvPr>
          <p:cNvCxnSpPr>
            <a:cxnSpLocks/>
          </p:cNvCxnSpPr>
          <p:nvPr/>
        </p:nvCxnSpPr>
        <p:spPr>
          <a:xfrm flipV="1">
            <a:off x="2743200" y="3472775"/>
            <a:ext cx="0" cy="14461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77B1F177-2B8C-7B65-0FC9-D4EB990AB98B}"/>
              </a:ext>
            </a:extLst>
          </p:cNvPr>
          <p:cNvSpPr txBox="1"/>
          <p:nvPr/>
        </p:nvSpPr>
        <p:spPr>
          <a:xfrm rot="16200000">
            <a:off x="1522681" y="3735581"/>
            <a:ext cx="1692613" cy="369332"/>
          </a:xfrm>
          <a:prstGeom prst="rect">
            <a:avLst/>
          </a:prstGeom>
          <a:noFill/>
        </p:spPr>
        <p:txBody>
          <a:bodyPr wrap="square" rtlCol="0">
            <a:spAutoFit/>
          </a:bodyPr>
          <a:lstStyle/>
          <a:p>
            <a:r>
              <a:rPr kumimoji="1" lang="ja-JP" altLang="en-US" dirty="0"/>
              <a:t>センサ値</a:t>
            </a:r>
          </a:p>
        </p:txBody>
      </p:sp>
      <p:cxnSp>
        <p:nvCxnSpPr>
          <p:cNvPr id="85" name="直線矢印コネクタ 84">
            <a:extLst>
              <a:ext uri="{FF2B5EF4-FFF2-40B4-BE49-F238E27FC236}">
                <a16:creationId xmlns:a16="http://schemas.microsoft.com/office/drawing/2014/main" id="{20E5F714-26FF-3E8A-BF49-B268553B6858}"/>
              </a:ext>
            </a:extLst>
          </p:cNvPr>
          <p:cNvCxnSpPr>
            <a:cxnSpLocks/>
          </p:cNvCxnSpPr>
          <p:nvPr/>
        </p:nvCxnSpPr>
        <p:spPr>
          <a:xfrm>
            <a:off x="2743200" y="4918954"/>
            <a:ext cx="541830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A2A1C36D-1754-6A74-AD67-B0D3E984CD60}"/>
              </a:ext>
            </a:extLst>
          </p:cNvPr>
          <p:cNvCxnSpPr>
            <a:cxnSpLocks/>
          </p:cNvCxnSpPr>
          <p:nvPr/>
        </p:nvCxnSpPr>
        <p:spPr>
          <a:xfrm>
            <a:off x="2743200" y="4195864"/>
            <a:ext cx="571013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3" name="テキスト ボックス 92">
            <a:extLst>
              <a:ext uri="{FF2B5EF4-FFF2-40B4-BE49-F238E27FC236}">
                <a16:creationId xmlns:a16="http://schemas.microsoft.com/office/drawing/2014/main" id="{58188036-6204-71F7-F320-958A42F6008F}"/>
              </a:ext>
            </a:extLst>
          </p:cNvPr>
          <p:cNvSpPr txBox="1"/>
          <p:nvPr/>
        </p:nvSpPr>
        <p:spPr>
          <a:xfrm>
            <a:off x="8469357" y="4011198"/>
            <a:ext cx="1971853" cy="369332"/>
          </a:xfrm>
          <a:prstGeom prst="rect">
            <a:avLst/>
          </a:prstGeom>
          <a:noFill/>
        </p:spPr>
        <p:txBody>
          <a:bodyPr wrap="square">
            <a:spAutoFit/>
          </a:bodyPr>
          <a:lstStyle/>
          <a:p>
            <a:r>
              <a:rPr kumimoji="1" lang="en-US" altLang="ja-JP" sz="1800" i="0" u="none" strike="noStrike" cap="none" normalizeH="0" baseline="0" dirty="0">
                <a:ln>
                  <a:noFill/>
                </a:ln>
                <a:effectLst/>
                <a:latin typeface="Tahoma" charset="0"/>
                <a:ea typeface="ＭＳ Ｐゴシック" charset="0"/>
                <a:cs typeface="ＭＳ Ｐゴシック" charset="0"/>
              </a:rPr>
              <a:t>THRESHOLD_R</a:t>
            </a:r>
            <a:endParaRPr lang="ja-JP" altLang="en-US" dirty="0"/>
          </a:p>
        </p:txBody>
      </p:sp>
      <p:sp>
        <p:nvSpPr>
          <p:cNvPr id="94" name="楕円 93">
            <a:extLst>
              <a:ext uri="{FF2B5EF4-FFF2-40B4-BE49-F238E27FC236}">
                <a16:creationId xmlns:a16="http://schemas.microsoft.com/office/drawing/2014/main" id="{1DFA64D7-D5CD-E7E4-36DF-1BE82D6BF30D}"/>
              </a:ext>
            </a:extLst>
          </p:cNvPr>
          <p:cNvSpPr/>
          <p:nvPr/>
        </p:nvSpPr>
        <p:spPr>
          <a:xfrm>
            <a:off x="4567279" y="3685164"/>
            <a:ext cx="620427" cy="463682"/>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7" name="直線矢印コネクタ 96">
            <a:extLst>
              <a:ext uri="{FF2B5EF4-FFF2-40B4-BE49-F238E27FC236}">
                <a16:creationId xmlns:a16="http://schemas.microsoft.com/office/drawing/2014/main" id="{58CA2AF4-206C-FCDB-4658-84F75CFF134D}"/>
              </a:ext>
            </a:extLst>
          </p:cNvPr>
          <p:cNvCxnSpPr>
            <a:cxnSpLocks/>
            <a:stCxn id="94" idx="7"/>
          </p:cNvCxnSpPr>
          <p:nvPr/>
        </p:nvCxnSpPr>
        <p:spPr>
          <a:xfrm flipV="1">
            <a:off x="5096847" y="3242556"/>
            <a:ext cx="3171664" cy="510513"/>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1" name="テキスト ボックス 100">
            <a:extLst>
              <a:ext uri="{FF2B5EF4-FFF2-40B4-BE49-F238E27FC236}">
                <a16:creationId xmlns:a16="http://schemas.microsoft.com/office/drawing/2014/main" id="{77218DB6-7EBA-2B92-D97C-35EAD77EDB8E}"/>
              </a:ext>
            </a:extLst>
          </p:cNvPr>
          <p:cNvSpPr txBox="1"/>
          <p:nvPr/>
        </p:nvSpPr>
        <p:spPr>
          <a:xfrm>
            <a:off x="8469357" y="3057890"/>
            <a:ext cx="3009281" cy="646331"/>
          </a:xfrm>
          <a:prstGeom prst="rect">
            <a:avLst/>
          </a:prstGeom>
          <a:noFill/>
        </p:spPr>
        <p:txBody>
          <a:bodyPr wrap="square" rtlCol="0">
            <a:spAutoFit/>
          </a:bodyPr>
          <a:lstStyle/>
          <a:p>
            <a:r>
              <a:rPr kumimoji="1" lang="ja-JP" altLang="en-US" dirty="0"/>
              <a:t>ここの変化量を検知することで早く壁制御を切れる</a:t>
            </a:r>
          </a:p>
        </p:txBody>
      </p:sp>
      <p:sp>
        <p:nvSpPr>
          <p:cNvPr id="103" name="フリーフォーム: 図形 102">
            <a:extLst>
              <a:ext uri="{FF2B5EF4-FFF2-40B4-BE49-F238E27FC236}">
                <a16:creationId xmlns:a16="http://schemas.microsoft.com/office/drawing/2014/main" id="{AB9AC892-4DC3-7F86-C4FB-28E17E81CF7B}"/>
              </a:ext>
            </a:extLst>
          </p:cNvPr>
          <p:cNvSpPr/>
          <p:nvPr/>
        </p:nvSpPr>
        <p:spPr>
          <a:xfrm>
            <a:off x="4630366" y="2241354"/>
            <a:ext cx="3365770" cy="342499"/>
          </a:xfrm>
          <a:custGeom>
            <a:avLst/>
            <a:gdLst>
              <a:gd name="connsiteX0" fmla="*/ 0 w 3365770"/>
              <a:gd name="connsiteY0" fmla="*/ 83557 h 342499"/>
              <a:gd name="connsiteX1" fmla="*/ 535021 w 3365770"/>
              <a:gd name="connsiteY1" fmla="*/ 297566 h 342499"/>
              <a:gd name="connsiteX2" fmla="*/ 894945 w 3365770"/>
              <a:gd name="connsiteY2" fmla="*/ 317021 h 342499"/>
              <a:gd name="connsiteX3" fmla="*/ 1361872 w 3365770"/>
              <a:gd name="connsiteY3" fmla="*/ 5736 h 342499"/>
              <a:gd name="connsiteX4" fmla="*/ 2383277 w 3365770"/>
              <a:gd name="connsiteY4" fmla="*/ 112740 h 342499"/>
              <a:gd name="connsiteX5" fmla="*/ 3365770 w 3365770"/>
              <a:gd name="connsiteY5" fmla="*/ 83557 h 342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5770" h="342499">
                <a:moveTo>
                  <a:pt x="0" y="83557"/>
                </a:moveTo>
                <a:cubicBezTo>
                  <a:pt x="192931" y="171106"/>
                  <a:pt x="385863" y="258655"/>
                  <a:pt x="535021" y="297566"/>
                </a:cubicBezTo>
                <a:cubicBezTo>
                  <a:pt x="684179" y="336477"/>
                  <a:pt x="757137" y="365659"/>
                  <a:pt x="894945" y="317021"/>
                </a:cubicBezTo>
                <a:cubicBezTo>
                  <a:pt x="1032753" y="268383"/>
                  <a:pt x="1113817" y="39783"/>
                  <a:pt x="1361872" y="5736"/>
                </a:cubicBezTo>
                <a:cubicBezTo>
                  <a:pt x="1609927" y="-28311"/>
                  <a:pt x="2049294" y="99770"/>
                  <a:pt x="2383277" y="112740"/>
                </a:cubicBezTo>
                <a:lnTo>
                  <a:pt x="3365770" y="83557"/>
                </a:lnTo>
              </a:path>
            </a:pathLst>
          </a:custGeom>
          <a:noFill/>
          <a:ln w="38100">
            <a:solidFill>
              <a:srgbClr val="0070C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4C87B6E6-8B02-032B-63CB-210FCD3E6983}"/>
              </a:ext>
            </a:extLst>
          </p:cNvPr>
          <p:cNvCxnSpPr>
            <a:cxnSpLocks/>
          </p:cNvCxnSpPr>
          <p:nvPr/>
        </p:nvCxnSpPr>
        <p:spPr>
          <a:xfrm flipH="1">
            <a:off x="6284534" y="6483884"/>
            <a:ext cx="281636"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39A3C0AE-994D-D3A4-63D3-254C9C73DF30}"/>
              </a:ext>
            </a:extLst>
          </p:cNvPr>
          <p:cNvCxnSpPr>
            <a:cxnSpLocks/>
          </p:cNvCxnSpPr>
          <p:nvPr/>
        </p:nvCxnSpPr>
        <p:spPr>
          <a:xfrm flipV="1">
            <a:off x="2759221" y="5188088"/>
            <a:ext cx="0" cy="14461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7B0AEED0-69E2-47E6-7D94-4AFF4CCD4C85}"/>
              </a:ext>
            </a:extLst>
          </p:cNvPr>
          <p:cNvCxnSpPr>
            <a:cxnSpLocks/>
          </p:cNvCxnSpPr>
          <p:nvPr/>
        </p:nvCxnSpPr>
        <p:spPr>
          <a:xfrm>
            <a:off x="2759221" y="6634267"/>
            <a:ext cx="541830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03B83AAA-D7A2-BDD8-A331-245AC942482B}"/>
              </a:ext>
            </a:extLst>
          </p:cNvPr>
          <p:cNvCxnSpPr>
            <a:cxnSpLocks/>
          </p:cNvCxnSpPr>
          <p:nvPr/>
        </p:nvCxnSpPr>
        <p:spPr>
          <a:xfrm>
            <a:off x="2759221" y="5911177"/>
            <a:ext cx="571013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B4ADB0EA-F604-A9ED-2BA8-F65705B1E961}"/>
              </a:ext>
            </a:extLst>
          </p:cNvPr>
          <p:cNvSpPr txBox="1"/>
          <p:nvPr/>
        </p:nvSpPr>
        <p:spPr>
          <a:xfrm>
            <a:off x="8485378" y="5726511"/>
            <a:ext cx="1971853" cy="369332"/>
          </a:xfrm>
          <a:prstGeom prst="rect">
            <a:avLst/>
          </a:prstGeom>
          <a:noFill/>
        </p:spPr>
        <p:txBody>
          <a:bodyPr wrap="square">
            <a:spAutoFit/>
          </a:bodyPr>
          <a:lstStyle/>
          <a:p>
            <a:r>
              <a:rPr lang="en-US" altLang="ja-JP" dirty="0">
                <a:latin typeface="Tahoma" charset="0"/>
                <a:ea typeface="ＭＳ Ｐゴシック" charset="0"/>
              </a:rPr>
              <a:t>0</a:t>
            </a:r>
            <a:endParaRPr lang="ja-JP" altLang="en-US" dirty="0"/>
          </a:p>
        </p:txBody>
      </p:sp>
      <p:sp>
        <p:nvSpPr>
          <p:cNvPr id="35" name="テキスト ボックス 34">
            <a:extLst>
              <a:ext uri="{FF2B5EF4-FFF2-40B4-BE49-F238E27FC236}">
                <a16:creationId xmlns:a16="http://schemas.microsoft.com/office/drawing/2014/main" id="{9969B65D-C2D2-1AD1-DAC8-86E3B33EF4FC}"/>
              </a:ext>
            </a:extLst>
          </p:cNvPr>
          <p:cNvSpPr txBox="1"/>
          <p:nvPr/>
        </p:nvSpPr>
        <p:spPr>
          <a:xfrm rot="16200000">
            <a:off x="1932929" y="5588011"/>
            <a:ext cx="914401" cy="646331"/>
          </a:xfrm>
          <a:prstGeom prst="rect">
            <a:avLst/>
          </a:prstGeom>
          <a:noFill/>
        </p:spPr>
        <p:txBody>
          <a:bodyPr wrap="square" rtlCol="0">
            <a:spAutoFit/>
          </a:bodyPr>
          <a:lstStyle/>
          <a:p>
            <a:r>
              <a:rPr kumimoji="1" lang="ja-JP" altLang="en-US" dirty="0"/>
              <a:t>センサ</a:t>
            </a:r>
            <a:endParaRPr kumimoji="1" lang="en-US" altLang="ja-JP" dirty="0"/>
          </a:p>
          <a:p>
            <a:r>
              <a:rPr kumimoji="1" lang="ja-JP" altLang="en-US" dirty="0"/>
              <a:t>変化値</a:t>
            </a:r>
          </a:p>
        </p:txBody>
      </p:sp>
      <p:cxnSp>
        <p:nvCxnSpPr>
          <p:cNvPr id="3" name="直線コネクタ 2">
            <a:extLst>
              <a:ext uri="{FF2B5EF4-FFF2-40B4-BE49-F238E27FC236}">
                <a16:creationId xmlns:a16="http://schemas.microsoft.com/office/drawing/2014/main" id="{93108F50-C0F1-329B-D23C-429181184CB3}"/>
              </a:ext>
            </a:extLst>
          </p:cNvPr>
          <p:cNvCxnSpPr>
            <a:cxnSpLocks/>
          </p:cNvCxnSpPr>
          <p:nvPr/>
        </p:nvCxnSpPr>
        <p:spPr>
          <a:xfrm>
            <a:off x="3539845" y="5911177"/>
            <a:ext cx="1227914"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 name="直線コネクタ 3">
            <a:extLst>
              <a:ext uri="{FF2B5EF4-FFF2-40B4-BE49-F238E27FC236}">
                <a16:creationId xmlns:a16="http://schemas.microsoft.com/office/drawing/2014/main" id="{8E518073-EFDF-A0AC-74D6-6C91EA25347A}"/>
              </a:ext>
            </a:extLst>
          </p:cNvPr>
          <p:cNvCxnSpPr>
            <a:cxnSpLocks/>
          </p:cNvCxnSpPr>
          <p:nvPr/>
        </p:nvCxnSpPr>
        <p:spPr>
          <a:xfrm flipV="1">
            <a:off x="4751738" y="5278876"/>
            <a:ext cx="72259" cy="632301"/>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7CCEE268-A6E3-7F92-0F13-39257DD13EFC}"/>
              </a:ext>
            </a:extLst>
          </p:cNvPr>
          <p:cNvCxnSpPr>
            <a:cxnSpLocks/>
          </p:cNvCxnSpPr>
          <p:nvPr/>
        </p:nvCxnSpPr>
        <p:spPr>
          <a:xfrm flipH="1">
            <a:off x="5182618" y="5911177"/>
            <a:ext cx="1044289"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E6A30F22-4944-E4BB-55D6-176311B00FC8}"/>
              </a:ext>
            </a:extLst>
          </p:cNvPr>
          <p:cNvCxnSpPr>
            <a:cxnSpLocks/>
          </p:cNvCxnSpPr>
          <p:nvPr/>
        </p:nvCxnSpPr>
        <p:spPr>
          <a:xfrm flipH="1" flipV="1">
            <a:off x="6233486" y="5911177"/>
            <a:ext cx="60428" cy="58169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96F09837-FCD9-7BBD-2B06-ABEBD1E136E2}"/>
              </a:ext>
            </a:extLst>
          </p:cNvPr>
          <p:cNvCxnSpPr>
            <a:cxnSpLocks/>
          </p:cNvCxnSpPr>
          <p:nvPr/>
        </p:nvCxnSpPr>
        <p:spPr>
          <a:xfrm flipH="1">
            <a:off x="4823997" y="5278876"/>
            <a:ext cx="272850"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07E95DA9-B2AB-F4C0-0833-E7C19EDC52EE}"/>
              </a:ext>
            </a:extLst>
          </p:cNvPr>
          <p:cNvCxnSpPr>
            <a:cxnSpLocks/>
          </p:cNvCxnSpPr>
          <p:nvPr/>
        </p:nvCxnSpPr>
        <p:spPr>
          <a:xfrm flipH="1" flipV="1">
            <a:off x="5115611" y="5278876"/>
            <a:ext cx="67007" cy="632301"/>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C6C4F2CF-392C-E14E-DF8A-850147F9507D}"/>
              </a:ext>
            </a:extLst>
          </p:cNvPr>
          <p:cNvCxnSpPr>
            <a:cxnSpLocks/>
          </p:cNvCxnSpPr>
          <p:nvPr/>
        </p:nvCxnSpPr>
        <p:spPr>
          <a:xfrm flipV="1">
            <a:off x="6566170" y="5911176"/>
            <a:ext cx="75596" cy="581699"/>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2782FB66-D817-A8A8-E617-9EEDE10FA309}"/>
              </a:ext>
            </a:extLst>
          </p:cNvPr>
          <p:cNvCxnSpPr>
            <a:cxnSpLocks/>
          </p:cNvCxnSpPr>
          <p:nvPr/>
        </p:nvCxnSpPr>
        <p:spPr>
          <a:xfrm flipH="1">
            <a:off x="6641766" y="5911176"/>
            <a:ext cx="1117875"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66" name="楕円 65">
            <a:extLst>
              <a:ext uri="{FF2B5EF4-FFF2-40B4-BE49-F238E27FC236}">
                <a16:creationId xmlns:a16="http://schemas.microsoft.com/office/drawing/2014/main" id="{5829B6A7-8AA1-0DDC-51FA-07CBAE7BD24B}"/>
              </a:ext>
            </a:extLst>
          </p:cNvPr>
          <p:cNvSpPr/>
          <p:nvPr/>
        </p:nvSpPr>
        <p:spPr>
          <a:xfrm>
            <a:off x="4561438" y="5131647"/>
            <a:ext cx="380599" cy="348331"/>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7" name="直線コネクタ 66">
            <a:extLst>
              <a:ext uri="{FF2B5EF4-FFF2-40B4-BE49-F238E27FC236}">
                <a16:creationId xmlns:a16="http://schemas.microsoft.com/office/drawing/2014/main" id="{D9EE4C6D-8CA4-8820-B502-34E5C1EB4C7E}"/>
              </a:ext>
            </a:extLst>
          </p:cNvPr>
          <p:cNvCxnSpPr>
            <a:cxnSpLocks/>
          </p:cNvCxnSpPr>
          <p:nvPr/>
        </p:nvCxnSpPr>
        <p:spPr>
          <a:xfrm>
            <a:off x="2759221" y="5567467"/>
            <a:ext cx="571013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1FEDCA92-ECAA-8EA9-6AA7-E62C3178CA85}"/>
              </a:ext>
            </a:extLst>
          </p:cNvPr>
          <p:cNvCxnSpPr>
            <a:cxnSpLocks/>
          </p:cNvCxnSpPr>
          <p:nvPr/>
        </p:nvCxnSpPr>
        <p:spPr>
          <a:xfrm>
            <a:off x="2743200" y="6225706"/>
            <a:ext cx="571013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3" name="テキスト ボックス 72">
            <a:extLst>
              <a:ext uri="{FF2B5EF4-FFF2-40B4-BE49-F238E27FC236}">
                <a16:creationId xmlns:a16="http://schemas.microsoft.com/office/drawing/2014/main" id="{F709DE4D-E222-FBE9-2930-89E5E8265008}"/>
              </a:ext>
            </a:extLst>
          </p:cNvPr>
          <p:cNvSpPr txBox="1"/>
          <p:nvPr/>
        </p:nvSpPr>
        <p:spPr>
          <a:xfrm>
            <a:off x="8469357" y="5382801"/>
            <a:ext cx="2482684" cy="369332"/>
          </a:xfrm>
          <a:prstGeom prst="rect">
            <a:avLst/>
          </a:prstGeom>
          <a:noFill/>
        </p:spPr>
        <p:txBody>
          <a:bodyPr wrap="square">
            <a:spAutoFit/>
          </a:bodyPr>
          <a:lstStyle/>
          <a:p>
            <a:r>
              <a:rPr kumimoji="1" lang="en-US" altLang="ja-JP" sz="1800" i="0" u="none" strike="noStrike" cap="none" normalizeH="0" baseline="0" dirty="0">
                <a:ln>
                  <a:noFill/>
                </a:ln>
                <a:effectLst/>
                <a:latin typeface="Tahoma" charset="0"/>
                <a:ea typeface="ＭＳ Ｐゴシック" charset="0"/>
                <a:cs typeface="ＭＳ Ｐゴシック" charset="0"/>
              </a:rPr>
              <a:t>THRESHOLD_DIFF_R </a:t>
            </a:r>
            <a:endParaRPr lang="ja-JP" altLang="en-US" dirty="0"/>
          </a:p>
        </p:txBody>
      </p:sp>
      <p:sp>
        <p:nvSpPr>
          <p:cNvPr id="74" name="テキスト ボックス 73">
            <a:extLst>
              <a:ext uri="{FF2B5EF4-FFF2-40B4-BE49-F238E27FC236}">
                <a16:creationId xmlns:a16="http://schemas.microsoft.com/office/drawing/2014/main" id="{F0330BA3-9C8D-158B-0BAB-FBF586D5EDAD}"/>
              </a:ext>
            </a:extLst>
          </p:cNvPr>
          <p:cNvSpPr txBox="1"/>
          <p:nvPr/>
        </p:nvSpPr>
        <p:spPr>
          <a:xfrm>
            <a:off x="8499262" y="6041040"/>
            <a:ext cx="2683705" cy="369332"/>
          </a:xfrm>
          <a:prstGeom prst="rect">
            <a:avLst/>
          </a:prstGeom>
          <a:noFill/>
        </p:spPr>
        <p:txBody>
          <a:bodyPr wrap="square">
            <a:spAutoFit/>
          </a:bodyPr>
          <a:lstStyle/>
          <a:p>
            <a:r>
              <a:rPr kumimoji="1" lang="en-US" altLang="ja-JP" sz="1800" i="0" u="none" strike="noStrike" cap="none" normalizeH="0" baseline="0" dirty="0">
                <a:ln>
                  <a:noFill/>
                </a:ln>
                <a:effectLst/>
                <a:latin typeface="Tahoma" charset="0"/>
                <a:ea typeface="ＭＳ Ｐゴシック" charset="0"/>
                <a:cs typeface="ＭＳ Ｐゴシック" charset="0"/>
              </a:rPr>
              <a:t>-THRESHOLD_DIFF_R </a:t>
            </a:r>
            <a:endParaRPr lang="ja-JP" altLang="en-US" dirty="0"/>
          </a:p>
        </p:txBody>
      </p:sp>
    </p:spTree>
    <p:extLst>
      <p:ext uri="{BB962C8B-B14F-4D97-AF65-F5344CB8AC3E}">
        <p14:creationId xmlns:p14="http://schemas.microsoft.com/office/powerpoint/2010/main" val="34881269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DF34A9-64E3-23B5-7AB7-55A489C18B38}"/>
              </a:ext>
            </a:extLst>
          </p:cNvPr>
          <p:cNvSpPr>
            <a:spLocks noGrp="1"/>
          </p:cNvSpPr>
          <p:nvPr>
            <p:ph type="title"/>
          </p:nvPr>
        </p:nvSpPr>
        <p:spPr/>
        <p:txBody>
          <a:bodyPr/>
          <a:lstStyle/>
          <a:p>
            <a:r>
              <a:rPr kumimoji="1" lang="ja-JP" altLang="en-US" dirty="0"/>
              <a:t>課題</a:t>
            </a:r>
            <a:r>
              <a:rPr lang="en-US" altLang="ja-JP" dirty="0"/>
              <a:t> : </a:t>
            </a:r>
            <a:r>
              <a:rPr lang="ja-JP" altLang="en-US" dirty="0"/>
              <a:t>壁切れを判定し、壁制御を安定化</a:t>
            </a:r>
            <a:endParaRPr kumimoji="1" lang="ja-JP" altLang="en-US" dirty="0"/>
          </a:p>
        </p:txBody>
      </p:sp>
      <p:sp>
        <p:nvSpPr>
          <p:cNvPr id="34" name="コンテンツ プレースホルダー 2">
            <a:extLst>
              <a:ext uri="{FF2B5EF4-FFF2-40B4-BE49-F238E27FC236}">
                <a16:creationId xmlns:a16="http://schemas.microsoft.com/office/drawing/2014/main" id="{50CFBF4B-6D4B-300C-CB08-215BC826D59B}"/>
              </a:ext>
            </a:extLst>
          </p:cNvPr>
          <p:cNvSpPr>
            <a:spLocks noGrp="1"/>
          </p:cNvSpPr>
          <p:nvPr>
            <p:ph idx="1"/>
          </p:nvPr>
        </p:nvSpPr>
        <p:spPr>
          <a:xfrm>
            <a:off x="838200" y="1443788"/>
            <a:ext cx="10515600" cy="4351338"/>
          </a:xfrm>
        </p:spPr>
        <p:txBody>
          <a:bodyPr>
            <a:normAutofit/>
          </a:bodyPr>
          <a:lstStyle/>
          <a:p>
            <a:r>
              <a:rPr lang="ja-JP" altLang="en-US" dirty="0"/>
              <a:t>壁あり→壁制御あり </a:t>
            </a:r>
            <a:r>
              <a:rPr lang="en-US" altLang="ja-JP" dirty="0"/>
              <a:t>OK</a:t>
            </a:r>
          </a:p>
          <a:p>
            <a:r>
              <a:rPr lang="ja-JP" altLang="en-US" dirty="0"/>
              <a:t>壁あり→壁制御なし まぁ、最悪</a:t>
            </a:r>
            <a:r>
              <a:rPr lang="en-US" altLang="ja-JP" dirty="0"/>
              <a:t>OK</a:t>
            </a:r>
          </a:p>
          <a:p>
            <a:r>
              <a:rPr lang="ja-JP" altLang="en-US" dirty="0"/>
              <a:t>壁なし→壁制御あり 一番やばい。吸い込まれて不安定</a:t>
            </a:r>
            <a:endParaRPr lang="en-US" altLang="ja-JP" dirty="0"/>
          </a:p>
          <a:p>
            <a:r>
              <a:rPr lang="ja-JP" altLang="en-US" dirty="0"/>
              <a:t>壁なし→壁制御なし </a:t>
            </a:r>
            <a:r>
              <a:rPr lang="en-US" altLang="ja-JP" dirty="0"/>
              <a:t>OK</a:t>
            </a:r>
          </a:p>
          <a:p>
            <a:pPr marL="0" indent="0">
              <a:buNone/>
            </a:pPr>
            <a:endParaRPr lang="en-US" altLang="ja-JP" dirty="0"/>
          </a:p>
          <a:p>
            <a:pPr marL="0" indent="0">
              <a:buNone/>
            </a:pPr>
            <a:r>
              <a:rPr lang="ja-JP" altLang="en-US" dirty="0"/>
              <a:t>よって壁制御を切る条件は緩く、壁制御をつける条件は厳しく</a:t>
            </a:r>
            <a:endParaRPr lang="en-US" altLang="ja-JP" dirty="0"/>
          </a:p>
        </p:txBody>
      </p:sp>
    </p:spTree>
    <p:extLst>
      <p:ext uri="{BB962C8B-B14F-4D97-AF65-F5344CB8AC3E}">
        <p14:creationId xmlns:p14="http://schemas.microsoft.com/office/powerpoint/2010/main" val="4003917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DC72FA-668D-247E-CE8D-35B49579C7BF}"/>
              </a:ext>
            </a:extLst>
          </p:cNvPr>
          <p:cNvSpPr>
            <a:spLocks noGrp="1"/>
          </p:cNvSpPr>
          <p:nvPr>
            <p:ph type="title"/>
          </p:nvPr>
        </p:nvSpPr>
        <p:spPr/>
        <p:txBody>
          <a:bodyPr/>
          <a:lstStyle/>
          <a:p>
            <a:r>
              <a:rPr kumimoji="1" lang="ja-JP" altLang="en-US" dirty="0"/>
              <a:t>壁制御の概要</a:t>
            </a:r>
            <a:r>
              <a:rPr lang="en-US" altLang="ja-JP" dirty="0"/>
              <a:t>3</a:t>
            </a:r>
            <a:endParaRPr kumimoji="1" lang="ja-JP" altLang="en-US" dirty="0"/>
          </a:p>
        </p:txBody>
      </p:sp>
      <p:sp>
        <p:nvSpPr>
          <p:cNvPr id="45" name="テキスト ボックス 44">
            <a:extLst>
              <a:ext uri="{FF2B5EF4-FFF2-40B4-BE49-F238E27FC236}">
                <a16:creationId xmlns:a16="http://schemas.microsoft.com/office/drawing/2014/main" id="{6A9E2FC5-7374-2296-B446-A38AAA3A0400}"/>
              </a:ext>
            </a:extLst>
          </p:cNvPr>
          <p:cNvSpPr txBox="1"/>
          <p:nvPr/>
        </p:nvSpPr>
        <p:spPr>
          <a:xfrm>
            <a:off x="115062" y="1506022"/>
            <a:ext cx="4193454" cy="369332"/>
          </a:xfrm>
          <a:prstGeom prst="rect">
            <a:avLst/>
          </a:prstGeom>
          <a:noFill/>
        </p:spPr>
        <p:txBody>
          <a:bodyPr wrap="square" rtlCol="0">
            <a:spAutoFit/>
          </a:bodyPr>
          <a:lstStyle/>
          <a:p>
            <a:r>
              <a:rPr kumimoji="1" lang="en-US" altLang="ja-JP" dirty="0"/>
              <a:t>Main</a:t>
            </a:r>
            <a:r>
              <a:rPr kumimoji="1" lang="ja-JP" altLang="en-US" dirty="0"/>
              <a:t>処理と</a:t>
            </a:r>
            <a:r>
              <a:rPr kumimoji="1" lang="en-US" altLang="ja-JP" dirty="0"/>
              <a:t>TIM6</a:t>
            </a:r>
            <a:r>
              <a:rPr kumimoji="1" lang="ja-JP" altLang="en-US" dirty="0"/>
              <a:t>割り込み処理は同じ</a:t>
            </a:r>
          </a:p>
        </p:txBody>
      </p:sp>
      <p:sp>
        <p:nvSpPr>
          <p:cNvPr id="134" name="テキスト ボックス 133">
            <a:extLst>
              <a:ext uri="{FF2B5EF4-FFF2-40B4-BE49-F238E27FC236}">
                <a16:creationId xmlns:a16="http://schemas.microsoft.com/office/drawing/2014/main" id="{017701A3-B0AC-3008-8D2B-5CCC806CF49F}"/>
              </a:ext>
            </a:extLst>
          </p:cNvPr>
          <p:cNvSpPr txBox="1"/>
          <p:nvPr/>
        </p:nvSpPr>
        <p:spPr>
          <a:xfrm>
            <a:off x="487761" y="1907874"/>
            <a:ext cx="2457164" cy="369332"/>
          </a:xfrm>
          <a:prstGeom prst="rect">
            <a:avLst/>
          </a:prstGeom>
          <a:noFill/>
        </p:spPr>
        <p:txBody>
          <a:bodyPr wrap="square" rtlCol="0">
            <a:spAutoFit/>
          </a:bodyPr>
          <a:lstStyle/>
          <a:p>
            <a:r>
              <a:rPr kumimoji="1" lang="en-US" altLang="ja-JP" dirty="0" err="1"/>
              <a:t>calWallConrol</a:t>
            </a:r>
            <a:r>
              <a:rPr kumimoji="1" lang="ja-JP" altLang="en-US" dirty="0"/>
              <a:t>の中身</a:t>
            </a:r>
          </a:p>
        </p:txBody>
      </p:sp>
      <p:sp>
        <p:nvSpPr>
          <p:cNvPr id="136" name="テキスト ボックス 135">
            <a:extLst>
              <a:ext uri="{FF2B5EF4-FFF2-40B4-BE49-F238E27FC236}">
                <a16:creationId xmlns:a16="http://schemas.microsoft.com/office/drawing/2014/main" id="{0DC23626-0C39-92AE-60C3-12BE9B843ED5}"/>
              </a:ext>
            </a:extLst>
          </p:cNvPr>
          <p:cNvSpPr txBox="1"/>
          <p:nvPr/>
        </p:nvSpPr>
        <p:spPr>
          <a:xfrm>
            <a:off x="2373552" y="6065416"/>
            <a:ext cx="10077688" cy="738664"/>
          </a:xfrm>
          <a:prstGeom prst="rect">
            <a:avLst/>
          </a:prstGeom>
          <a:noFill/>
        </p:spPr>
        <p:txBody>
          <a:bodyPr wrap="square">
            <a:spAutoFit/>
          </a:bodyPr>
          <a:lstStyle/>
          <a:p>
            <a:r>
              <a:rPr lang="en-US" altLang="ja-JP" sz="1050" dirty="0" err="1"/>
              <a:t>g_WallControlStatus</a:t>
            </a:r>
            <a:r>
              <a:rPr lang="en-US" altLang="ja-JP" sz="1050" dirty="0"/>
              <a:t>=2</a:t>
            </a:r>
            <a:r>
              <a:rPr lang="ja-JP" altLang="en-US" sz="1050" dirty="0"/>
              <a:t>進法で</a:t>
            </a:r>
            <a:r>
              <a:rPr lang="en-US" altLang="ja-JP" sz="1050" dirty="0"/>
              <a:t>00</a:t>
            </a:r>
            <a:r>
              <a:rPr lang="ja-JP" altLang="en-US" sz="1050" dirty="0"/>
              <a:t>のとき</a:t>
            </a:r>
            <a:r>
              <a:rPr lang="en-US" altLang="ja-JP" sz="1050" dirty="0"/>
              <a:t> </a:t>
            </a:r>
            <a:r>
              <a:rPr lang="en-US" altLang="ja-JP" sz="1050" dirty="0" err="1">
                <a:solidFill>
                  <a:srgbClr val="000000"/>
                </a:solidFill>
                <a:latin typeface="Consolas" panose="020B0609020204030204" pitchFamily="49" charset="0"/>
              </a:rPr>
              <a:t>PID_wall</a:t>
            </a:r>
            <a:r>
              <a:rPr lang="en-US" altLang="ja-JP" sz="1050" dirty="0">
                <a:solidFill>
                  <a:srgbClr val="000000"/>
                </a:solidFill>
                <a:latin typeface="Consolas" panose="020B0609020204030204" pitchFamily="49" charset="0"/>
              </a:rPr>
              <a:t>= 0</a:t>
            </a:r>
            <a:r>
              <a:rPr lang="en-US" altLang="ja-JP" sz="1050" b="1" dirty="0">
                <a:solidFill>
                  <a:srgbClr val="000000"/>
                </a:solidFill>
                <a:latin typeface="Consolas" panose="020B0609020204030204" pitchFamily="49" charset="0"/>
              </a:rPr>
              <a:t>;</a:t>
            </a:r>
            <a:endParaRPr lang="ja-JP" altLang="en-US" sz="1050" dirty="0"/>
          </a:p>
          <a:p>
            <a:r>
              <a:rPr lang="en-US" altLang="ja-JP" sz="1050" dirty="0" err="1"/>
              <a:t>g_WallControlStatus</a:t>
            </a:r>
            <a:r>
              <a:rPr lang="en-US" altLang="ja-JP" sz="1050" dirty="0"/>
              <a:t>=2</a:t>
            </a:r>
            <a:r>
              <a:rPr lang="ja-JP" altLang="en-US" sz="1050" dirty="0"/>
              <a:t>進法で</a:t>
            </a:r>
            <a:r>
              <a:rPr lang="en-US" altLang="ja-JP" sz="1050" dirty="0"/>
              <a:t>01</a:t>
            </a:r>
            <a:r>
              <a:rPr lang="ja-JP" altLang="en-US" sz="1050" dirty="0"/>
              <a:t>のとき</a:t>
            </a:r>
            <a:r>
              <a:rPr lang="en-US" altLang="ja-JP" sz="1050" dirty="0"/>
              <a:t> </a:t>
            </a:r>
            <a:r>
              <a:rPr lang="en-US" altLang="ja-JP" sz="1050" dirty="0" err="1">
                <a:solidFill>
                  <a:srgbClr val="000000"/>
                </a:solidFill>
                <a:latin typeface="Consolas" panose="020B0609020204030204" pitchFamily="49" charset="0"/>
              </a:rPr>
              <a:t>PID_wall</a:t>
            </a:r>
            <a:r>
              <a:rPr lang="en-US" altLang="ja-JP" sz="1050" dirty="0">
                <a:solidFill>
                  <a:srgbClr val="000000"/>
                </a:solidFill>
                <a:latin typeface="Consolas" panose="020B0609020204030204" pitchFamily="49" charset="0"/>
              </a:rPr>
              <a:t>= SENSOR_GAIN * (2 * (float)</a:t>
            </a:r>
            <a:r>
              <a:rPr lang="en-US" altLang="ja-JP" sz="1050" b="1" dirty="0">
                <a:solidFill>
                  <a:srgbClr val="000000"/>
                </a:solidFill>
                <a:latin typeface="Consolas" panose="020B0609020204030204" pitchFamily="49" charset="0"/>
              </a:rPr>
              <a:t>(</a:t>
            </a:r>
            <a:r>
              <a:rPr lang="ja-JP" altLang="en-US" sz="1050" b="1" dirty="0">
                <a:solidFill>
                  <a:srgbClr val="000000"/>
                </a:solidFill>
                <a:latin typeface="Consolas" panose="020B0609020204030204" pitchFamily="49" charset="0"/>
              </a:rPr>
              <a:t>左壁のセンサ値</a:t>
            </a:r>
            <a:r>
              <a:rPr lang="en-US" altLang="ja-JP" sz="1050" b="1" dirty="0">
                <a:solidFill>
                  <a:srgbClr val="000000"/>
                </a:solidFill>
                <a:latin typeface="Consolas" panose="020B0609020204030204" pitchFamily="49" charset="0"/>
              </a:rPr>
              <a:t>- CENTER_L));</a:t>
            </a:r>
            <a:endParaRPr lang="ja-JP" altLang="en-US" sz="1050" dirty="0"/>
          </a:p>
          <a:p>
            <a:r>
              <a:rPr lang="en-US" altLang="ja-JP" sz="1050" dirty="0" err="1"/>
              <a:t>g_WallControlStatus</a:t>
            </a:r>
            <a:r>
              <a:rPr lang="en-US" altLang="ja-JP" sz="1050" dirty="0"/>
              <a:t>=2</a:t>
            </a:r>
            <a:r>
              <a:rPr lang="ja-JP" altLang="en-US" sz="1050" dirty="0"/>
              <a:t>進法で</a:t>
            </a:r>
            <a:r>
              <a:rPr lang="en-US" altLang="ja-JP" sz="1050" dirty="0"/>
              <a:t>10</a:t>
            </a:r>
            <a:r>
              <a:rPr lang="ja-JP" altLang="en-US" sz="1050" dirty="0"/>
              <a:t>のとき</a:t>
            </a:r>
            <a:r>
              <a:rPr lang="en-US" altLang="ja-JP" sz="1050" dirty="0"/>
              <a:t> </a:t>
            </a:r>
            <a:r>
              <a:rPr lang="en-US" altLang="ja-JP" sz="1050" dirty="0" err="1">
                <a:solidFill>
                  <a:srgbClr val="000000"/>
                </a:solidFill>
                <a:latin typeface="Consolas" panose="020B0609020204030204" pitchFamily="49" charset="0"/>
              </a:rPr>
              <a:t>PID_wall</a:t>
            </a:r>
            <a:r>
              <a:rPr lang="en-US" altLang="ja-JP" sz="1050" dirty="0">
                <a:solidFill>
                  <a:srgbClr val="000000"/>
                </a:solidFill>
                <a:latin typeface="Consolas" panose="020B0609020204030204" pitchFamily="49" charset="0"/>
              </a:rPr>
              <a:t>= SENSOR_GAIN * (-2 * (float)</a:t>
            </a:r>
            <a:r>
              <a:rPr lang="en-US" altLang="ja-JP" sz="1050" b="1" dirty="0">
                <a:solidFill>
                  <a:srgbClr val="000000"/>
                </a:solidFill>
                <a:latin typeface="Consolas" panose="020B0609020204030204" pitchFamily="49" charset="0"/>
              </a:rPr>
              <a:t>(</a:t>
            </a:r>
            <a:r>
              <a:rPr lang="ja-JP" altLang="en-US" sz="1050" b="1" dirty="0">
                <a:solidFill>
                  <a:srgbClr val="000000"/>
                </a:solidFill>
                <a:latin typeface="Consolas" panose="020B0609020204030204" pitchFamily="49" charset="0"/>
              </a:rPr>
              <a:t>右壁のセンサ値</a:t>
            </a:r>
            <a:r>
              <a:rPr lang="en-US" altLang="ja-JP" sz="1050" b="1" dirty="0">
                <a:solidFill>
                  <a:srgbClr val="000000"/>
                </a:solidFill>
                <a:latin typeface="Consolas" panose="020B0609020204030204" pitchFamily="49" charset="0"/>
              </a:rPr>
              <a:t> - CENTER_R));</a:t>
            </a:r>
            <a:endParaRPr lang="ja-JP" altLang="en-US" sz="1050" dirty="0"/>
          </a:p>
          <a:p>
            <a:r>
              <a:rPr lang="en-US" altLang="ja-JP" sz="1050" dirty="0" err="1"/>
              <a:t>g_WallControlStatus</a:t>
            </a:r>
            <a:r>
              <a:rPr lang="en-US" altLang="ja-JP" sz="1050" dirty="0"/>
              <a:t>=2</a:t>
            </a:r>
            <a:r>
              <a:rPr lang="ja-JP" altLang="en-US" sz="1050" dirty="0"/>
              <a:t>進法で</a:t>
            </a:r>
            <a:r>
              <a:rPr lang="en-US" altLang="ja-JP" sz="1050" dirty="0"/>
              <a:t>11</a:t>
            </a:r>
            <a:r>
              <a:rPr lang="ja-JP" altLang="en-US" sz="1050" dirty="0"/>
              <a:t>のとき</a:t>
            </a:r>
            <a:r>
              <a:rPr lang="en-US" altLang="ja-JP" sz="1050" dirty="0"/>
              <a:t> </a:t>
            </a:r>
            <a:r>
              <a:rPr lang="en-US" altLang="ja-JP" sz="1050" dirty="0" err="1">
                <a:solidFill>
                  <a:srgbClr val="000000"/>
                </a:solidFill>
                <a:latin typeface="Consolas" panose="020B0609020204030204" pitchFamily="49" charset="0"/>
              </a:rPr>
              <a:t>PID_wall</a:t>
            </a:r>
            <a:r>
              <a:rPr lang="en-US" altLang="ja-JP" sz="1050" dirty="0">
                <a:solidFill>
                  <a:srgbClr val="000000"/>
                </a:solidFill>
                <a:latin typeface="Consolas" panose="020B0609020204030204" pitchFamily="49" charset="0"/>
              </a:rPr>
              <a:t>= SENSOR_GAIN * ((float)</a:t>
            </a:r>
            <a:r>
              <a:rPr lang="en-US" altLang="ja-JP" sz="1050" b="1" dirty="0">
                <a:solidFill>
                  <a:srgbClr val="000000"/>
                </a:solidFill>
                <a:latin typeface="Consolas" panose="020B0609020204030204" pitchFamily="49" charset="0"/>
              </a:rPr>
              <a:t>(</a:t>
            </a:r>
            <a:r>
              <a:rPr lang="ja-JP" altLang="en-US" sz="1050" b="1" dirty="0">
                <a:solidFill>
                  <a:srgbClr val="000000"/>
                </a:solidFill>
                <a:latin typeface="Consolas" panose="020B0609020204030204" pitchFamily="49" charset="0"/>
              </a:rPr>
              <a:t>左壁のセンサ値</a:t>
            </a:r>
            <a:r>
              <a:rPr lang="en-US" altLang="ja-JP" sz="1050" b="1" dirty="0">
                <a:solidFill>
                  <a:srgbClr val="000000"/>
                </a:solidFill>
                <a:latin typeface="Consolas" panose="020B0609020204030204" pitchFamily="49" charset="0"/>
              </a:rPr>
              <a:t>- CENTER_L)-</a:t>
            </a:r>
            <a:r>
              <a:rPr lang="en-US" altLang="ja-JP" sz="1050" dirty="0">
                <a:solidFill>
                  <a:srgbClr val="000000"/>
                </a:solidFill>
                <a:latin typeface="Consolas" panose="020B0609020204030204" pitchFamily="49" charset="0"/>
              </a:rPr>
              <a:t>(float)</a:t>
            </a:r>
            <a:r>
              <a:rPr lang="en-US" altLang="ja-JP" sz="1050" b="1" dirty="0">
                <a:solidFill>
                  <a:srgbClr val="000000"/>
                </a:solidFill>
                <a:latin typeface="Consolas" panose="020B0609020204030204" pitchFamily="49" charset="0"/>
              </a:rPr>
              <a:t>(</a:t>
            </a:r>
            <a:r>
              <a:rPr lang="ja-JP" altLang="en-US" sz="1050" b="1" dirty="0">
                <a:solidFill>
                  <a:srgbClr val="000000"/>
                </a:solidFill>
                <a:latin typeface="Consolas" panose="020B0609020204030204" pitchFamily="49" charset="0"/>
              </a:rPr>
              <a:t>右壁のセンサ値</a:t>
            </a:r>
            <a:r>
              <a:rPr lang="en-US" altLang="ja-JP" sz="1050" b="1" dirty="0">
                <a:solidFill>
                  <a:srgbClr val="000000"/>
                </a:solidFill>
                <a:latin typeface="Consolas" panose="020B0609020204030204" pitchFamily="49" charset="0"/>
              </a:rPr>
              <a:t> - CENTER_R));</a:t>
            </a:r>
            <a:endParaRPr lang="ja-JP" altLang="en-US" sz="1050" dirty="0"/>
          </a:p>
        </p:txBody>
      </p:sp>
      <p:sp>
        <p:nvSpPr>
          <p:cNvPr id="5" name="フローチャート: 判断 4">
            <a:extLst>
              <a:ext uri="{FF2B5EF4-FFF2-40B4-BE49-F238E27FC236}">
                <a16:creationId xmlns:a16="http://schemas.microsoft.com/office/drawing/2014/main" id="{9D10E95F-EBE1-4145-76FD-F1FD783EAA22}"/>
              </a:ext>
            </a:extLst>
          </p:cNvPr>
          <p:cNvSpPr/>
          <p:nvPr/>
        </p:nvSpPr>
        <p:spPr bwMode="auto">
          <a:xfrm>
            <a:off x="6946613" y="122639"/>
            <a:ext cx="4232020" cy="550565"/>
          </a:xfrm>
          <a:prstGeom prst="flowChartDecision">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r>
              <a:rPr kumimoji="1" lang="ja-JP" altLang="en-US" sz="1050" dirty="0"/>
              <a:t>前回左壁があり</a:t>
            </a:r>
            <a:r>
              <a:rPr kumimoji="1" lang="en-US" altLang="ja-JP" sz="1050" dirty="0"/>
              <a:t>(</a:t>
            </a:r>
            <a:r>
              <a:rPr lang="en-US" altLang="ja-JP" sz="1050" dirty="0" err="1"/>
              <a:t>g_WallControlStatus</a:t>
            </a:r>
            <a:r>
              <a:rPr lang="ja-JP" altLang="en-US" sz="1050" dirty="0"/>
              <a:t>の</a:t>
            </a:r>
            <a:r>
              <a:rPr lang="en-US" altLang="ja-JP" sz="1050" dirty="0"/>
              <a:t>1bit</a:t>
            </a:r>
            <a:r>
              <a:rPr kumimoji="1" lang="ja-JP" altLang="en-US" sz="1050" dirty="0"/>
              <a:t>目が</a:t>
            </a:r>
            <a:r>
              <a:rPr kumimoji="1" lang="en-US" altLang="ja-JP" sz="1050" dirty="0"/>
              <a:t>1)</a:t>
            </a:r>
            <a:r>
              <a:rPr lang="ja-JP" altLang="en-US" sz="1050" dirty="0"/>
              <a:t> </a:t>
            </a:r>
            <a:endParaRPr kumimoji="1" lang="ja-JP" altLang="en-US" sz="1050" dirty="0"/>
          </a:p>
        </p:txBody>
      </p:sp>
      <p:sp>
        <p:nvSpPr>
          <p:cNvPr id="22" name="フローチャート: 処理 21">
            <a:extLst>
              <a:ext uri="{FF2B5EF4-FFF2-40B4-BE49-F238E27FC236}">
                <a16:creationId xmlns:a16="http://schemas.microsoft.com/office/drawing/2014/main" id="{DE2CCF45-01C0-7575-C47F-4A8B40BA4535}"/>
              </a:ext>
            </a:extLst>
          </p:cNvPr>
          <p:cNvSpPr/>
          <p:nvPr/>
        </p:nvSpPr>
        <p:spPr bwMode="auto">
          <a:xfrm>
            <a:off x="10164315" y="648662"/>
            <a:ext cx="500218" cy="219820"/>
          </a:xfrm>
          <a:prstGeom prst="flowChartProcess">
            <a:avLst/>
          </a:prstGeom>
          <a:noFill/>
          <a:ln w="19050"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eaLnBrk="1" hangingPunct="1"/>
            <a:r>
              <a:rPr kumimoji="1" lang="en-US" altLang="ja-JP" sz="1050" i="0" u="none" strike="noStrike" cap="none" normalizeH="0" baseline="0" dirty="0">
                <a:ln>
                  <a:noFill/>
                </a:ln>
                <a:solidFill>
                  <a:srgbClr val="0000FF"/>
                </a:solidFill>
                <a:effectLst/>
                <a:latin typeface="Tahoma" charset="0"/>
                <a:ea typeface="ＭＳ Ｐゴシック" charset="0"/>
                <a:cs typeface="ＭＳ Ｐゴシック" charset="0"/>
              </a:rPr>
              <a:t>No</a:t>
            </a:r>
            <a:endParaRPr kumimoji="1" lang="ja-JP" altLang="en-US" sz="1050" i="0" u="none" strike="noStrike" cap="none" normalizeH="0" baseline="0" dirty="0">
              <a:ln>
                <a:noFill/>
              </a:ln>
              <a:solidFill>
                <a:srgbClr val="0000FF"/>
              </a:solidFill>
              <a:effectLst/>
              <a:latin typeface="Tahoma" charset="0"/>
              <a:ea typeface="ＭＳ Ｐゴシック" charset="0"/>
              <a:cs typeface="ＭＳ Ｐゴシック" charset="0"/>
            </a:endParaRPr>
          </a:p>
        </p:txBody>
      </p:sp>
      <p:sp>
        <p:nvSpPr>
          <p:cNvPr id="23" name="フローチャート: 処理 22">
            <a:extLst>
              <a:ext uri="{FF2B5EF4-FFF2-40B4-BE49-F238E27FC236}">
                <a16:creationId xmlns:a16="http://schemas.microsoft.com/office/drawing/2014/main" id="{84F85898-7319-3A6A-A052-702535373FC5}"/>
              </a:ext>
            </a:extLst>
          </p:cNvPr>
          <p:cNvSpPr/>
          <p:nvPr/>
        </p:nvSpPr>
        <p:spPr bwMode="auto">
          <a:xfrm>
            <a:off x="7590339" y="623334"/>
            <a:ext cx="347162" cy="205785"/>
          </a:xfrm>
          <a:prstGeom prst="flowChartProcess">
            <a:avLst/>
          </a:prstGeom>
          <a:noFill/>
          <a:ln w="19050"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eaLnBrk="1" hangingPunct="1"/>
            <a:r>
              <a:rPr lang="en-US" altLang="ja-JP" sz="1050" dirty="0">
                <a:solidFill>
                  <a:srgbClr val="FF0000"/>
                </a:solidFill>
                <a:latin typeface="Tahoma" charset="0"/>
                <a:ea typeface="ＭＳ Ｐゴシック" charset="0"/>
                <a:cs typeface="ＭＳ Ｐゴシック" charset="0"/>
              </a:rPr>
              <a:t>yes</a:t>
            </a:r>
            <a:endParaRPr kumimoji="1" lang="ja-JP" altLang="en-US" sz="1050" i="0" u="none" strike="noStrike" cap="none" normalizeH="0" baseline="0" dirty="0">
              <a:ln>
                <a:noFill/>
              </a:ln>
              <a:solidFill>
                <a:srgbClr val="FF0000"/>
              </a:solidFill>
              <a:effectLst/>
              <a:latin typeface="Tahoma" charset="0"/>
              <a:ea typeface="ＭＳ Ｐゴシック" charset="0"/>
              <a:cs typeface="ＭＳ Ｐゴシック" charset="0"/>
            </a:endParaRPr>
          </a:p>
        </p:txBody>
      </p:sp>
      <p:cxnSp>
        <p:nvCxnSpPr>
          <p:cNvPr id="24" name="直線矢印コネクタ 23">
            <a:extLst>
              <a:ext uri="{FF2B5EF4-FFF2-40B4-BE49-F238E27FC236}">
                <a16:creationId xmlns:a16="http://schemas.microsoft.com/office/drawing/2014/main" id="{93C5FDA1-4496-F033-D06E-188E51FC1E80}"/>
              </a:ext>
            </a:extLst>
          </p:cNvPr>
          <p:cNvCxnSpPr>
            <a:cxnSpLocks/>
          </p:cNvCxnSpPr>
          <p:nvPr/>
        </p:nvCxnSpPr>
        <p:spPr bwMode="auto">
          <a:xfrm>
            <a:off x="7324364" y="429509"/>
            <a:ext cx="0" cy="399610"/>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直線矢印コネクタ 25">
            <a:extLst>
              <a:ext uri="{FF2B5EF4-FFF2-40B4-BE49-F238E27FC236}">
                <a16:creationId xmlns:a16="http://schemas.microsoft.com/office/drawing/2014/main" id="{67B562D1-F4C9-1C4C-3757-812350C615E3}"/>
              </a:ext>
            </a:extLst>
          </p:cNvPr>
          <p:cNvCxnSpPr>
            <a:cxnSpLocks/>
          </p:cNvCxnSpPr>
          <p:nvPr/>
        </p:nvCxnSpPr>
        <p:spPr bwMode="auto">
          <a:xfrm>
            <a:off x="10777450" y="466454"/>
            <a:ext cx="1" cy="362665"/>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8" name="フローチャート: 判断 27">
            <a:extLst>
              <a:ext uri="{FF2B5EF4-FFF2-40B4-BE49-F238E27FC236}">
                <a16:creationId xmlns:a16="http://schemas.microsoft.com/office/drawing/2014/main" id="{EBDCE427-B8CA-A3F4-BD30-519799C5486C}"/>
              </a:ext>
            </a:extLst>
          </p:cNvPr>
          <p:cNvSpPr/>
          <p:nvPr/>
        </p:nvSpPr>
        <p:spPr bwMode="auto">
          <a:xfrm>
            <a:off x="6096000" y="836129"/>
            <a:ext cx="2456727" cy="1483607"/>
          </a:xfrm>
          <a:prstGeom prst="flowChartDecision">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050" i="0" u="none" strike="noStrike" cap="none" normalizeH="0" baseline="0" dirty="0">
                <a:ln>
                  <a:noFill/>
                </a:ln>
                <a:effectLst/>
                <a:latin typeface="Tahoma" charset="0"/>
                <a:ea typeface="ＭＳ Ｐゴシック" charset="0"/>
                <a:cs typeface="ＭＳ Ｐゴシック" charset="0"/>
              </a:rPr>
              <a:t>左壁のセンサ値</a:t>
            </a:r>
            <a:r>
              <a:rPr kumimoji="1" lang="en-US" altLang="ja-JP" sz="1050" i="0" u="none" strike="noStrike" cap="none" normalizeH="0" baseline="0" dirty="0">
                <a:ln>
                  <a:noFill/>
                </a:ln>
                <a:effectLst/>
                <a:latin typeface="Tahoma" charset="0"/>
                <a:ea typeface="ＭＳ Ｐゴシック" charset="0"/>
                <a:cs typeface="ＭＳ Ｐゴシック" charset="0"/>
              </a:rPr>
              <a:t>&lt;THRESHOLD_L </a:t>
            </a: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050" i="0" u="none" strike="noStrike" cap="none" normalizeH="0" baseline="0" dirty="0">
                <a:ln>
                  <a:noFill/>
                </a:ln>
                <a:effectLst/>
                <a:latin typeface="Tahoma" charset="0"/>
                <a:ea typeface="ＭＳ Ｐゴシック" charset="0"/>
                <a:cs typeface="ＭＳ Ｐゴシック" charset="0"/>
              </a:rPr>
              <a:t>Or</a:t>
            </a: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050" i="0" u="none" strike="noStrike" cap="none" normalizeH="0" baseline="0" dirty="0">
                <a:ln>
                  <a:noFill/>
                </a:ln>
                <a:effectLst/>
                <a:latin typeface="Tahoma" charset="0"/>
                <a:ea typeface="ＭＳ Ｐゴシック" charset="0"/>
                <a:cs typeface="ＭＳ Ｐゴシック" charset="0"/>
              </a:rPr>
              <a:t>左壁のセンサ値の変化量</a:t>
            </a:r>
            <a:r>
              <a:rPr kumimoji="1" lang="en-US" altLang="ja-JP" sz="1050" i="0" u="none" strike="noStrike" cap="none" normalizeH="0" baseline="0" dirty="0">
                <a:ln>
                  <a:noFill/>
                </a:ln>
                <a:effectLst/>
                <a:latin typeface="Tahoma" charset="0"/>
                <a:ea typeface="ＭＳ Ｐゴシック" charset="0"/>
                <a:cs typeface="ＭＳ Ｐゴシック" charset="0"/>
              </a:rPr>
              <a:t>&gt; THRESHOLD_DIFF_L </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sp>
        <p:nvSpPr>
          <p:cNvPr id="32" name="テキスト ボックス 31">
            <a:extLst>
              <a:ext uri="{FF2B5EF4-FFF2-40B4-BE49-F238E27FC236}">
                <a16:creationId xmlns:a16="http://schemas.microsoft.com/office/drawing/2014/main" id="{FEECD838-70AC-5477-B946-D9F2355163D7}"/>
              </a:ext>
            </a:extLst>
          </p:cNvPr>
          <p:cNvSpPr txBox="1"/>
          <p:nvPr/>
        </p:nvSpPr>
        <p:spPr>
          <a:xfrm>
            <a:off x="6946613" y="5114925"/>
            <a:ext cx="6096000" cy="646331"/>
          </a:xfrm>
          <a:prstGeom prst="rect">
            <a:avLst/>
          </a:prstGeom>
          <a:noFill/>
        </p:spPr>
        <p:txBody>
          <a:bodyPr wrap="square">
            <a:spAutoFit/>
          </a:bodyPr>
          <a:lstStyle/>
          <a:p>
            <a:r>
              <a:rPr lang="en-US" altLang="ja-JP" sz="1800" dirty="0"/>
              <a:t>THRESHOLD_DIFF_L : </a:t>
            </a:r>
            <a:r>
              <a:rPr lang="ja-JP" altLang="en-US" sz="1800" dirty="0"/>
              <a:t>左壁の壁切れ判定の閾値</a:t>
            </a:r>
            <a:endParaRPr lang="en-US" altLang="ja-JP" sz="1800" dirty="0"/>
          </a:p>
          <a:p>
            <a:r>
              <a:rPr lang="en-US" altLang="ja-JP" sz="1800" dirty="0"/>
              <a:t>THRESHOLD_DIFF_R : </a:t>
            </a:r>
            <a:r>
              <a:rPr lang="ja-JP" altLang="en-US" sz="1800" dirty="0"/>
              <a:t>右壁の壁切れ判定の閾値</a:t>
            </a:r>
            <a:endParaRPr lang="en-US" altLang="ja-JP" sz="1800" dirty="0"/>
          </a:p>
        </p:txBody>
      </p:sp>
      <p:sp>
        <p:nvSpPr>
          <p:cNvPr id="33" name="フローチャート: 判断 32">
            <a:extLst>
              <a:ext uri="{FF2B5EF4-FFF2-40B4-BE49-F238E27FC236}">
                <a16:creationId xmlns:a16="http://schemas.microsoft.com/office/drawing/2014/main" id="{06E81168-2FA1-EA5C-0BF3-10DA45080CDE}"/>
              </a:ext>
            </a:extLst>
          </p:cNvPr>
          <p:cNvSpPr/>
          <p:nvPr/>
        </p:nvSpPr>
        <p:spPr bwMode="auto">
          <a:xfrm>
            <a:off x="9549087" y="856306"/>
            <a:ext cx="2456727" cy="1483607"/>
          </a:xfrm>
          <a:prstGeom prst="flowChartDecision">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050" i="0" u="none" strike="noStrike" cap="none" normalizeH="0" baseline="0" dirty="0">
                <a:ln>
                  <a:noFill/>
                </a:ln>
                <a:effectLst/>
                <a:latin typeface="Tahoma" charset="0"/>
                <a:ea typeface="ＭＳ Ｐゴシック" charset="0"/>
                <a:cs typeface="ＭＳ Ｐゴシック" charset="0"/>
              </a:rPr>
              <a:t>左壁のセンサ値</a:t>
            </a:r>
            <a:r>
              <a:rPr kumimoji="1" lang="en-US" altLang="ja-JP" sz="1050" i="0" u="none" strike="noStrike" cap="none" normalizeH="0" baseline="0" dirty="0">
                <a:ln>
                  <a:noFill/>
                </a:ln>
                <a:effectLst/>
                <a:latin typeface="Tahoma" charset="0"/>
                <a:ea typeface="ＭＳ Ｐゴシック" charset="0"/>
                <a:cs typeface="ＭＳ Ｐゴシック" charset="0"/>
              </a:rPr>
              <a:t>&gt;THRESHOLD_L </a:t>
            </a:r>
          </a:p>
          <a:p>
            <a:pPr marL="0" marR="0" indent="0" algn="ctr" defTabSz="914400" rtl="0" eaLnBrk="1" fontAlgn="base" latinLnBrk="0" hangingPunct="1">
              <a:lnSpc>
                <a:spcPct val="100000"/>
              </a:lnSpc>
              <a:spcBef>
                <a:spcPct val="0"/>
              </a:spcBef>
              <a:spcAft>
                <a:spcPct val="0"/>
              </a:spcAft>
              <a:buClrTx/>
              <a:buSzTx/>
              <a:buFontTx/>
              <a:buNone/>
              <a:tabLst/>
            </a:pPr>
            <a:r>
              <a:rPr lang="en-US" altLang="ja-JP" sz="1050" dirty="0">
                <a:latin typeface="Tahoma" charset="0"/>
                <a:ea typeface="ＭＳ Ｐゴシック" charset="0"/>
                <a:cs typeface="ＭＳ Ｐゴシック" charset="0"/>
              </a:rPr>
              <a:t>and</a:t>
            </a:r>
            <a:endParaRPr kumimoji="1" lang="en-US" altLang="ja-JP" sz="1050" i="0" u="none" strike="noStrike" cap="none" normalizeH="0" baseline="0" dirty="0">
              <a:ln>
                <a:noFill/>
              </a:ln>
              <a:effectLst/>
              <a:latin typeface="Tahoma" charset="0"/>
              <a:ea typeface="ＭＳ Ｐゴシック" charset="0"/>
              <a:cs typeface="ＭＳ Ｐゴシック"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050" i="0" u="none" strike="noStrike" cap="none" normalizeH="0" baseline="0" dirty="0">
                <a:ln>
                  <a:noFill/>
                </a:ln>
                <a:effectLst/>
                <a:latin typeface="Tahoma" charset="0"/>
                <a:ea typeface="ＭＳ Ｐゴシック" charset="0"/>
                <a:cs typeface="ＭＳ Ｐゴシック" charset="0"/>
              </a:rPr>
              <a:t>左壁のセンサ値の変化量 </a:t>
            </a:r>
            <a:r>
              <a:rPr lang="en-US" altLang="ja-JP" sz="1050" dirty="0">
                <a:latin typeface="Tahoma" charset="0"/>
                <a:ea typeface="ＭＳ Ｐゴシック" charset="0"/>
                <a:cs typeface="ＭＳ Ｐゴシック" charset="0"/>
              </a:rPr>
              <a:t>&lt;</a:t>
            </a:r>
            <a:r>
              <a:rPr kumimoji="1" lang="en-US" altLang="ja-JP" sz="1050" i="0" u="none" strike="noStrike" cap="none" normalizeH="0" baseline="0" dirty="0">
                <a:ln>
                  <a:noFill/>
                </a:ln>
                <a:effectLst/>
                <a:latin typeface="Tahoma" charset="0"/>
                <a:ea typeface="ＭＳ Ｐゴシック" charset="0"/>
                <a:cs typeface="ＭＳ Ｐゴシック" charset="0"/>
              </a:rPr>
              <a:t> THRESHOLD_DIFF_L </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sp>
        <p:nvSpPr>
          <p:cNvPr id="39" name="フローチャート: 処理 38">
            <a:extLst>
              <a:ext uri="{FF2B5EF4-FFF2-40B4-BE49-F238E27FC236}">
                <a16:creationId xmlns:a16="http://schemas.microsoft.com/office/drawing/2014/main" id="{E2796BC5-8613-7E0E-1B76-77E72800D97E}"/>
              </a:ext>
            </a:extLst>
          </p:cNvPr>
          <p:cNvSpPr/>
          <p:nvPr/>
        </p:nvSpPr>
        <p:spPr bwMode="auto">
          <a:xfrm>
            <a:off x="9681235" y="2546139"/>
            <a:ext cx="2192429" cy="421099"/>
          </a:xfrm>
          <a:prstGeom prst="flowChart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050" dirty="0"/>
              <a:t>この状態が一定以上続いたら</a:t>
            </a:r>
            <a:endParaRPr lang="en-US" altLang="ja-JP" sz="1050" dirty="0"/>
          </a:p>
          <a:p>
            <a:pPr marL="0" marR="0" indent="0" algn="ctr" defTabSz="914400" rtl="0" eaLnBrk="1" fontAlgn="base" latinLnBrk="0" hangingPunct="1">
              <a:lnSpc>
                <a:spcPct val="100000"/>
              </a:lnSpc>
              <a:spcBef>
                <a:spcPct val="0"/>
              </a:spcBef>
              <a:spcAft>
                <a:spcPct val="0"/>
              </a:spcAft>
              <a:buClrTx/>
              <a:buSzTx/>
              <a:buFontTx/>
              <a:buNone/>
              <a:tabLst/>
            </a:pPr>
            <a:r>
              <a:rPr lang="en-US" altLang="ja-JP" sz="1050" dirty="0" err="1"/>
              <a:t>g_WallControlStatus</a:t>
            </a:r>
            <a:r>
              <a:rPr lang="ja-JP" altLang="en-US" sz="1050" dirty="0"/>
              <a:t>の</a:t>
            </a:r>
            <a:r>
              <a:rPr lang="en-US" altLang="ja-JP" sz="1050" dirty="0"/>
              <a:t>1bit</a:t>
            </a:r>
            <a:r>
              <a:rPr kumimoji="1" lang="ja-JP" altLang="en-US" sz="1050" dirty="0"/>
              <a:t>目が</a:t>
            </a:r>
            <a:r>
              <a:rPr kumimoji="1" lang="en-US" altLang="ja-JP" sz="1050" dirty="0"/>
              <a:t>1</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40" name="直線矢印コネクタ 39">
            <a:extLst>
              <a:ext uri="{FF2B5EF4-FFF2-40B4-BE49-F238E27FC236}">
                <a16:creationId xmlns:a16="http://schemas.microsoft.com/office/drawing/2014/main" id="{3184085B-9430-75E3-5E8A-52B406AC1C07}"/>
              </a:ext>
            </a:extLst>
          </p:cNvPr>
          <p:cNvCxnSpPr>
            <a:cxnSpLocks/>
            <a:stCxn id="33" idx="2"/>
            <a:endCxn id="39" idx="0"/>
          </p:cNvCxnSpPr>
          <p:nvPr/>
        </p:nvCxnSpPr>
        <p:spPr bwMode="auto">
          <a:xfrm flipH="1">
            <a:off x="10777450" y="2339913"/>
            <a:ext cx="1" cy="206226"/>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4" name="フローチャート: 処理 43">
            <a:extLst>
              <a:ext uri="{FF2B5EF4-FFF2-40B4-BE49-F238E27FC236}">
                <a16:creationId xmlns:a16="http://schemas.microsoft.com/office/drawing/2014/main" id="{3932CB7E-3BCC-CEBC-D80B-E01FB80F5B75}"/>
              </a:ext>
            </a:extLst>
          </p:cNvPr>
          <p:cNvSpPr/>
          <p:nvPr/>
        </p:nvSpPr>
        <p:spPr bwMode="auto">
          <a:xfrm>
            <a:off x="6228148" y="2542915"/>
            <a:ext cx="2192429" cy="421099"/>
          </a:xfrm>
          <a:prstGeom prst="flowChart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050" dirty="0"/>
              <a:t>この状態が</a:t>
            </a:r>
            <a:r>
              <a:rPr lang="en-US" altLang="ja-JP" sz="1050" dirty="0"/>
              <a:t>1</a:t>
            </a:r>
            <a:r>
              <a:rPr lang="ja-JP" altLang="en-US" sz="1050" dirty="0"/>
              <a:t>回でも起きたら</a:t>
            </a:r>
            <a:endParaRPr lang="en-US" altLang="ja-JP" sz="1050" dirty="0"/>
          </a:p>
          <a:p>
            <a:pPr marL="0" marR="0" indent="0" algn="ctr" defTabSz="914400" rtl="0" eaLnBrk="1" fontAlgn="base" latinLnBrk="0" hangingPunct="1">
              <a:lnSpc>
                <a:spcPct val="100000"/>
              </a:lnSpc>
              <a:spcBef>
                <a:spcPct val="0"/>
              </a:spcBef>
              <a:spcAft>
                <a:spcPct val="0"/>
              </a:spcAft>
              <a:buClrTx/>
              <a:buSzTx/>
              <a:buFontTx/>
              <a:buNone/>
              <a:tabLst/>
            </a:pPr>
            <a:r>
              <a:rPr lang="en-US" altLang="ja-JP" sz="1050" dirty="0" err="1"/>
              <a:t>g_WallControlStatus</a:t>
            </a:r>
            <a:r>
              <a:rPr lang="ja-JP" altLang="en-US" sz="1050" dirty="0"/>
              <a:t>の</a:t>
            </a:r>
            <a:r>
              <a:rPr lang="en-US" altLang="ja-JP" sz="1050" dirty="0"/>
              <a:t>1bit</a:t>
            </a:r>
            <a:r>
              <a:rPr kumimoji="1" lang="ja-JP" altLang="en-US" sz="1050" dirty="0"/>
              <a:t>目が</a:t>
            </a:r>
            <a:r>
              <a:rPr lang="en-US" altLang="ja-JP" sz="1050" dirty="0"/>
              <a:t>0</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46" name="直線矢印コネクタ 45">
            <a:extLst>
              <a:ext uri="{FF2B5EF4-FFF2-40B4-BE49-F238E27FC236}">
                <a16:creationId xmlns:a16="http://schemas.microsoft.com/office/drawing/2014/main" id="{9A5EABCE-FF93-2495-7665-613A3F00A5F5}"/>
              </a:ext>
            </a:extLst>
          </p:cNvPr>
          <p:cNvCxnSpPr>
            <a:cxnSpLocks/>
            <a:stCxn id="28" idx="2"/>
            <a:endCxn id="44" idx="0"/>
          </p:cNvCxnSpPr>
          <p:nvPr/>
        </p:nvCxnSpPr>
        <p:spPr bwMode="auto">
          <a:xfrm flipH="1">
            <a:off x="7324363" y="2319736"/>
            <a:ext cx="1" cy="223179"/>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4" name="直線矢印コネクタ 53">
            <a:extLst>
              <a:ext uri="{FF2B5EF4-FFF2-40B4-BE49-F238E27FC236}">
                <a16:creationId xmlns:a16="http://schemas.microsoft.com/office/drawing/2014/main" id="{3673C424-30EF-C95E-268E-9598EB80D61C}"/>
              </a:ext>
            </a:extLst>
          </p:cNvPr>
          <p:cNvCxnSpPr>
            <a:cxnSpLocks/>
            <a:endCxn id="149" idx="3"/>
          </p:cNvCxnSpPr>
          <p:nvPr/>
        </p:nvCxnSpPr>
        <p:spPr bwMode="auto">
          <a:xfrm flipH="1">
            <a:off x="5418768" y="3127407"/>
            <a:ext cx="1905594" cy="0"/>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直線矢印コネクタ 54">
            <a:extLst>
              <a:ext uri="{FF2B5EF4-FFF2-40B4-BE49-F238E27FC236}">
                <a16:creationId xmlns:a16="http://schemas.microsoft.com/office/drawing/2014/main" id="{195DDA40-EA73-D9AB-9A1D-F9D918F7C91D}"/>
              </a:ext>
            </a:extLst>
          </p:cNvPr>
          <p:cNvCxnSpPr>
            <a:cxnSpLocks/>
          </p:cNvCxnSpPr>
          <p:nvPr/>
        </p:nvCxnSpPr>
        <p:spPr bwMode="auto">
          <a:xfrm>
            <a:off x="7324363" y="3127407"/>
            <a:ext cx="3453087" cy="0"/>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6" name="直線矢印コネクタ 55">
            <a:extLst>
              <a:ext uri="{FF2B5EF4-FFF2-40B4-BE49-F238E27FC236}">
                <a16:creationId xmlns:a16="http://schemas.microsoft.com/office/drawing/2014/main" id="{37A3EFA1-CF67-45CB-ED6F-8D8A5C315041}"/>
              </a:ext>
            </a:extLst>
          </p:cNvPr>
          <p:cNvCxnSpPr>
            <a:cxnSpLocks/>
            <a:endCxn id="39" idx="2"/>
          </p:cNvCxnSpPr>
          <p:nvPr/>
        </p:nvCxnSpPr>
        <p:spPr bwMode="auto">
          <a:xfrm flipV="1">
            <a:off x="10777450" y="2967238"/>
            <a:ext cx="0" cy="160169"/>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7" name="直線矢印コネクタ 56">
            <a:extLst>
              <a:ext uri="{FF2B5EF4-FFF2-40B4-BE49-F238E27FC236}">
                <a16:creationId xmlns:a16="http://schemas.microsoft.com/office/drawing/2014/main" id="{242781BF-C614-AFE5-9FC5-5A9586CAE9FD}"/>
              </a:ext>
            </a:extLst>
          </p:cNvPr>
          <p:cNvCxnSpPr>
            <a:cxnSpLocks/>
            <a:endCxn id="44" idx="2"/>
          </p:cNvCxnSpPr>
          <p:nvPr/>
        </p:nvCxnSpPr>
        <p:spPr bwMode="auto">
          <a:xfrm flipV="1">
            <a:off x="7324363" y="2964014"/>
            <a:ext cx="0" cy="163393"/>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49" name="フローチャート: 判断 148">
            <a:extLst>
              <a:ext uri="{FF2B5EF4-FFF2-40B4-BE49-F238E27FC236}">
                <a16:creationId xmlns:a16="http://schemas.microsoft.com/office/drawing/2014/main" id="{5968C66E-D198-FBDE-29DD-C7A498F142E2}"/>
              </a:ext>
            </a:extLst>
          </p:cNvPr>
          <p:cNvSpPr/>
          <p:nvPr/>
        </p:nvSpPr>
        <p:spPr bwMode="auto">
          <a:xfrm>
            <a:off x="1186748" y="2852124"/>
            <a:ext cx="4232020" cy="550565"/>
          </a:xfrm>
          <a:prstGeom prst="flowChartDecision">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r>
              <a:rPr kumimoji="1" lang="ja-JP" altLang="en-US" sz="1050" dirty="0"/>
              <a:t>前回右壁があり</a:t>
            </a:r>
            <a:r>
              <a:rPr kumimoji="1" lang="en-US" altLang="ja-JP" sz="1050" dirty="0"/>
              <a:t>(</a:t>
            </a:r>
            <a:r>
              <a:rPr lang="en-US" altLang="ja-JP" sz="1050" dirty="0" err="1"/>
              <a:t>g_WallControlStatus</a:t>
            </a:r>
            <a:r>
              <a:rPr lang="ja-JP" altLang="en-US" sz="1050" dirty="0"/>
              <a:t>の</a:t>
            </a:r>
            <a:r>
              <a:rPr lang="en-US" altLang="ja-JP" sz="1050" dirty="0"/>
              <a:t>2bit</a:t>
            </a:r>
            <a:r>
              <a:rPr kumimoji="1" lang="ja-JP" altLang="en-US" sz="1050" dirty="0"/>
              <a:t>目が</a:t>
            </a:r>
            <a:r>
              <a:rPr kumimoji="1" lang="en-US" altLang="ja-JP" sz="1050" dirty="0"/>
              <a:t>1)</a:t>
            </a:r>
            <a:r>
              <a:rPr lang="ja-JP" altLang="en-US" sz="1050" dirty="0"/>
              <a:t> </a:t>
            </a:r>
            <a:endParaRPr kumimoji="1" lang="ja-JP" altLang="en-US" sz="1050" dirty="0"/>
          </a:p>
        </p:txBody>
      </p:sp>
      <p:sp>
        <p:nvSpPr>
          <p:cNvPr id="150" name="フローチャート: 処理 149">
            <a:extLst>
              <a:ext uri="{FF2B5EF4-FFF2-40B4-BE49-F238E27FC236}">
                <a16:creationId xmlns:a16="http://schemas.microsoft.com/office/drawing/2014/main" id="{E72E3CC1-71DC-E43E-5D45-A93DA3972489}"/>
              </a:ext>
            </a:extLst>
          </p:cNvPr>
          <p:cNvSpPr/>
          <p:nvPr/>
        </p:nvSpPr>
        <p:spPr bwMode="auto">
          <a:xfrm>
            <a:off x="4404450" y="3378147"/>
            <a:ext cx="500218" cy="219820"/>
          </a:xfrm>
          <a:prstGeom prst="flowChartProcess">
            <a:avLst/>
          </a:prstGeom>
          <a:noFill/>
          <a:ln w="19050"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eaLnBrk="1" hangingPunct="1"/>
            <a:r>
              <a:rPr kumimoji="1" lang="en-US" altLang="ja-JP" sz="1050" i="0" u="none" strike="noStrike" cap="none" normalizeH="0" baseline="0" dirty="0">
                <a:ln>
                  <a:noFill/>
                </a:ln>
                <a:solidFill>
                  <a:srgbClr val="0000FF"/>
                </a:solidFill>
                <a:effectLst/>
                <a:latin typeface="Tahoma" charset="0"/>
                <a:ea typeface="ＭＳ Ｐゴシック" charset="0"/>
                <a:cs typeface="ＭＳ Ｐゴシック" charset="0"/>
              </a:rPr>
              <a:t>No</a:t>
            </a:r>
            <a:endParaRPr kumimoji="1" lang="ja-JP" altLang="en-US" sz="1050" i="0" u="none" strike="noStrike" cap="none" normalizeH="0" baseline="0" dirty="0">
              <a:ln>
                <a:noFill/>
              </a:ln>
              <a:solidFill>
                <a:srgbClr val="0000FF"/>
              </a:solidFill>
              <a:effectLst/>
              <a:latin typeface="Tahoma" charset="0"/>
              <a:ea typeface="ＭＳ Ｐゴシック" charset="0"/>
              <a:cs typeface="ＭＳ Ｐゴシック" charset="0"/>
            </a:endParaRPr>
          </a:p>
        </p:txBody>
      </p:sp>
      <p:sp>
        <p:nvSpPr>
          <p:cNvPr id="151" name="フローチャート: 処理 150">
            <a:extLst>
              <a:ext uri="{FF2B5EF4-FFF2-40B4-BE49-F238E27FC236}">
                <a16:creationId xmlns:a16="http://schemas.microsoft.com/office/drawing/2014/main" id="{61C0E951-FED9-C73C-73AB-25BEAE31C006}"/>
              </a:ext>
            </a:extLst>
          </p:cNvPr>
          <p:cNvSpPr/>
          <p:nvPr/>
        </p:nvSpPr>
        <p:spPr bwMode="auto">
          <a:xfrm>
            <a:off x="1830474" y="3352819"/>
            <a:ext cx="347162" cy="205785"/>
          </a:xfrm>
          <a:prstGeom prst="flowChartProcess">
            <a:avLst/>
          </a:prstGeom>
          <a:noFill/>
          <a:ln w="19050"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eaLnBrk="1" hangingPunct="1"/>
            <a:r>
              <a:rPr lang="en-US" altLang="ja-JP" sz="1050" dirty="0">
                <a:solidFill>
                  <a:srgbClr val="FF0000"/>
                </a:solidFill>
                <a:latin typeface="Tahoma" charset="0"/>
                <a:ea typeface="ＭＳ Ｐゴシック" charset="0"/>
                <a:cs typeface="ＭＳ Ｐゴシック" charset="0"/>
              </a:rPr>
              <a:t>yes</a:t>
            </a:r>
            <a:endParaRPr kumimoji="1" lang="ja-JP" altLang="en-US" sz="1050" i="0" u="none" strike="noStrike" cap="none" normalizeH="0" baseline="0" dirty="0">
              <a:ln>
                <a:noFill/>
              </a:ln>
              <a:solidFill>
                <a:srgbClr val="FF0000"/>
              </a:solidFill>
              <a:effectLst/>
              <a:latin typeface="Tahoma" charset="0"/>
              <a:ea typeface="ＭＳ Ｐゴシック" charset="0"/>
              <a:cs typeface="ＭＳ Ｐゴシック" charset="0"/>
            </a:endParaRPr>
          </a:p>
        </p:txBody>
      </p:sp>
      <p:cxnSp>
        <p:nvCxnSpPr>
          <p:cNvPr id="152" name="直線矢印コネクタ 151">
            <a:extLst>
              <a:ext uri="{FF2B5EF4-FFF2-40B4-BE49-F238E27FC236}">
                <a16:creationId xmlns:a16="http://schemas.microsoft.com/office/drawing/2014/main" id="{6A85D618-3794-5D61-05F4-51986EA7C079}"/>
              </a:ext>
            </a:extLst>
          </p:cNvPr>
          <p:cNvCxnSpPr>
            <a:cxnSpLocks/>
          </p:cNvCxnSpPr>
          <p:nvPr/>
        </p:nvCxnSpPr>
        <p:spPr bwMode="auto">
          <a:xfrm>
            <a:off x="1564499" y="3158994"/>
            <a:ext cx="0" cy="399610"/>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3" name="直線矢印コネクタ 152">
            <a:extLst>
              <a:ext uri="{FF2B5EF4-FFF2-40B4-BE49-F238E27FC236}">
                <a16:creationId xmlns:a16="http://schemas.microsoft.com/office/drawing/2014/main" id="{E62228F5-0B6E-E778-D6F9-AEB94A6CA8B0}"/>
              </a:ext>
            </a:extLst>
          </p:cNvPr>
          <p:cNvCxnSpPr>
            <a:cxnSpLocks/>
          </p:cNvCxnSpPr>
          <p:nvPr/>
        </p:nvCxnSpPr>
        <p:spPr bwMode="auto">
          <a:xfrm>
            <a:off x="5017585" y="3195939"/>
            <a:ext cx="1" cy="362665"/>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54" name="フローチャート: 判断 153">
            <a:extLst>
              <a:ext uri="{FF2B5EF4-FFF2-40B4-BE49-F238E27FC236}">
                <a16:creationId xmlns:a16="http://schemas.microsoft.com/office/drawing/2014/main" id="{1A05FDD6-74CC-EFE2-153F-88612AFE4A54}"/>
              </a:ext>
            </a:extLst>
          </p:cNvPr>
          <p:cNvSpPr/>
          <p:nvPr/>
        </p:nvSpPr>
        <p:spPr bwMode="auto">
          <a:xfrm>
            <a:off x="336135" y="3565614"/>
            <a:ext cx="2456727" cy="1483607"/>
          </a:xfrm>
          <a:prstGeom prst="flowChartDecision">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050" i="0" u="none" strike="noStrike" cap="none" normalizeH="0" baseline="0" dirty="0">
                <a:ln>
                  <a:noFill/>
                </a:ln>
                <a:effectLst/>
                <a:latin typeface="Tahoma" charset="0"/>
                <a:ea typeface="ＭＳ Ｐゴシック" charset="0"/>
                <a:cs typeface="ＭＳ Ｐゴシック" charset="0"/>
              </a:rPr>
              <a:t>右壁のセンサ値</a:t>
            </a:r>
            <a:r>
              <a:rPr kumimoji="1" lang="en-US" altLang="ja-JP" sz="1050" i="0" u="none" strike="noStrike" cap="none" normalizeH="0" baseline="0" dirty="0">
                <a:ln>
                  <a:noFill/>
                </a:ln>
                <a:effectLst/>
                <a:latin typeface="Tahoma" charset="0"/>
                <a:ea typeface="ＭＳ Ｐゴシック" charset="0"/>
                <a:cs typeface="ＭＳ Ｐゴシック" charset="0"/>
              </a:rPr>
              <a:t>&lt;THRESHOLD_R</a:t>
            </a: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050" i="0" u="none" strike="noStrike" cap="none" normalizeH="0" baseline="0" dirty="0">
                <a:ln>
                  <a:noFill/>
                </a:ln>
                <a:effectLst/>
                <a:latin typeface="Tahoma" charset="0"/>
                <a:ea typeface="ＭＳ Ｐゴシック" charset="0"/>
                <a:cs typeface="ＭＳ Ｐゴシック" charset="0"/>
              </a:rPr>
              <a:t>Or</a:t>
            </a: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050" i="0" u="none" strike="noStrike" cap="none" normalizeH="0" baseline="0" dirty="0">
                <a:ln>
                  <a:noFill/>
                </a:ln>
                <a:effectLst/>
                <a:latin typeface="Tahoma" charset="0"/>
                <a:ea typeface="ＭＳ Ｐゴシック" charset="0"/>
                <a:cs typeface="ＭＳ Ｐゴシック" charset="0"/>
              </a:rPr>
              <a:t>右壁のセンサ値の変化量</a:t>
            </a:r>
            <a:r>
              <a:rPr kumimoji="1" lang="en-US" altLang="ja-JP" sz="1050" i="0" u="none" strike="noStrike" cap="none" normalizeH="0" baseline="0" dirty="0">
                <a:ln>
                  <a:noFill/>
                </a:ln>
                <a:effectLst/>
                <a:latin typeface="Tahoma" charset="0"/>
                <a:ea typeface="ＭＳ Ｐゴシック" charset="0"/>
                <a:cs typeface="ＭＳ Ｐゴシック" charset="0"/>
              </a:rPr>
              <a:t>&gt; THRESHOLD_DIFF_R </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sp>
        <p:nvSpPr>
          <p:cNvPr id="155" name="フローチャート: 判断 154">
            <a:extLst>
              <a:ext uri="{FF2B5EF4-FFF2-40B4-BE49-F238E27FC236}">
                <a16:creationId xmlns:a16="http://schemas.microsoft.com/office/drawing/2014/main" id="{EB984835-F242-2DB6-BFA4-442556CD023E}"/>
              </a:ext>
            </a:extLst>
          </p:cNvPr>
          <p:cNvSpPr/>
          <p:nvPr/>
        </p:nvSpPr>
        <p:spPr bwMode="auto">
          <a:xfrm>
            <a:off x="3789222" y="3585791"/>
            <a:ext cx="2456727" cy="1483607"/>
          </a:xfrm>
          <a:prstGeom prst="flowChartDecision">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050" i="0" u="none" strike="noStrike" cap="none" normalizeH="0" baseline="0" dirty="0">
                <a:ln>
                  <a:noFill/>
                </a:ln>
                <a:effectLst/>
                <a:latin typeface="Tahoma" charset="0"/>
                <a:ea typeface="ＭＳ Ｐゴシック" charset="0"/>
                <a:cs typeface="ＭＳ Ｐゴシック" charset="0"/>
              </a:rPr>
              <a:t>右壁のセンサ値</a:t>
            </a:r>
            <a:r>
              <a:rPr kumimoji="1" lang="en-US" altLang="ja-JP" sz="1050" i="0" u="none" strike="noStrike" cap="none" normalizeH="0" baseline="0" dirty="0">
                <a:ln>
                  <a:noFill/>
                </a:ln>
                <a:effectLst/>
                <a:latin typeface="Tahoma" charset="0"/>
                <a:ea typeface="ＭＳ Ｐゴシック" charset="0"/>
                <a:cs typeface="ＭＳ Ｐゴシック" charset="0"/>
              </a:rPr>
              <a:t>&gt;THRESHOLD_R </a:t>
            </a:r>
          </a:p>
          <a:p>
            <a:pPr marL="0" marR="0" indent="0" algn="ctr" defTabSz="914400" rtl="0" eaLnBrk="1" fontAlgn="base" latinLnBrk="0" hangingPunct="1">
              <a:lnSpc>
                <a:spcPct val="100000"/>
              </a:lnSpc>
              <a:spcBef>
                <a:spcPct val="0"/>
              </a:spcBef>
              <a:spcAft>
                <a:spcPct val="0"/>
              </a:spcAft>
              <a:buClrTx/>
              <a:buSzTx/>
              <a:buFontTx/>
              <a:buNone/>
              <a:tabLst/>
            </a:pPr>
            <a:r>
              <a:rPr lang="en-US" altLang="ja-JP" sz="1050" dirty="0">
                <a:latin typeface="Tahoma" charset="0"/>
                <a:ea typeface="ＭＳ Ｐゴシック" charset="0"/>
                <a:cs typeface="ＭＳ Ｐゴシック" charset="0"/>
              </a:rPr>
              <a:t>and</a:t>
            </a:r>
            <a:endParaRPr kumimoji="1" lang="en-US" altLang="ja-JP" sz="1050" i="0" u="none" strike="noStrike" cap="none" normalizeH="0" baseline="0" dirty="0">
              <a:ln>
                <a:noFill/>
              </a:ln>
              <a:effectLst/>
              <a:latin typeface="Tahoma" charset="0"/>
              <a:ea typeface="ＭＳ Ｐゴシック" charset="0"/>
              <a:cs typeface="ＭＳ Ｐゴシック"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050" i="0" u="none" strike="noStrike" cap="none" normalizeH="0" baseline="0" dirty="0">
                <a:ln>
                  <a:noFill/>
                </a:ln>
                <a:effectLst/>
                <a:latin typeface="Tahoma" charset="0"/>
                <a:ea typeface="ＭＳ Ｐゴシック" charset="0"/>
                <a:cs typeface="ＭＳ Ｐゴシック" charset="0"/>
              </a:rPr>
              <a:t>右壁のセンサ値の変化量 </a:t>
            </a:r>
            <a:r>
              <a:rPr lang="en-US" altLang="ja-JP" sz="1050" dirty="0">
                <a:latin typeface="Tahoma" charset="0"/>
                <a:ea typeface="ＭＳ Ｐゴシック" charset="0"/>
                <a:cs typeface="ＭＳ Ｐゴシック" charset="0"/>
              </a:rPr>
              <a:t>&lt;</a:t>
            </a:r>
            <a:r>
              <a:rPr kumimoji="1" lang="en-US" altLang="ja-JP" sz="1050" i="0" u="none" strike="noStrike" cap="none" normalizeH="0" baseline="0" dirty="0">
                <a:ln>
                  <a:noFill/>
                </a:ln>
                <a:effectLst/>
                <a:latin typeface="Tahoma" charset="0"/>
                <a:ea typeface="ＭＳ Ｐゴシック" charset="0"/>
                <a:cs typeface="ＭＳ Ｐゴシック" charset="0"/>
              </a:rPr>
              <a:t> THRESHOLD_DIFF_R </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sp>
        <p:nvSpPr>
          <p:cNvPr id="156" name="フローチャート: 処理 155">
            <a:extLst>
              <a:ext uri="{FF2B5EF4-FFF2-40B4-BE49-F238E27FC236}">
                <a16:creationId xmlns:a16="http://schemas.microsoft.com/office/drawing/2014/main" id="{135CD29D-4C77-CE6E-5341-B589970FB5DF}"/>
              </a:ext>
            </a:extLst>
          </p:cNvPr>
          <p:cNvSpPr/>
          <p:nvPr/>
        </p:nvSpPr>
        <p:spPr bwMode="auto">
          <a:xfrm>
            <a:off x="3921370" y="5275624"/>
            <a:ext cx="2192429" cy="421099"/>
          </a:xfrm>
          <a:prstGeom prst="flowChart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050" dirty="0"/>
              <a:t>この状態が一定以上続いたら</a:t>
            </a:r>
            <a:endParaRPr lang="en-US" altLang="ja-JP" sz="1050" dirty="0"/>
          </a:p>
          <a:p>
            <a:pPr marL="0" marR="0" indent="0" algn="ctr" defTabSz="914400" rtl="0" eaLnBrk="1" fontAlgn="base" latinLnBrk="0" hangingPunct="1">
              <a:lnSpc>
                <a:spcPct val="100000"/>
              </a:lnSpc>
              <a:spcBef>
                <a:spcPct val="0"/>
              </a:spcBef>
              <a:spcAft>
                <a:spcPct val="0"/>
              </a:spcAft>
              <a:buClrTx/>
              <a:buSzTx/>
              <a:buFontTx/>
              <a:buNone/>
              <a:tabLst/>
            </a:pPr>
            <a:r>
              <a:rPr lang="en-US" altLang="ja-JP" sz="1050" dirty="0" err="1"/>
              <a:t>g_WallControlStatus</a:t>
            </a:r>
            <a:r>
              <a:rPr lang="ja-JP" altLang="en-US" sz="1050" dirty="0"/>
              <a:t>の</a:t>
            </a:r>
            <a:r>
              <a:rPr lang="en-US" altLang="ja-JP" sz="1050" dirty="0"/>
              <a:t>2bit</a:t>
            </a:r>
            <a:r>
              <a:rPr kumimoji="1" lang="ja-JP" altLang="en-US" sz="1050" dirty="0"/>
              <a:t>目が</a:t>
            </a:r>
            <a:r>
              <a:rPr kumimoji="1" lang="en-US" altLang="ja-JP" sz="1050" dirty="0"/>
              <a:t>1</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157" name="直線矢印コネクタ 156">
            <a:extLst>
              <a:ext uri="{FF2B5EF4-FFF2-40B4-BE49-F238E27FC236}">
                <a16:creationId xmlns:a16="http://schemas.microsoft.com/office/drawing/2014/main" id="{FDB634D2-2937-49A1-4260-27CC9893A543}"/>
              </a:ext>
            </a:extLst>
          </p:cNvPr>
          <p:cNvCxnSpPr>
            <a:cxnSpLocks/>
            <a:stCxn id="155" idx="2"/>
            <a:endCxn id="156" idx="0"/>
          </p:cNvCxnSpPr>
          <p:nvPr/>
        </p:nvCxnSpPr>
        <p:spPr bwMode="auto">
          <a:xfrm flipH="1">
            <a:off x="5017585" y="5069398"/>
            <a:ext cx="1" cy="206226"/>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58" name="フローチャート: 処理 157">
            <a:extLst>
              <a:ext uri="{FF2B5EF4-FFF2-40B4-BE49-F238E27FC236}">
                <a16:creationId xmlns:a16="http://schemas.microsoft.com/office/drawing/2014/main" id="{7FB5E4BC-B959-8FCB-7616-BC94F8A87F7B}"/>
              </a:ext>
            </a:extLst>
          </p:cNvPr>
          <p:cNvSpPr/>
          <p:nvPr/>
        </p:nvSpPr>
        <p:spPr bwMode="auto">
          <a:xfrm>
            <a:off x="468283" y="5272400"/>
            <a:ext cx="2192429" cy="421099"/>
          </a:xfrm>
          <a:prstGeom prst="flowChart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050" dirty="0"/>
              <a:t>この状態が</a:t>
            </a:r>
            <a:r>
              <a:rPr lang="en-US" altLang="ja-JP" sz="1050" dirty="0"/>
              <a:t>1</a:t>
            </a:r>
            <a:r>
              <a:rPr lang="ja-JP" altLang="en-US" sz="1050" dirty="0"/>
              <a:t>回でも起きたら</a:t>
            </a:r>
            <a:endParaRPr lang="en-US" altLang="ja-JP" sz="1050" dirty="0"/>
          </a:p>
          <a:p>
            <a:pPr marL="0" marR="0" indent="0" algn="ctr" defTabSz="914400" rtl="0" eaLnBrk="1" fontAlgn="base" latinLnBrk="0" hangingPunct="1">
              <a:lnSpc>
                <a:spcPct val="100000"/>
              </a:lnSpc>
              <a:spcBef>
                <a:spcPct val="0"/>
              </a:spcBef>
              <a:spcAft>
                <a:spcPct val="0"/>
              </a:spcAft>
              <a:buClrTx/>
              <a:buSzTx/>
              <a:buFontTx/>
              <a:buNone/>
              <a:tabLst/>
            </a:pPr>
            <a:r>
              <a:rPr lang="en-US" altLang="ja-JP" sz="1050" dirty="0" err="1"/>
              <a:t>g_WallControlStatus</a:t>
            </a:r>
            <a:r>
              <a:rPr lang="ja-JP" altLang="en-US" sz="1050" dirty="0"/>
              <a:t>の</a:t>
            </a:r>
            <a:r>
              <a:rPr lang="en-US" altLang="ja-JP" sz="1050" dirty="0"/>
              <a:t>2bit</a:t>
            </a:r>
            <a:r>
              <a:rPr kumimoji="1" lang="ja-JP" altLang="en-US" sz="1050" dirty="0"/>
              <a:t>目が</a:t>
            </a:r>
            <a:r>
              <a:rPr lang="en-US" altLang="ja-JP" sz="1050" dirty="0"/>
              <a:t>0</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159" name="直線矢印コネクタ 158">
            <a:extLst>
              <a:ext uri="{FF2B5EF4-FFF2-40B4-BE49-F238E27FC236}">
                <a16:creationId xmlns:a16="http://schemas.microsoft.com/office/drawing/2014/main" id="{91B93293-5656-3BD8-A549-59EC07A0ED2A}"/>
              </a:ext>
            </a:extLst>
          </p:cNvPr>
          <p:cNvCxnSpPr>
            <a:cxnSpLocks/>
            <a:stCxn id="154" idx="2"/>
            <a:endCxn id="158" idx="0"/>
          </p:cNvCxnSpPr>
          <p:nvPr/>
        </p:nvCxnSpPr>
        <p:spPr bwMode="auto">
          <a:xfrm flipH="1">
            <a:off x="1564498" y="5049221"/>
            <a:ext cx="1" cy="223179"/>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0" name="直線矢印コネクタ 159">
            <a:extLst>
              <a:ext uri="{FF2B5EF4-FFF2-40B4-BE49-F238E27FC236}">
                <a16:creationId xmlns:a16="http://schemas.microsoft.com/office/drawing/2014/main" id="{462305DE-AF3F-9FA2-C282-7E627B40462B}"/>
              </a:ext>
            </a:extLst>
          </p:cNvPr>
          <p:cNvCxnSpPr>
            <a:cxnSpLocks/>
          </p:cNvCxnSpPr>
          <p:nvPr/>
        </p:nvCxnSpPr>
        <p:spPr bwMode="auto">
          <a:xfrm>
            <a:off x="4489582" y="5856892"/>
            <a:ext cx="0" cy="208524"/>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1" name="直線矢印コネクタ 160">
            <a:extLst>
              <a:ext uri="{FF2B5EF4-FFF2-40B4-BE49-F238E27FC236}">
                <a16:creationId xmlns:a16="http://schemas.microsoft.com/office/drawing/2014/main" id="{3169B1EF-3A41-464D-A710-2D06D0399520}"/>
              </a:ext>
            </a:extLst>
          </p:cNvPr>
          <p:cNvCxnSpPr>
            <a:cxnSpLocks/>
          </p:cNvCxnSpPr>
          <p:nvPr/>
        </p:nvCxnSpPr>
        <p:spPr bwMode="auto">
          <a:xfrm>
            <a:off x="1564498" y="5856892"/>
            <a:ext cx="3453087" cy="0"/>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2" name="直線矢印コネクタ 161">
            <a:extLst>
              <a:ext uri="{FF2B5EF4-FFF2-40B4-BE49-F238E27FC236}">
                <a16:creationId xmlns:a16="http://schemas.microsoft.com/office/drawing/2014/main" id="{FDBB190B-A014-7F39-34E9-3320F7FCACBD}"/>
              </a:ext>
            </a:extLst>
          </p:cNvPr>
          <p:cNvCxnSpPr>
            <a:cxnSpLocks/>
            <a:endCxn id="156" idx="2"/>
          </p:cNvCxnSpPr>
          <p:nvPr/>
        </p:nvCxnSpPr>
        <p:spPr bwMode="auto">
          <a:xfrm flipV="1">
            <a:off x="5017585" y="5696723"/>
            <a:ext cx="0" cy="160169"/>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3" name="直線矢印コネクタ 162">
            <a:extLst>
              <a:ext uri="{FF2B5EF4-FFF2-40B4-BE49-F238E27FC236}">
                <a16:creationId xmlns:a16="http://schemas.microsoft.com/office/drawing/2014/main" id="{3D826C32-804E-BC3D-F321-8D29745A2B9F}"/>
              </a:ext>
            </a:extLst>
          </p:cNvPr>
          <p:cNvCxnSpPr>
            <a:cxnSpLocks/>
            <a:endCxn id="158" idx="2"/>
          </p:cNvCxnSpPr>
          <p:nvPr/>
        </p:nvCxnSpPr>
        <p:spPr bwMode="auto">
          <a:xfrm flipV="1">
            <a:off x="1564498" y="5693499"/>
            <a:ext cx="0" cy="163393"/>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0758781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7CD158-6E94-5CAA-FAD4-53581146A1F7}"/>
              </a:ext>
            </a:extLst>
          </p:cNvPr>
          <p:cNvSpPr>
            <a:spLocks noGrp="1"/>
          </p:cNvSpPr>
          <p:nvPr>
            <p:ph type="title"/>
          </p:nvPr>
        </p:nvSpPr>
        <p:spPr/>
        <p:txBody>
          <a:bodyPr/>
          <a:lstStyle/>
          <a:p>
            <a:r>
              <a:rPr kumimoji="1" lang="ja-JP" altLang="en-US" dirty="0"/>
              <a:t>追加課題：壁制御に対する永遠の悩み</a:t>
            </a:r>
          </a:p>
        </p:txBody>
      </p:sp>
      <p:sp>
        <p:nvSpPr>
          <p:cNvPr id="3" name="コンテンツ プレースホルダー 2">
            <a:extLst>
              <a:ext uri="{FF2B5EF4-FFF2-40B4-BE49-F238E27FC236}">
                <a16:creationId xmlns:a16="http://schemas.microsoft.com/office/drawing/2014/main" id="{CCF4FB62-1B6F-886A-3E9B-0220756BEED7}"/>
              </a:ext>
            </a:extLst>
          </p:cNvPr>
          <p:cNvSpPr>
            <a:spLocks noGrp="1"/>
          </p:cNvSpPr>
          <p:nvPr>
            <p:ph idx="1"/>
          </p:nvPr>
        </p:nvSpPr>
        <p:spPr/>
        <p:txBody>
          <a:bodyPr/>
          <a:lstStyle/>
          <a:p>
            <a:r>
              <a:rPr kumimoji="1" lang="ja-JP" altLang="en-US" dirty="0"/>
              <a:t>正しい壁制御はよくわかりません。自分でどんどん改良していきましょう。</a:t>
            </a:r>
            <a:endParaRPr kumimoji="1" lang="en-US" altLang="ja-JP" dirty="0"/>
          </a:p>
          <a:p>
            <a:r>
              <a:rPr kumimoji="1" lang="ja-JP" altLang="en-US" dirty="0"/>
              <a:t>これまで書いてきた壁制御が絶対に正しいとの限りません。センサの周期や精度、機体自体の速度などによって変化します。</a:t>
            </a:r>
            <a:endParaRPr kumimoji="1" lang="en-US" altLang="ja-JP" dirty="0"/>
          </a:p>
          <a:p>
            <a:r>
              <a:rPr kumimoji="1" lang="ja-JP" altLang="en-US"/>
              <a:t>自分の機体に発生している現象に合わせて安定化させていってください。</a:t>
            </a:r>
          </a:p>
        </p:txBody>
      </p:sp>
    </p:spTree>
    <p:extLst>
      <p:ext uri="{BB962C8B-B14F-4D97-AF65-F5344CB8AC3E}">
        <p14:creationId xmlns:p14="http://schemas.microsoft.com/office/powerpoint/2010/main" val="21836124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C21925-AF51-A5AD-267C-C217979ED31A}"/>
              </a:ext>
            </a:extLst>
          </p:cNvPr>
          <p:cNvSpPr>
            <a:spLocks noGrp="1"/>
          </p:cNvSpPr>
          <p:nvPr>
            <p:ph type="title"/>
          </p:nvPr>
        </p:nvSpPr>
        <p:spPr/>
        <p:txBody>
          <a:bodyPr/>
          <a:lstStyle/>
          <a:p>
            <a:r>
              <a:rPr kumimoji="1" lang="ja-JP" altLang="en-US" dirty="0"/>
              <a:t>左手法を実装</a:t>
            </a:r>
          </a:p>
        </p:txBody>
      </p:sp>
      <p:sp>
        <p:nvSpPr>
          <p:cNvPr id="3" name="コンテンツ プレースホルダー 2">
            <a:extLst>
              <a:ext uri="{FF2B5EF4-FFF2-40B4-BE49-F238E27FC236}">
                <a16:creationId xmlns:a16="http://schemas.microsoft.com/office/drawing/2014/main" id="{3F395AC1-9F48-40BD-F4CB-13573D66E6E6}"/>
              </a:ext>
            </a:extLst>
          </p:cNvPr>
          <p:cNvSpPr>
            <a:spLocks noGrp="1"/>
          </p:cNvSpPr>
          <p:nvPr>
            <p:ph idx="1"/>
          </p:nvPr>
        </p:nvSpPr>
        <p:spPr>
          <a:xfrm>
            <a:off x="838200" y="1825625"/>
            <a:ext cx="10515600" cy="2737908"/>
          </a:xfrm>
        </p:spPr>
        <p:txBody>
          <a:bodyPr>
            <a:normAutofit fontScale="85000" lnSpcReduction="20000"/>
          </a:bodyPr>
          <a:lstStyle/>
          <a:p>
            <a:r>
              <a:rPr kumimoji="1" lang="ja-JP" altLang="en-US" dirty="0"/>
              <a:t>左壁がないとき左に曲がる</a:t>
            </a:r>
            <a:endParaRPr kumimoji="1" lang="en-US" altLang="ja-JP" dirty="0"/>
          </a:p>
          <a:p>
            <a:r>
              <a:rPr lang="ja-JP" altLang="en-US" dirty="0"/>
              <a:t>左壁があり、前壁がないときは前進</a:t>
            </a:r>
            <a:endParaRPr lang="en-US" altLang="ja-JP" dirty="0"/>
          </a:p>
          <a:p>
            <a:r>
              <a:rPr kumimoji="1" lang="ja-JP" altLang="en-US" dirty="0"/>
              <a:t>左壁があり、前壁があり、右壁がないときは右に曲がる</a:t>
            </a:r>
            <a:endParaRPr kumimoji="1" lang="en-US" altLang="ja-JP" dirty="0"/>
          </a:p>
          <a:p>
            <a:r>
              <a:rPr kumimoji="1" lang="ja-JP" altLang="en-US" dirty="0"/>
              <a:t>左壁があり、前壁があり、右壁があるときは</a:t>
            </a:r>
            <a:r>
              <a:rPr kumimoji="1" lang="en-US" altLang="ja-JP" dirty="0"/>
              <a:t>U</a:t>
            </a:r>
            <a:r>
              <a:rPr kumimoji="1" lang="ja-JP" altLang="en-US" dirty="0"/>
              <a:t>ターン</a:t>
            </a:r>
            <a:endParaRPr kumimoji="1" lang="en-US" altLang="ja-JP" dirty="0"/>
          </a:p>
          <a:p>
            <a:pPr marL="0" indent="0">
              <a:buNone/>
            </a:pPr>
            <a:endParaRPr lang="en-US" altLang="ja-JP" dirty="0"/>
          </a:p>
          <a:p>
            <a:pPr marL="0" indent="0">
              <a:buNone/>
            </a:pPr>
            <a:r>
              <a:rPr kumimoji="1" lang="en-US" altLang="ja-JP" dirty="0">
                <a:hlinkClick r:id="rId2"/>
              </a:rPr>
              <a:t>http://mice.deca.jp/cgi/dokuwiki/doku.php?id=%E5%B7%A6%E6%89%8B%E6%B3%95</a:t>
            </a:r>
            <a:endParaRPr kumimoji="1" lang="en-US" altLang="ja-JP" dirty="0"/>
          </a:p>
          <a:p>
            <a:pPr marL="0" indent="0">
              <a:buNone/>
            </a:pPr>
            <a:endParaRPr kumimoji="1" lang="en-US" altLang="ja-JP" dirty="0"/>
          </a:p>
          <a:p>
            <a:endParaRPr kumimoji="1" lang="ja-JP" altLang="en-US" dirty="0"/>
          </a:p>
        </p:txBody>
      </p:sp>
      <p:cxnSp>
        <p:nvCxnSpPr>
          <p:cNvPr id="5" name="直線コネクタ 4">
            <a:extLst>
              <a:ext uri="{FF2B5EF4-FFF2-40B4-BE49-F238E27FC236}">
                <a16:creationId xmlns:a16="http://schemas.microsoft.com/office/drawing/2014/main" id="{72C46FF2-7BA5-9CC9-EBCC-A3CB9076B5EC}"/>
              </a:ext>
            </a:extLst>
          </p:cNvPr>
          <p:cNvCxnSpPr>
            <a:cxnSpLocks/>
          </p:cNvCxnSpPr>
          <p:nvPr/>
        </p:nvCxnSpPr>
        <p:spPr>
          <a:xfrm>
            <a:off x="1075267" y="4868334"/>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E1A493F-3B97-DAD6-2014-4F52C38FE6E6}"/>
              </a:ext>
            </a:extLst>
          </p:cNvPr>
          <p:cNvCxnSpPr>
            <a:cxnSpLocks/>
          </p:cNvCxnSpPr>
          <p:nvPr/>
        </p:nvCxnSpPr>
        <p:spPr>
          <a:xfrm flipV="1">
            <a:off x="1778000" y="4868334"/>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9BDC7ABD-1651-8B0E-DA92-350C4ACF3E36}"/>
              </a:ext>
            </a:extLst>
          </p:cNvPr>
          <p:cNvCxnSpPr>
            <a:cxnSpLocks/>
          </p:cNvCxnSpPr>
          <p:nvPr/>
        </p:nvCxnSpPr>
        <p:spPr>
          <a:xfrm flipV="1">
            <a:off x="1075267" y="4868334"/>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9601845B-1238-8D74-84DE-3DC95F61F4A0}"/>
              </a:ext>
            </a:extLst>
          </p:cNvPr>
          <p:cNvSpPr/>
          <p:nvPr/>
        </p:nvSpPr>
        <p:spPr>
          <a:xfrm>
            <a:off x="1244600" y="5435600"/>
            <a:ext cx="355589" cy="338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7819EF31-670E-5863-9E2B-B469CBDA8F57}"/>
              </a:ext>
            </a:extLst>
          </p:cNvPr>
          <p:cNvSpPr txBox="1"/>
          <p:nvPr/>
        </p:nvSpPr>
        <p:spPr>
          <a:xfrm>
            <a:off x="3014130" y="4945502"/>
            <a:ext cx="8407399" cy="1477328"/>
          </a:xfrm>
          <a:prstGeom prst="rect">
            <a:avLst/>
          </a:prstGeom>
          <a:noFill/>
        </p:spPr>
        <p:txBody>
          <a:bodyPr wrap="square" rtlCol="0">
            <a:spAutoFit/>
          </a:bodyPr>
          <a:lstStyle/>
          <a:p>
            <a:r>
              <a:rPr kumimoji="1" lang="ja-JP" altLang="en-US" dirty="0"/>
              <a:t>壁の判定は区画の境目にいるとき</a:t>
            </a:r>
            <a:endParaRPr kumimoji="1" lang="en-US" altLang="ja-JP" dirty="0"/>
          </a:p>
          <a:p>
            <a:r>
              <a:rPr lang="ja-JP" altLang="en-US" dirty="0"/>
              <a:t>壁の情報によって</a:t>
            </a:r>
            <a:endParaRPr lang="en-US" altLang="ja-JP" dirty="0"/>
          </a:p>
          <a:p>
            <a:r>
              <a:rPr lang="en-US" altLang="ja-JP" dirty="0"/>
              <a:t>90mm</a:t>
            </a:r>
            <a:r>
              <a:rPr lang="ja-JP" altLang="en-US" dirty="0"/>
              <a:t>直進</a:t>
            </a:r>
            <a:r>
              <a:rPr lang="en-US" altLang="ja-JP" dirty="0"/>
              <a:t>, </a:t>
            </a:r>
            <a:r>
              <a:rPr lang="ja-JP" altLang="en-US" dirty="0"/>
              <a:t>左</a:t>
            </a:r>
            <a:r>
              <a:rPr lang="en-US" altLang="ja-JP" dirty="0"/>
              <a:t>90</a:t>
            </a:r>
            <a:r>
              <a:rPr lang="ja-JP" altLang="en-US" dirty="0"/>
              <a:t>度旋回</a:t>
            </a:r>
            <a:r>
              <a:rPr lang="en-US" altLang="ja-JP" dirty="0"/>
              <a:t>, 90mm</a:t>
            </a:r>
            <a:r>
              <a:rPr lang="ja-JP" altLang="en-US" dirty="0"/>
              <a:t>直進停止 </a:t>
            </a:r>
            <a:r>
              <a:rPr lang="en-US" altLang="ja-JP" dirty="0"/>
              <a:t>or 180mm</a:t>
            </a:r>
            <a:r>
              <a:rPr lang="ja-JP" altLang="en-US" dirty="0"/>
              <a:t>直進停止 </a:t>
            </a:r>
            <a:r>
              <a:rPr lang="en-US" altLang="ja-JP" dirty="0"/>
              <a:t>or 90mm</a:t>
            </a:r>
            <a:r>
              <a:rPr lang="ja-JP" altLang="en-US" dirty="0"/>
              <a:t>直進</a:t>
            </a:r>
            <a:r>
              <a:rPr lang="en-US" altLang="ja-JP" dirty="0"/>
              <a:t>, </a:t>
            </a:r>
            <a:r>
              <a:rPr lang="ja-JP" altLang="en-US" dirty="0"/>
              <a:t>左</a:t>
            </a:r>
            <a:r>
              <a:rPr lang="en-US" altLang="ja-JP" dirty="0"/>
              <a:t>90</a:t>
            </a:r>
            <a:r>
              <a:rPr lang="ja-JP" altLang="en-US" dirty="0"/>
              <a:t>度旋回</a:t>
            </a:r>
            <a:r>
              <a:rPr lang="en-US" altLang="ja-JP" dirty="0"/>
              <a:t>, 90mm</a:t>
            </a:r>
            <a:r>
              <a:rPr lang="ja-JP" altLang="en-US" dirty="0"/>
              <a:t>直進停止</a:t>
            </a:r>
            <a:r>
              <a:rPr lang="en-US" altLang="ja-JP" dirty="0"/>
              <a:t>or 90mm</a:t>
            </a:r>
            <a:r>
              <a:rPr lang="ja-JP" altLang="en-US" dirty="0"/>
              <a:t>直進</a:t>
            </a:r>
            <a:r>
              <a:rPr lang="en-US" altLang="ja-JP" dirty="0"/>
              <a:t>, 180</a:t>
            </a:r>
            <a:r>
              <a:rPr lang="ja-JP" altLang="en-US" dirty="0"/>
              <a:t>度旋回</a:t>
            </a:r>
            <a:r>
              <a:rPr lang="en-US" altLang="ja-JP" dirty="0"/>
              <a:t>,</a:t>
            </a:r>
            <a:r>
              <a:rPr lang="ja-JP" altLang="en-US" dirty="0"/>
              <a:t> </a:t>
            </a:r>
            <a:r>
              <a:rPr lang="en-US" altLang="ja-JP" dirty="0"/>
              <a:t>90mm</a:t>
            </a:r>
            <a:r>
              <a:rPr lang="ja-JP" altLang="en-US" dirty="0"/>
              <a:t>直進停止</a:t>
            </a:r>
            <a:endParaRPr lang="en-US" altLang="ja-JP" dirty="0"/>
          </a:p>
          <a:p>
            <a:r>
              <a:rPr lang="ja-JP" altLang="en-US" dirty="0"/>
              <a:t>また、区画の境目にいるので繰り返す　 </a:t>
            </a:r>
            <a:endParaRPr kumimoji="1" lang="ja-JP" altLang="en-US" dirty="0"/>
          </a:p>
        </p:txBody>
      </p:sp>
      <p:cxnSp>
        <p:nvCxnSpPr>
          <p:cNvPr id="17" name="直線コネクタ 16">
            <a:extLst>
              <a:ext uri="{FF2B5EF4-FFF2-40B4-BE49-F238E27FC236}">
                <a16:creationId xmlns:a16="http://schemas.microsoft.com/office/drawing/2014/main" id="{4D35562F-1A6F-D5CB-B2CF-210C8561101A}"/>
              </a:ext>
            </a:extLst>
          </p:cNvPr>
          <p:cNvCxnSpPr>
            <a:cxnSpLocks/>
          </p:cNvCxnSpPr>
          <p:nvPr/>
        </p:nvCxnSpPr>
        <p:spPr>
          <a:xfrm flipV="1">
            <a:off x="1778000" y="5604933"/>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EA28930E-7D02-A68E-C275-F42839C188DB}"/>
              </a:ext>
            </a:extLst>
          </p:cNvPr>
          <p:cNvCxnSpPr>
            <a:cxnSpLocks/>
          </p:cNvCxnSpPr>
          <p:nvPr/>
        </p:nvCxnSpPr>
        <p:spPr>
          <a:xfrm flipV="1">
            <a:off x="1075267" y="5604933"/>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624D4B9B-13AB-6D35-ABFF-0B1C0DF950D3}"/>
              </a:ext>
            </a:extLst>
          </p:cNvPr>
          <p:cNvCxnSpPr>
            <a:cxnSpLocks/>
          </p:cNvCxnSpPr>
          <p:nvPr/>
        </p:nvCxnSpPr>
        <p:spPr>
          <a:xfrm>
            <a:off x="1075267" y="5604933"/>
            <a:ext cx="702733" cy="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9B75418B-2445-929B-4666-26C1A3CC89CD}"/>
              </a:ext>
            </a:extLst>
          </p:cNvPr>
          <p:cNvCxnSpPr>
            <a:cxnSpLocks/>
          </p:cNvCxnSpPr>
          <p:nvPr/>
        </p:nvCxnSpPr>
        <p:spPr>
          <a:xfrm>
            <a:off x="1075267" y="6333066"/>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正方形/長方形 22">
            <a:extLst>
              <a:ext uri="{FF2B5EF4-FFF2-40B4-BE49-F238E27FC236}">
                <a16:creationId xmlns:a16="http://schemas.microsoft.com/office/drawing/2014/main" id="{D76DAE06-DC2D-3311-2E5B-51D8EF36F98E}"/>
              </a:ext>
            </a:extLst>
          </p:cNvPr>
          <p:cNvSpPr/>
          <p:nvPr/>
        </p:nvSpPr>
        <p:spPr>
          <a:xfrm>
            <a:off x="1714504" y="482599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2EB04EF7-F556-A6BC-909A-67DC71546109}"/>
              </a:ext>
            </a:extLst>
          </p:cNvPr>
          <p:cNvSpPr/>
          <p:nvPr/>
        </p:nvSpPr>
        <p:spPr>
          <a:xfrm>
            <a:off x="1011783" y="482599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0A562EF0-802B-9766-36A3-6446C44F246D}"/>
              </a:ext>
            </a:extLst>
          </p:cNvPr>
          <p:cNvSpPr/>
          <p:nvPr/>
        </p:nvSpPr>
        <p:spPr>
          <a:xfrm>
            <a:off x="1714503" y="554566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85E93A49-42E5-1FBE-1754-8F54390DBAF4}"/>
              </a:ext>
            </a:extLst>
          </p:cNvPr>
          <p:cNvSpPr/>
          <p:nvPr/>
        </p:nvSpPr>
        <p:spPr>
          <a:xfrm>
            <a:off x="1011782" y="554566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E65F2E0F-9DC2-5264-609B-7F566AE1E8F3}"/>
              </a:ext>
            </a:extLst>
          </p:cNvPr>
          <p:cNvSpPr/>
          <p:nvPr/>
        </p:nvSpPr>
        <p:spPr>
          <a:xfrm>
            <a:off x="1714503" y="627380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F7FCD489-3CC3-1A85-B523-FB6EBED0B605}"/>
              </a:ext>
            </a:extLst>
          </p:cNvPr>
          <p:cNvSpPr/>
          <p:nvPr/>
        </p:nvSpPr>
        <p:spPr>
          <a:xfrm>
            <a:off x="1011782" y="627380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88301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AE743AA-642F-22A1-BA6D-AD5888E0E168}"/>
              </a:ext>
            </a:extLst>
          </p:cNvPr>
          <p:cNvSpPr>
            <a:spLocks noGrp="1"/>
          </p:cNvSpPr>
          <p:nvPr>
            <p:ph type="title"/>
          </p:nvPr>
        </p:nvSpPr>
        <p:spPr/>
        <p:txBody>
          <a:bodyPr/>
          <a:lstStyle/>
          <a:p>
            <a:r>
              <a:rPr kumimoji="1" lang="ja-JP" altLang="en-US" dirty="0"/>
              <a:t>迷路情報の記録と表示</a:t>
            </a:r>
          </a:p>
        </p:txBody>
      </p:sp>
      <p:sp>
        <p:nvSpPr>
          <p:cNvPr id="3" name="コンテンツ プレースホルダー 2">
            <a:extLst>
              <a:ext uri="{FF2B5EF4-FFF2-40B4-BE49-F238E27FC236}">
                <a16:creationId xmlns:a16="http://schemas.microsoft.com/office/drawing/2014/main" id="{374DC0E5-2BA1-0FA1-D742-2315D8FD7B3C}"/>
              </a:ext>
            </a:extLst>
          </p:cNvPr>
          <p:cNvSpPr>
            <a:spLocks noGrp="1"/>
          </p:cNvSpPr>
          <p:nvPr>
            <p:ph idx="1"/>
          </p:nvPr>
        </p:nvSpPr>
        <p:spPr/>
        <p:txBody>
          <a:bodyPr/>
          <a:lstStyle/>
          <a:p>
            <a:r>
              <a:rPr kumimoji="1" lang="en-US" altLang="ja-JP" dirty="0">
                <a:hlinkClick r:id="rId2"/>
              </a:rPr>
              <a:t>http://mice.deca.jp/cgi/dokuwiki/doku.php?id=%E6%AD%A9%E6%95%B0map</a:t>
            </a:r>
            <a:endParaRPr kumimoji="1" lang="en-US" altLang="ja-JP" dirty="0"/>
          </a:p>
          <a:p>
            <a:endParaRPr lang="en-US" altLang="ja-JP" dirty="0"/>
          </a:p>
          <a:p>
            <a:r>
              <a:rPr kumimoji="1" lang="ja-JP" altLang="en-US" dirty="0"/>
              <a:t>クラシックの場合は迷路は</a:t>
            </a:r>
            <a:r>
              <a:rPr kumimoji="1" lang="en-US" altLang="ja-JP" dirty="0"/>
              <a:t>16x16</a:t>
            </a:r>
            <a:r>
              <a:rPr kumimoji="1" lang="ja-JP" altLang="en-US" dirty="0"/>
              <a:t>のマスがあります．</a:t>
            </a:r>
            <a:endParaRPr kumimoji="1" lang="en-US" altLang="ja-JP" dirty="0"/>
          </a:p>
          <a:p>
            <a:r>
              <a:rPr kumimoji="1" lang="ja-JP" altLang="en-US" dirty="0"/>
              <a:t>壁情報は外枠は必ず</a:t>
            </a:r>
            <a:r>
              <a:rPr lang="ja-JP" altLang="en-US" dirty="0"/>
              <a:t>あると仮定すると</a:t>
            </a:r>
            <a:endParaRPr kumimoji="1" lang="ja-JP" altLang="en-US" dirty="0"/>
          </a:p>
        </p:txBody>
      </p:sp>
    </p:spTree>
    <p:extLst>
      <p:ext uri="{BB962C8B-B14F-4D97-AF65-F5344CB8AC3E}">
        <p14:creationId xmlns:p14="http://schemas.microsoft.com/office/powerpoint/2010/main" val="33986368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CF2BFC-7FA7-31B4-33D6-B1D13BDF7767}"/>
              </a:ext>
            </a:extLst>
          </p:cNvPr>
          <p:cNvSpPr>
            <a:spLocks noGrp="1"/>
          </p:cNvSpPr>
          <p:nvPr>
            <p:ph type="title"/>
          </p:nvPr>
        </p:nvSpPr>
        <p:spPr/>
        <p:txBody>
          <a:bodyPr/>
          <a:lstStyle/>
          <a:p>
            <a:r>
              <a:rPr kumimoji="1" lang="ja-JP" altLang="en-US" dirty="0"/>
              <a:t>課題：迷路情報を記録し、出力しよう</a:t>
            </a:r>
          </a:p>
        </p:txBody>
      </p:sp>
      <p:sp>
        <p:nvSpPr>
          <p:cNvPr id="3" name="コンテンツ プレースホルダー 2">
            <a:extLst>
              <a:ext uri="{FF2B5EF4-FFF2-40B4-BE49-F238E27FC236}">
                <a16:creationId xmlns:a16="http://schemas.microsoft.com/office/drawing/2014/main" id="{DD0463F4-6F00-E5AC-29BD-88AD228E36AD}"/>
              </a:ext>
            </a:extLst>
          </p:cNvPr>
          <p:cNvSpPr>
            <a:spLocks noGrp="1"/>
          </p:cNvSpPr>
          <p:nvPr>
            <p:ph idx="1"/>
          </p:nvPr>
        </p:nvSpPr>
        <p:spPr>
          <a:xfrm>
            <a:off x="838200" y="1825625"/>
            <a:ext cx="10515600" cy="2167388"/>
          </a:xfrm>
        </p:spPr>
        <p:txBody>
          <a:bodyPr>
            <a:normAutofit/>
          </a:bodyPr>
          <a:lstStyle/>
          <a:p>
            <a:r>
              <a:rPr kumimoji="1" lang="ja-JP" altLang="en-US" dirty="0"/>
              <a:t>課題</a:t>
            </a:r>
            <a:endParaRPr kumimoji="1" lang="en-US" altLang="ja-JP" dirty="0"/>
          </a:p>
          <a:p>
            <a:pPr marL="0" indent="0">
              <a:buNone/>
            </a:pPr>
            <a:r>
              <a:rPr lang="ja-JP" altLang="en-US" dirty="0"/>
              <a:t>左手法を用いて迷路を探索し、そのときの迷路情報を記録し、正しく記録されているか</a:t>
            </a:r>
            <a:r>
              <a:rPr lang="en-US" altLang="ja-JP" dirty="0" err="1"/>
              <a:t>TeraTerm</a:t>
            </a:r>
            <a:r>
              <a:rPr lang="ja-JP" altLang="en-US" dirty="0"/>
              <a:t>で出力して確認しよう</a:t>
            </a:r>
            <a:endParaRPr lang="en-US" altLang="ja-JP" dirty="0"/>
          </a:p>
        </p:txBody>
      </p:sp>
      <p:cxnSp>
        <p:nvCxnSpPr>
          <p:cNvPr id="4" name="直線コネクタ 3">
            <a:extLst>
              <a:ext uri="{FF2B5EF4-FFF2-40B4-BE49-F238E27FC236}">
                <a16:creationId xmlns:a16="http://schemas.microsoft.com/office/drawing/2014/main" id="{DC4A64A2-9660-89FA-81FF-786B159275F2}"/>
              </a:ext>
            </a:extLst>
          </p:cNvPr>
          <p:cNvCxnSpPr>
            <a:cxnSpLocks/>
          </p:cNvCxnSpPr>
          <p:nvPr/>
        </p:nvCxnSpPr>
        <p:spPr>
          <a:xfrm>
            <a:off x="1532467" y="4695748"/>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8B98F78A-A989-267C-34F8-D2B3E1439B24}"/>
              </a:ext>
            </a:extLst>
          </p:cNvPr>
          <p:cNvCxnSpPr>
            <a:cxnSpLocks/>
          </p:cNvCxnSpPr>
          <p:nvPr/>
        </p:nvCxnSpPr>
        <p:spPr>
          <a:xfrm flipV="1">
            <a:off x="2235200" y="4695748"/>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7550FDA4-2F51-5FB2-A806-375BC0D8A87D}"/>
              </a:ext>
            </a:extLst>
          </p:cNvPr>
          <p:cNvCxnSpPr>
            <a:cxnSpLocks/>
          </p:cNvCxnSpPr>
          <p:nvPr/>
        </p:nvCxnSpPr>
        <p:spPr>
          <a:xfrm flipV="1">
            <a:off x="1532467" y="4695748"/>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正方形/長方形 6">
            <a:extLst>
              <a:ext uri="{FF2B5EF4-FFF2-40B4-BE49-F238E27FC236}">
                <a16:creationId xmlns:a16="http://schemas.microsoft.com/office/drawing/2014/main" id="{CE23781E-140A-7AED-FDA6-5B184ADF3DA2}"/>
              </a:ext>
            </a:extLst>
          </p:cNvPr>
          <p:cNvSpPr/>
          <p:nvPr/>
        </p:nvSpPr>
        <p:spPr>
          <a:xfrm>
            <a:off x="1695456" y="5639779"/>
            <a:ext cx="355589" cy="338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26C68128-4D96-6B80-C732-9A7CB898DB89}"/>
              </a:ext>
            </a:extLst>
          </p:cNvPr>
          <p:cNvCxnSpPr>
            <a:cxnSpLocks/>
          </p:cNvCxnSpPr>
          <p:nvPr/>
        </p:nvCxnSpPr>
        <p:spPr>
          <a:xfrm flipV="1">
            <a:off x="2235200" y="5432347"/>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09C4D2D3-AF1A-A3FA-3080-CE09699076CE}"/>
              </a:ext>
            </a:extLst>
          </p:cNvPr>
          <p:cNvCxnSpPr>
            <a:cxnSpLocks/>
          </p:cNvCxnSpPr>
          <p:nvPr/>
        </p:nvCxnSpPr>
        <p:spPr>
          <a:xfrm flipV="1">
            <a:off x="1532467" y="5432347"/>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4F3D26EF-6844-E61B-F327-E431515B531F}"/>
              </a:ext>
            </a:extLst>
          </p:cNvPr>
          <p:cNvCxnSpPr>
            <a:cxnSpLocks/>
          </p:cNvCxnSpPr>
          <p:nvPr/>
        </p:nvCxnSpPr>
        <p:spPr>
          <a:xfrm>
            <a:off x="1532467" y="5432347"/>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F1BDED55-F719-B898-119C-824D32ABEFF3}"/>
              </a:ext>
            </a:extLst>
          </p:cNvPr>
          <p:cNvCxnSpPr>
            <a:cxnSpLocks/>
          </p:cNvCxnSpPr>
          <p:nvPr/>
        </p:nvCxnSpPr>
        <p:spPr>
          <a:xfrm>
            <a:off x="1532467" y="6160480"/>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4847E84C-8042-5A00-8C3C-A7623B03BD70}"/>
              </a:ext>
            </a:extLst>
          </p:cNvPr>
          <p:cNvSpPr/>
          <p:nvPr/>
        </p:nvSpPr>
        <p:spPr>
          <a:xfrm>
            <a:off x="2171704" y="465341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88819E63-B20C-30F3-7065-7A1C6A385FFF}"/>
              </a:ext>
            </a:extLst>
          </p:cNvPr>
          <p:cNvSpPr/>
          <p:nvPr/>
        </p:nvSpPr>
        <p:spPr>
          <a:xfrm>
            <a:off x="1468983" y="465341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8A07BD19-7F76-3B82-0DD3-7C558DC6AED1}"/>
              </a:ext>
            </a:extLst>
          </p:cNvPr>
          <p:cNvSpPr/>
          <p:nvPr/>
        </p:nvSpPr>
        <p:spPr>
          <a:xfrm>
            <a:off x="2171703" y="537308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B9419676-3D09-BE82-488F-15E348CE95DD}"/>
              </a:ext>
            </a:extLst>
          </p:cNvPr>
          <p:cNvSpPr/>
          <p:nvPr/>
        </p:nvSpPr>
        <p:spPr>
          <a:xfrm>
            <a:off x="1468982" y="537308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FC33E49D-592E-CE17-C6F7-458CA54695C3}"/>
              </a:ext>
            </a:extLst>
          </p:cNvPr>
          <p:cNvSpPr/>
          <p:nvPr/>
        </p:nvSpPr>
        <p:spPr>
          <a:xfrm>
            <a:off x="2171703" y="610121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3EFF033B-20D4-6EC3-09AA-3F45B97E513A}"/>
              </a:ext>
            </a:extLst>
          </p:cNvPr>
          <p:cNvSpPr/>
          <p:nvPr/>
        </p:nvSpPr>
        <p:spPr>
          <a:xfrm>
            <a:off x="1468982" y="610121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コネクタ 17">
            <a:extLst>
              <a:ext uri="{FF2B5EF4-FFF2-40B4-BE49-F238E27FC236}">
                <a16:creationId xmlns:a16="http://schemas.microsoft.com/office/drawing/2014/main" id="{FCCFBF10-C09C-DEF9-750E-FE9843668BB0}"/>
              </a:ext>
            </a:extLst>
          </p:cNvPr>
          <p:cNvCxnSpPr>
            <a:cxnSpLocks/>
          </p:cNvCxnSpPr>
          <p:nvPr/>
        </p:nvCxnSpPr>
        <p:spPr>
          <a:xfrm flipV="1">
            <a:off x="2235200" y="3993013"/>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BAF8C8FF-7540-95F3-A4D9-5234F7076FAA}"/>
              </a:ext>
            </a:extLst>
          </p:cNvPr>
          <p:cNvCxnSpPr>
            <a:cxnSpLocks/>
          </p:cNvCxnSpPr>
          <p:nvPr/>
        </p:nvCxnSpPr>
        <p:spPr>
          <a:xfrm flipV="1">
            <a:off x="1532467" y="3993013"/>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C938AE3E-62FE-FE37-2B80-60F9E228F9BD}"/>
              </a:ext>
            </a:extLst>
          </p:cNvPr>
          <p:cNvCxnSpPr>
            <a:cxnSpLocks/>
          </p:cNvCxnSpPr>
          <p:nvPr/>
        </p:nvCxnSpPr>
        <p:spPr>
          <a:xfrm>
            <a:off x="1532467" y="3993013"/>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522A88C6-E875-510D-E5AC-8C0224E21B9E}"/>
              </a:ext>
            </a:extLst>
          </p:cNvPr>
          <p:cNvSpPr/>
          <p:nvPr/>
        </p:nvSpPr>
        <p:spPr>
          <a:xfrm>
            <a:off x="2171703" y="393374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86D788A4-840A-4C5B-625D-71F1B9184B56}"/>
              </a:ext>
            </a:extLst>
          </p:cNvPr>
          <p:cNvSpPr/>
          <p:nvPr/>
        </p:nvSpPr>
        <p:spPr>
          <a:xfrm>
            <a:off x="1468982" y="393374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コネクタ 22">
            <a:extLst>
              <a:ext uri="{FF2B5EF4-FFF2-40B4-BE49-F238E27FC236}">
                <a16:creationId xmlns:a16="http://schemas.microsoft.com/office/drawing/2014/main" id="{582D3E33-5B51-673B-766C-94D521927663}"/>
              </a:ext>
            </a:extLst>
          </p:cNvPr>
          <p:cNvCxnSpPr>
            <a:cxnSpLocks/>
          </p:cNvCxnSpPr>
          <p:nvPr/>
        </p:nvCxnSpPr>
        <p:spPr>
          <a:xfrm>
            <a:off x="2256368" y="4695748"/>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B025F7B2-CEBF-8F88-4357-31443119A2FA}"/>
              </a:ext>
            </a:extLst>
          </p:cNvPr>
          <p:cNvCxnSpPr>
            <a:cxnSpLocks/>
          </p:cNvCxnSpPr>
          <p:nvPr/>
        </p:nvCxnSpPr>
        <p:spPr>
          <a:xfrm flipV="1">
            <a:off x="2959101" y="4695748"/>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588EB520-042A-D5CA-AF9F-3665D22B4920}"/>
              </a:ext>
            </a:extLst>
          </p:cNvPr>
          <p:cNvCxnSpPr>
            <a:cxnSpLocks/>
          </p:cNvCxnSpPr>
          <p:nvPr/>
        </p:nvCxnSpPr>
        <p:spPr>
          <a:xfrm flipV="1">
            <a:off x="2959101" y="5432347"/>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9F791DE0-E033-9390-8D31-3C3CC07D2902}"/>
              </a:ext>
            </a:extLst>
          </p:cNvPr>
          <p:cNvCxnSpPr>
            <a:cxnSpLocks/>
          </p:cNvCxnSpPr>
          <p:nvPr/>
        </p:nvCxnSpPr>
        <p:spPr>
          <a:xfrm>
            <a:off x="2256368" y="5432347"/>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D0BA5BB3-E7A9-1344-DC14-45F0703D1DD1}"/>
              </a:ext>
            </a:extLst>
          </p:cNvPr>
          <p:cNvCxnSpPr>
            <a:cxnSpLocks/>
          </p:cNvCxnSpPr>
          <p:nvPr/>
        </p:nvCxnSpPr>
        <p:spPr>
          <a:xfrm>
            <a:off x="2256368" y="6160480"/>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03226B1E-7E58-17C2-9A0C-21CDA839C31E}"/>
              </a:ext>
            </a:extLst>
          </p:cNvPr>
          <p:cNvSpPr/>
          <p:nvPr/>
        </p:nvSpPr>
        <p:spPr>
          <a:xfrm>
            <a:off x="2895605" y="465341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5758D2D2-75D4-A1AA-130F-2A045C83A36D}"/>
              </a:ext>
            </a:extLst>
          </p:cNvPr>
          <p:cNvSpPr/>
          <p:nvPr/>
        </p:nvSpPr>
        <p:spPr>
          <a:xfrm>
            <a:off x="2895604" y="537308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4740848B-9036-88BA-2C6E-0C9EA904F6F6}"/>
              </a:ext>
            </a:extLst>
          </p:cNvPr>
          <p:cNvSpPr/>
          <p:nvPr/>
        </p:nvSpPr>
        <p:spPr>
          <a:xfrm>
            <a:off x="2895604" y="610121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コネクタ 30">
            <a:extLst>
              <a:ext uri="{FF2B5EF4-FFF2-40B4-BE49-F238E27FC236}">
                <a16:creationId xmlns:a16="http://schemas.microsoft.com/office/drawing/2014/main" id="{2A75E5F9-0EA0-37CF-98F1-5CD0BD1C246F}"/>
              </a:ext>
            </a:extLst>
          </p:cNvPr>
          <p:cNvCxnSpPr>
            <a:cxnSpLocks/>
          </p:cNvCxnSpPr>
          <p:nvPr/>
        </p:nvCxnSpPr>
        <p:spPr>
          <a:xfrm flipV="1">
            <a:off x="2959101" y="3993013"/>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0DD70E1F-AEB9-A233-C6F5-A7C6850ACFEB}"/>
              </a:ext>
            </a:extLst>
          </p:cNvPr>
          <p:cNvCxnSpPr>
            <a:cxnSpLocks/>
          </p:cNvCxnSpPr>
          <p:nvPr/>
        </p:nvCxnSpPr>
        <p:spPr>
          <a:xfrm>
            <a:off x="2256368" y="3993013"/>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C988935A-64EB-4505-9EF8-C9A69BFC96B5}"/>
              </a:ext>
            </a:extLst>
          </p:cNvPr>
          <p:cNvSpPr/>
          <p:nvPr/>
        </p:nvSpPr>
        <p:spPr>
          <a:xfrm>
            <a:off x="2895604" y="393374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直線コネクタ 33">
            <a:extLst>
              <a:ext uri="{FF2B5EF4-FFF2-40B4-BE49-F238E27FC236}">
                <a16:creationId xmlns:a16="http://schemas.microsoft.com/office/drawing/2014/main" id="{262D15D9-3C0C-E1AD-A2CF-350FF25C650E}"/>
              </a:ext>
            </a:extLst>
          </p:cNvPr>
          <p:cNvCxnSpPr>
            <a:cxnSpLocks/>
          </p:cNvCxnSpPr>
          <p:nvPr/>
        </p:nvCxnSpPr>
        <p:spPr>
          <a:xfrm>
            <a:off x="2971790" y="4695748"/>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824EC949-48B1-889F-86F8-81AF07B61AFA}"/>
              </a:ext>
            </a:extLst>
          </p:cNvPr>
          <p:cNvCxnSpPr>
            <a:cxnSpLocks/>
          </p:cNvCxnSpPr>
          <p:nvPr/>
        </p:nvCxnSpPr>
        <p:spPr>
          <a:xfrm flipV="1">
            <a:off x="3674523" y="4695748"/>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C5E24DD2-5E5C-8B0F-1556-B89D02F385D8}"/>
              </a:ext>
            </a:extLst>
          </p:cNvPr>
          <p:cNvCxnSpPr>
            <a:cxnSpLocks/>
          </p:cNvCxnSpPr>
          <p:nvPr/>
        </p:nvCxnSpPr>
        <p:spPr>
          <a:xfrm flipV="1">
            <a:off x="3674523" y="5432347"/>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50614D67-147E-784D-06F3-0DF05098C8AC}"/>
              </a:ext>
            </a:extLst>
          </p:cNvPr>
          <p:cNvCxnSpPr>
            <a:cxnSpLocks/>
          </p:cNvCxnSpPr>
          <p:nvPr/>
        </p:nvCxnSpPr>
        <p:spPr>
          <a:xfrm>
            <a:off x="2971790" y="5432347"/>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E173175F-F558-D258-F177-900EEBC0829B}"/>
              </a:ext>
            </a:extLst>
          </p:cNvPr>
          <p:cNvCxnSpPr>
            <a:cxnSpLocks/>
          </p:cNvCxnSpPr>
          <p:nvPr/>
        </p:nvCxnSpPr>
        <p:spPr>
          <a:xfrm>
            <a:off x="2971790" y="6160480"/>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正方形/長方形 38">
            <a:extLst>
              <a:ext uri="{FF2B5EF4-FFF2-40B4-BE49-F238E27FC236}">
                <a16:creationId xmlns:a16="http://schemas.microsoft.com/office/drawing/2014/main" id="{FE21B3F3-294B-3BE0-2CE2-B75709047100}"/>
              </a:ext>
            </a:extLst>
          </p:cNvPr>
          <p:cNvSpPr/>
          <p:nvPr/>
        </p:nvSpPr>
        <p:spPr>
          <a:xfrm>
            <a:off x="3611027" y="465341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23B2A2FE-91DE-9FE2-FFFB-611050076305}"/>
              </a:ext>
            </a:extLst>
          </p:cNvPr>
          <p:cNvSpPr/>
          <p:nvPr/>
        </p:nvSpPr>
        <p:spPr>
          <a:xfrm>
            <a:off x="3611026" y="537308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910129F2-B471-5516-F318-06F679345A29}"/>
              </a:ext>
            </a:extLst>
          </p:cNvPr>
          <p:cNvSpPr/>
          <p:nvPr/>
        </p:nvSpPr>
        <p:spPr>
          <a:xfrm>
            <a:off x="3611026" y="610121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直線コネクタ 41">
            <a:extLst>
              <a:ext uri="{FF2B5EF4-FFF2-40B4-BE49-F238E27FC236}">
                <a16:creationId xmlns:a16="http://schemas.microsoft.com/office/drawing/2014/main" id="{F10786A5-62ED-3DFC-15FA-1D40AB5B5A1F}"/>
              </a:ext>
            </a:extLst>
          </p:cNvPr>
          <p:cNvCxnSpPr>
            <a:cxnSpLocks/>
          </p:cNvCxnSpPr>
          <p:nvPr/>
        </p:nvCxnSpPr>
        <p:spPr>
          <a:xfrm flipV="1">
            <a:off x="3674523" y="3993013"/>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B0F12EC1-5938-9B8E-E97D-A02392661055}"/>
              </a:ext>
            </a:extLst>
          </p:cNvPr>
          <p:cNvCxnSpPr>
            <a:cxnSpLocks/>
          </p:cNvCxnSpPr>
          <p:nvPr/>
        </p:nvCxnSpPr>
        <p:spPr>
          <a:xfrm>
            <a:off x="2971790" y="3993013"/>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44" name="正方形/長方形 43">
            <a:extLst>
              <a:ext uri="{FF2B5EF4-FFF2-40B4-BE49-F238E27FC236}">
                <a16:creationId xmlns:a16="http://schemas.microsoft.com/office/drawing/2014/main" id="{292446C1-E429-FF72-B22D-7F109591BF1F}"/>
              </a:ext>
            </a:extLst>
          </p:cNvPr>
          <p:cNvSpPr/>
          <p:nvPr/>
        </p:nvSpPr>
        <p:spPr>
          <a:xfrm>
            <a:off x="3611026" y="393374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9" name="直線コネクタ 88">
            <a:extLst>
              <a:ext uri="{FF2B5EF4-FFF2-40B4-BE49-F238E27FC236}">
                <a16:creationId xmlns:a16="http://schemas.microsoft.com/office/drawing/2014/main" id="{34A51BBA-C764-4C3F-F9A1-3A60C345CB49}"/>
              </a:ext>
            </a:extLst>
          </p:cNvPr>
          <p:cNvCxnSpPr>
            <a:cxnSpLocks/>
            <a:stCxn id="7" idx="0"/>
          </p:cNvCxnSpPr>
          <p:nvPr/>
        </p:nvCxnSpPr>
        <p:spPr>
          <a:xfrm flipH="1" flipV="1">
            <a:off x="1873250" y="4368800"/>
            <a:ext cx="1" cy="127097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9BAF42B3-9054-4E79-3C1B-4C6B5CDD42C6}"/>
              </a:ext>
            </a:extLst>
          </p:cNvPr>
          <p:cNvCxnSpPr>
            <a:cxnSpLocks/>
          </p:cNvCxnSpPr>
          <p:nvPr/>
        </p:nvCxnSpPr>
        <p:spPr>
          <a:xfrm flipH="1">
            <a:off x="1873249" y="4360335"/>
            <a:ext cx="1454151" cy="846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2EA60953-CBED-F4B0-BD30-CEA8609E4C58}"/>
              </a:ext>
            </a:extLst>
          </p:cNvPr>
          <p:cNvCxnSpPr>
            <a:cxnSpLocks/>
          </p:cNvCxnSpPr>
          <p:nvPr/>
        </p:nvCxnSpPr>
        <p:spPr>
          <a:xfrm>
            <a:off x="3327399" y="4351870"/>
            <a:ext cx="0" cy="146473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4B0E44E9-7413-2A26-348D-CF9B24D7B07E}"/>
              </a:ext>
            </a:extLst>
          </p:cNvPr>
          <p:cNvCxnSpPr>
            <a:cxnSpLocks/>
          </p:cNvCxnSpPr>
          <p:nvPr/>
        </p:nvCxnSpPr>
        <p:spPr>
          <a:xfrm>
            <a:off x="2600324" y="5809111"/>
            <a:ext cx="72283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CE792F18-386A-AA25-2F77-BFBB23480999}"/>
              </a:ext>
            </a:extLst>
          </p:cNvPr>
          <p:cNvCxnSpPr/>
          <p:nvPr/>
        </p:nvCxnSpPr>
        <p:spPr>
          <a:xfrm flipV="1">
            <a:off x="2600324" y="5084235"/>
            <a:ext cx="0" cy="7248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4" name="矢印: 右 103">
            <a:extLst>
              <a:ext uri="{FF2B5EF4-FFF2-40B4-BE49-F238E27FC236}">
                <a16:creationId xmlns:a16="http://schemas.microsoft.com/office/drawing/2014/main" id="{352E6DE5-0802-D015-2D6D-11FE4C4A1DE0}"/>
              </a:ext>
            </a:extLst>
          </p:cNvPr>
          <p:cNvSpPr/>
          <p:nvPr/>
        </p:nvSpPr>
        <p:spPr>
          <a:xfrm>
            <a:off x="5165387" y="4719877"/>
            <a:ext cx="1416996" cy="7365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テキスト ボックス 104">
            <a:extLst>
              <a:ext uri="{FF2B5EF4-FFF2-40B4-BE49-F238E27FC236}">
                <a16:creationId xmlns:a16="http://schemas.microsoft.com/office/drawing/2014/main" id="{4DF70D0E-7793-45F1-194F-DEAAB2B079F0}"/>
              </a:ext>
            </a:extLst>
          </p:cNvPr>
          <p:cNvSpPr txBox="1"/>
          <p:nvPr/>
        </p:nvSpPr>
        <p:spPr>
          <a:xfrm>
            <a:off x="7175012" y="3956044"/>
            <a:ext cx="2315282" cy="2246769"/>
          </a:xfrm>
          <a:prstGeom prst="rect">
            <a:avLst/>
          </a:prstGeom>
          <a:noFill/>
        </p:spPr>
        <p:txBody>
          <a:bodyPr wrap="square" rtlCol="0">
            <a:spAutoFit/>
          </a:bodyPr>
          <a:lstStyle/>
          <a:p>
            <a:r>
              <a:rPr kumimoji="1" lang="en-US" altLang="ja-JP" sz="2000" dirty="0"/>
              <a:t>+---+---+---+</a:t>
            </a:r>
          </a:p>
          <a:p>
            <a:r>
              <a:rPr lang="en-US" altLang="ja-JP" sz="2000" dirty="0"/>
              <a:t>|                    |</a:t>
            </a:r>
          </a:p>
          <a:p>
            <a:r>
              <a:rPr kumimoji="1" lang="en-US" altLang="ja-JP" sz="2000" dirty="0"/>
              <a:t>+</a:t>
            </a:r>
            <a:r>
              <a:rPr kumimoji="1" lang="en-US" altLang="ja-JP" sz="2000" dirty="0">
                <a:solidFill>
                  <a:schemeClr val="bg1"/>
                </a:solidFill>
              </a:rPr>
              <a:t>---</a:t>
            </a:r>
            <a:r>
              <a:rPr kumimoji="1" lang="en-US" altLang="ja-JP" sz="2000" dirty="0"/>
              <a:t>+---+</a:t>
            </a:r>
            <a:r>
              <a:rPr kumimoji="1" lang="en-US" altLang="ja-JP" sz="2000" dirty="0">
                <a:solidFill>
                  <a:schemeClr val="bg1"/>
                </a:solidFill>
              </a:rPr>
              <a:t>---</a:t>
            </a:r>
            <a:r>
              <a:rPr kumimoji="1" lang="en-US" altLang="ja-JP" sz="2000" dirty="0"/>
              <a:t>+</a:t>
            </a:r>
          </a:p>
          <a:p>
            <a:r>
              <a:rPr lang="en-US" altLang="ja-JP" sz="2000" dirty="0"/>
              <a:t>|      |      |      |</a:t>
            </a:r>
          </a:p>
          <a:p>
            <a:r>
              <a:rPr kumimoji="1" lang="en-US" altLang="ja-JP" sz="2000" dirty="0"/>
              <a:t>+</a:t>
            </a:r>
            <a:r>
              <a:rPr kumimoji="1" lang="en-US" altLang="ja-JP" sz="2000" dirty="0">
                <a:solidFill>
                  <a:schemeClr val="bg1"/>
                </a:solidFill>
              </a:rPr>
              <a:t>---</a:t>
            </a:r>
            <a:r>
              <a:rPr kumimoji="1" lang="en-US" altLang="ja-JP" sz="2000" dirty="0"/>
              <a:t>+</a:t>
            </a:r>
            <a:r>
              <a:rPr kumimoji="1" lang="en-US" altLang="ja-JP" sz="2000" dirty="0">
                <a:solidFill>
                  <a:schemeClr val="bg1"/>
                </a:solidFill>
              </a:rPr>
              <a:t>---</a:t>
            </a:r>
            <a:r>
              <a:rPr kumimoji="1" lang="en-US" altLang="ja-JP" sz="2000" dirty="0"/>
              <a:t>+</a:t>
            </a:r>
            <a:r>
              <a:rPr kumimoji="1" lang="en-US" altLang="ja-JP" sz="2000" dirty="0">
                <a:solidFill>
                  <a:schemeClr val="bg1"/>
                </a:solidFill>
              </a:rPr>
              <a:t>---</a:t>
            </a:r>
            <a:r>
              <a:rPr kumimoji="1" lang="en-US" altLang="ja-JP" sz="2000" dirty="0"/>
              <a:t>+</a:t>
            </a:r>
          </a:p>
          <a:p>
            <a:r>
              <a:rPr lang="en-US" altLang="ja-JP" sz="2000" dirty="0"/>
              <a:t>|      |             |</a:t>
            </a:r>
          </a:p>
          <a:p>
            <a:r>
              <a:rPr kumimoji="1" lang="en-US" altLang="ja-JP" sz="2000" dirty="0"/>
              <a:t>+---+---+---+</a:t>
            </a:r>
          </a:p>
        </p:txBody>
      </p:sp>
    </p:spTree>
    <p:extLst>
      <p:ext uri="{BB962C8B-B14F-4D97-AF65-F5344CB8AC3E}">
        <p14:creationId xmlns:p14="http://schemas.microsoft.com/office/powerpoint/2010/main" val="31562972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3DB271BC-4B04-FD3A-D576-7DA22FF1BE33}"/>
              </a:ext>
            </a:extLst>
          </p:cNvPr>
          <p:cNvCxnSpPr>
            <a:cxnSpLocks/>
          </p:cNvCxnSpPr>
          <p:nvPr/>
        </p:nvCxnSpPr>
        <p:spPr>
          <a:xfrm>
            <a:off x="1075267" y="4868334"/>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17BEA156-EA98-D454-FF9A-1212D7B51036}"/>
              </a:ext>
            </a:extLst>
          </p:cNvPr>
          <p:cNvCxnSpPr>
            <a:cxnSpLocks/>
          </p:cNvCxnSpPr>
          <p:nvPr/>
        </p:nvCxnSpPr>
        <p:spPr>
          <a:xfrm flipV="1">
            <a:off x="1778000" y="4868334"/>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24C39CAE-34D7-53F2-D9F1-7C0662548563}"/>
              </a:ext>
            </a:extLst>
          </p:cNvPr>
          <p:cNvCxnSpPr>
            <a:cxnSpLocks/>
          </p:cNvCxnSpPr>
          <p:nvPr/>
        </p:nvCxnSpPr>
        <p:spPr>
          <a:xfrm flipV="1">
            <a:off x="1075267" y="4868334"/>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正方形/長方形 6">
            <a:extLst>
              <a:ext uri="{FF2B5EF4-FFF2-40B4-BE49-F238E27FC236}">
                <a16:creationId xmlns:a16="http://schemas.microsoft.com/office/drawing/2014/main" id="{730C07C2-8797-970C-1EE2-7920310795BB}"/>
              </a:ext>
            </a:extLst>
          </p:cNvPr>
          <p:cNvSpPr/>
          <p:nvPr/>
        </p:nvSpPr>
        <p:spPr>
          <a:xfrm>
            <a:off x="1238256" y="5812365"/>
            <a:ext cx="355589" cy="338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FAECE430-8364-69EA-0EB3-84BB885E7EAE}"/>
              </a:ext>
            </a:extLst>
          </p:cNvPr>
          <p:cNvCxnSpPr>
            <a:cxnSpLocks/>
          </p:cNvCxnSpPr>
          <p:nvPr/>
        </p:nvCxnSpPr>
        <p:spPr>
          <a:xfrm flipV="1">
            <a:off x="1778000" y="5604933"/>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68EEB81-7FB4-ED65-2340-159B3BC94C23}"/>
              </a:ext>
            </a:extLst>
          </p:cNvPr>
          <p:cNvCxnSpPr>
            <a:cxnSpLocks/>
          </p:cNvCxnSpPr>
          <p:nvPr/>
        </p:nvCxnSpPr>
        <p:spPr>
          <a:xfrm flipV="1">
            <a:off x="1075267" y="5604933"/>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EDD59739-B9FE-73EB-B031-B37D7B0F892E}"/>
              </a:ext>
            </a:extLst>
          </p:cNvPr>
          <p:cNvCxnSpPr>
            <a:cxnSpLocks/>
          </p:cNvCxnSpPr>
          <p:nvPr/>
        </p:nvCxnSpPr>
        <p:spPr>
          <a:xfrm>
            <a:off x="1075267" y="5604933"/>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DAE8809-27ED-BFD2-9855-601E7A04878C}"/>
              </a:ext>
            </a:extLst>
          </p:cNvPr>
          <p:cNvCxnSpPr>
            <a:cxnSpLocks/>
          </p:cNvCxnSpPr>
          <p:nvPr/>
        </p:nvCxnSpPr>
        <p:spPr>
          <a:xfrm>
            <a:off x="1075267" y="6333066"/>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C52FC50A-AEA5-EA57-DE08-C9E03AE306D8}"/>
              </a:ext>
            </a:extLst>
          </p:cNvPr>
          <p:cNvSpPr/>
          <p:nvPr/>
        </p:nvSpPr>
        <p:spPr>
          <a:xfrm>
            <a:off x="1714504" y="482599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81BA5596-B71C-12D1-3A7B-4408BC4BFEC4}"/>
              </a:ext>
            </a:extLst>
          </p:cNvPr>
          <p:cNvSpPr/>
          <p:nvPr/>
        </p:nvSpPr>
        <p:spPr>
          <a:xfrm>
            <a:off x="1011783" y="482599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2C02D152-0433-26B3-EFFE-B6C7346F7D5F}"/>
              </a:ext>
            </a:extLst>
          </p:cNvPr>
          <p:cNvSpPr/>
          <p:nvPr/>
        </p:nvSpPr>
        <p:spPr>
          <a:xfrm>
            <a:off x="1714503" y="554566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48493B17-53E7-908C-87AA-8FE8B7568A05}"/>
              </a:ext>
            </a:extLst>
          </p:cNvPr>
          <p:cNvSpPr/>
          <p:nvPr/>
        </p:nvSpPr>
        <p:spPr>
          <a:xfrm>
            <a:off x="1011782" y="554566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C210AB67-60AA-813C-310E-F3C3E6A32564}"/>
              </a:ext>
            </a:extLst>
          </p:cNvPr>
          <p:cNvSpPr/>
          <p:nvPr/>
        </p:nvSpPr>
        <p:spPr>
          <a:xfrm>
            <a:off x="1714503" y="627380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85244805-CEF7-3BF5-C3EE-990452661F1E}"/>
              </a:ext>
            </a:extLst>
          </p:cNvPr>
          <p:cNvSpPr/>
          <p:nvPr/>
        </p:nvSpPr>
        <p:spPr>
          <a:xfrm>
            <a:off x="1011782" y="627380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コネクタ 17">
            <a:extLst>
              <a:ext uri="{FF2B5EF4-FFF2-40B4-BE49-F238E27FC236}">
                <a16:creationId xmlns:a16="http://schemas.microsoft.com/office/drawing/2014/main" id="{B1D490DA-3EF5-3564-506D-04640BF92651}"/>
              </a:ext>
            </a:extLst>
          </p:cNvPr>
          <p:cNvCxnSpPr>
            <a:cxnSpLocks/>
          </p:cNvCxnSpPr>
          <p:nvPr/>
        </p:nvCxnSpPr>
        <p:spPr>
          <a:xfrm>
            <a:off x="1075267" y="3429000"/>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FE011CD-AFD1-EE39-E607-22CD7A227DD7}"/>
              </a:ext>
            </a:extLst>
          </p:cNvPr>
          <p:cNvCxnSpPr>
            <a:cxnSpLocks/>
          </p:cNvCxnSpPr>
          <p:nvPr/>
        </p:nvCxnSpPr>
        <p:spPr>
          <a:xfrm flipV="1">
            <a:off x="1778000" y="3429000"/>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6A9E9689-4C5A-1820-430C-F0A89DCEE0CB}"/>
              </a:ext>
            </a:extLst>
          </p:cNvPr>
          <p:cNvCxnSpPr>
            <a:cxnSpLocks/>
          </p:cNvCxnSpPr>
          <p:nvPr/>
        </p:nvCxnSpPr>
        <p:spPr>
          <a:xfrm flipV="1">
            <a:off x="1075267" y="3429000"/>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BB602DD1-CA7B-EB56-809E-24D4C6F93AFF}"/>
              </a:ext>
            </a:extLst>
          </p:cNvPr>
          <p:cNvCxnSpPr>
            <a:cxnSpLocks/>
          </p:cNvCxnSpPr>
          <p:nvPr/>
        </p:nvCxnSpPr>
        <p:spPr>
          <a:xfrm flipV="1">
            <a:off x="1778000" y="4165599"/>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766972EC-0CBB-9888-172A-064B7E722335}"/>
              </a:ext>
            </a:extLst>
          </p:cNvPr>
          <p:cNvCxnSpPr>
            <a:cxnSpLocks/>
          </p:cNvCxnSpPr>
          <p:nvPr/>
        </p:nvCxnSpPr>
        <p:spPr>
          <a:xfrm flipV="1">
            <a:off x="1075267" y="4165599"/>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2ECABD60-F091-97C1-1CC1-99943F3F2DF5}"/>
              </a:ext>
            </a:extLst>
          </p:cNvPr>
          <p:cNvCxnSpPr>
            <a:cxnSpLocks/>
          </p:cNvCxnSpPr>
          <p:nvPr/>
        </p:nvCxnSpPr>
        <p:spPr>
          <a:xfrm>
            <a:off x="1075267" y="4165599"/>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id="{D0AD8A51-CBE3-B624-0C69-2D720353FF27}"/>
              </a:ext>
            </a:extLst>
          </p:cNvPr>
          <p:cNvSpPr/>
          <p:nvPr/>
        </p:nvSpPr>
        <p:spPr>
          <a:xfrm>
            <a:off x="1714504" y="3386665"/>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804EDC2C-0582-3F42-4ED1-0FEB1E5BF6E6}"/>
              </a:ext>
            </a:extLst>
          </p:cNvPr>
          <p:cNvSpPr/>
          <p:nvPr/>
        </p:nvSpPr>
        <p:spPr>
          <a:xfrm>
            <a:off x="1011783" y="3386665"/>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6184AE69-4978-60D0-A64D-A695237EE607}"/>
              </a:ext>
            </a:extLst>
          </p:cNvPr>
          <p:cNvSpPr/>
          <p:nvPr/>
        </p:nvSpPr>
        <p:spPr>
          <a:xfrm>
            <a:off x="1714503" y="410633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69A49F36-B187-61EB-A2C5-512FB4172021}"/>
              </a:ext>
            </a:extLst>
          </p:cNvPr>
          <p:cNvSpPr/>
          <p:nvPr/>
        </p:nvSpPr>
        <p:spPr>
          <a:xfrm>
            <a:off x="1011782" y="410633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コネクタ 31">
            <a:extLst>
              <a:ext uri="{FF2B5EF4-FFF2-40B4-BE49-F238E27FC236}">
                <a16:creationId xmlns:a16="http://schemas.microsoft.com/office/drawing/2014/main" id="{E481823C-3E31-3CC9-F436-CE9B94A9AE0E}"/>
              </a:ext>
            </a:extLst>
          </p:cNvPr>
          <p:cNvCxnSpPr>
            <a:cxnSpLocks/>
          </p:cNvCxnSpPr>
          <p:nvPr/>
        </p:nvCxnSpPr>
        <p:spPr>
          <a:xfrm>
            <a:off x="1075266" y="1989664"/>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79884788-61C0-1917-414A-BCC18BDAED44}"/>
              </a:ext>
            </a:extLst>
          </p:cNvPr>
          <p:cNvCxnSpPr>
            <a:cxnSpLocks/>
          </p:cNvCxnSpPr>
          <p:nvPr/>
        </p:nvCxnSpPr>
        <p:spPr>
          <a:xfrm flipV="1">
            <a:off x="1777999" y="1989664"/>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C41ECDF8-49BD-71D3-5ACE-AAF7144965CE}"/>
              </a:ext>
            </a:extLst>
          </p:cNvPr>
          <p:cNvCxnSpPr>
            <a:cxnSpLocks/>
          </p:cNvCxnSpPr>
          <p:nvPr/>
        </p:nvCxnSpPr>
        <p:spPr>
          <a:xfrm flipV="1">
            <a:off x="1075266" y="1989664"/>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8C1D9275-3124-4BA1-57D1-DAE8C1AAF3F6}"/>
              </a:ext>
            </a:extLst>
          </p:cNvPr>
          <p:cNvCxnSpPr>
            <a:cxnSpLocks/>
          </p:cNvCxnSpPr>
          <p:nvPr/>
        </p:nvCxnSpPr>
        <p:spPr>
          <a:xfrm flipV="1">
            <a:off x="1777999" y="2726263"/>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C31531CE-2FB9-DC9A-9688-B72CBF469EBC}"/>
              </a:ext>
            </a:extLst>
          </p:cNvPr>
          <p:cNvCxnSpPr>
            <a:cxnSpLocks/>
          </p:cNvCxnSpPr>
          <p:nvPr/>
        </p:nvCxnSpPr>
        <p:spPr>
          <a:xfrm flipV="1">
            <a:off x="1075266" y="2726263"/>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85EED804-B34A-B470-9ECC-F20D63FBA213}"/>
              </a:ext>
            </a:extLst>
          </p:cNvPr>
          <p:cNvCxnSpPr>
            <a:cxnSpLocks/>
          </p:cNvCxnSpPr>
          <p:nvPr/>
        </p:nvCxnSpPr>
        <p:spPr>
          <a:xfrm>
            <a:off x="1075266" y="2726263"/>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39" name="正方形/長方形 38">
            <a:extLst>
              <a:ext uri="{FF2B5EF4-FFF2-40B4-BE49-F238E27FC236}">
                <a16:creationId xmlns:a16="http://schemas.microsoft.com/office/drawing/2014/main" id="{A186433A-6D69-FAFB-1221-A6AD411D73B1}"/>
              </a:ext>
            </a:extLst>
          </p:cNvPr>
          <p:cNvSpPr/>
          <p:nvPr/>
        </p:nvSpPr>
        <p:spPr>
          <a:xfrm>
            <a:off x="1714503" y="194732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8BB48E64-0264-5456-81B4-DC4DB732B08A}"/>
              </a:ext>
            </a:extLst>
          </p:cNvPr>
          <p:cNvSpPr/>
          <p:nvPr/>
        </p:nvSpPr>
        <p:spPr>
          <a:xfrm>
            <a:off x="1011782" y="194732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FF1EC22B-9A52-6B11-E188-55A4524A5657}"/>
              </a:ext>
            </a:extLst>
          </p:cNvPr>
          <p:cNvSpPr/>
          <p:nvPr/>
        </p:nvSpPr>
        <p:spPr>
          <a:xfrm>
            <a:off x="1714502" y="266699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DB608BE1-C442-8B0B-DAA7-6552AB451A3E}"/>
              </a:ext>
            </a:extLst>
          </p:cNvPr>
          <p:cNvSpPr/>
          <p:nvPr/>
        </p:nvSpPr>
        <p:spPr>
          <a:xfrm>
            <a:off x="1011781" y="266699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コネクタ 42">
            <a:extLst>
              <a:ext uri="{FF2B5EF4-FFF2-40B4-BE49-F238E27FC236}">
                <a16:creationId xmlns:a16="http://schemas.microsoft.com/office/drawing/2014/main" id="{DA4EAC80-A0E4-2277-A9B7-90FA099FA119}"/>
              </a:ext>
            </a:extLst>
          </p:cNvPr>
          <p:cNvCxnSpPr>
            <a:cxnSpLocks/>
          </p:cNvCxnSpPr>
          <p:nvPr/>
        </p:nvCxnSpPr>
        <p:spPr>
          <a:xfrm>
            <a:off x="1075265" y="558803"/>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6F445A07-2210-BA02-BDD7-4DC4CF2F0C1F}"/>
              </a:ext>
            </a:extLst>
          </p:cNvPr>
          <p:cNvCxnSpPr>
            <a:cxnSpLocks/>
          </p:cNvCxnSpPr>
          <p:nvPr/>
        </p:nvCxnSpPr>
        <p:spPr>
          <a:xfrm flipV="1">
            <a:off x="1777998" y="558803"/>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2DC0C55D-327D-49A8-745B-B1FE57E3EEBA}"/>
              </a:ext>
            </a:extLst>
          </p:cNvPr>
          <p:cNvCxnSpPr>
            <a:cxnSpLocks/>
          </p:cNvCxnSpPr>
          <p:nvPr/>
        </p:nvCxnSpPr>
        <p:spPr>
          <a:xfrm flipV="1">
            <a:off x="1075265" y="558803"/>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6CB8EF71-BC65-C5E6-3458-D1B72E83FA4D}"/>
              </a:ext>
            </a:extLst>
          </p:cNvPr>
          <p:cNvCxnSpPr>
            <a:cxnSpLocks/>
          </p:cNvCxnSpPr>
          <p:nvPr/>
        </p:nvCxnSpPr>
        <p:spPr>
          <a:xfrm flipV="1">
            <a:off x="1777998" y="1295402"/>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F8608E7A-27C7-519F-44F7-24030B8FA118}"/>
              </a:ext>
            </a:extLst>
          </p:cNvPr>
          <p:cNvCxnSpPr>
            <a:cxnSpLocks/>
          </p:cNvCxnSpPr>
          <p:nvPr/>
        </p:nvCxnSpPr>
        <p:spPr>
          <a:xfrm flipV="1">
            <a:off x="1075265" y="1295402"/>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B2762F22-67B9-F9B1-4730-00C7123C3702}"/>
              </a:ext>
            </a:extLst>
          </p:cNvPr>
          <p:cNvCxnSpPr>
            <a:cxnSpLocks/>
          </p:cNvCxnSpPr>
          <p:nvPr/>
        </p:nvCxnSpPr>
        <p:spPr>
          <a:xfrm>
            <a:off x="1075265" y="1295402"/>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50" name="正方形/長方形 49">
            <a:extLst>
              <a:ext uri="{FF2B5EF4-FFF2-40B4-BE49-F238E27FC236}">
                <a16:creationId xmlns:a16="http://schemas.microsoft.com/office/drawing/2014/main" id="{6257C41E-7281-3129-18E9-651932D89C62}"/>
              </a:ext>
            </a:extLst>
          </p:cNvPr>
          <p:cNvSpPr/>
          <p:nvPr/>
        </p:nvSpPr>
        <p:spPr>
          <a:xfrm>
            <a:off x="1714502" y="51646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EF8F5B41-1E1E-264B-FA6F-7BBA7495E091}"/>
              </a:ext>
            </a:extLst>
          </p:cNvPr>
          <p:cNvSpPr/>
          <p:nvPr/>
        </p:nvSpPr>
        <p:spPr>
          <a:xfrm>
            <a:off x="1011781" y="51646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D162DD4F-7E2E-B078-178B-09197B3B0452}"/>
              </a:ext>
            </a:extLst>
          </p:cNvPr>
          <p:cNvSpPr/>
          <p:nvPr/>
        </p:nvSpPr>
        <p:spPr>
          <a:xfrm>
            <a:off x="1714501" y="123613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336D1861-14BA-FADB-924A-683B52293704}"/>
              </a:ext>
            </a:extLst>
          </p:cNvPr>
          <p:cNvSpPr/>
          <p:nvPr/>
        </p:nvSpPr>
        <p:spPr>
          <a:xfrm>
            <a:off x="1011780" y="123613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4" name="直線コネクタ 53">
            <a:extLst>
              <a:ext uri="{FF2B5EF4-FFF2-40B4-BE49-F238E27FC236}">
                <a16:creationId xmlns:a16="http://schemas.microsoft.com/office/drawing/2014/main" id="{10540880-0071-F7E7-33DF-7221EA428550}"/>
              </a:ext>
            </a:extLst>
          </p:cNvPr>
          <p:cNvCxnSpPr>
            <a:cxnSpLocks/>
          </p:cNvCxnSpPr>
          <p:nvPr/>
        </p:nvCxnSpPr>
        <p:spPr>
          <a:xfrm>
            <a:off x="1799168" y="4868334"/>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610C6F8C-E494-F885-C7C9-0C25A4961385}"/>
              </a:ext>
            </a:extLst>
          </p:cNvPr>
          <p:cNvCxnSpPr>
            <a:cxnSpLocks/>
          </p:cNvCxnSpPr>
          <p:nvPr/>
        </p:nvCxnSpPr>
        <p:spPr>
          <a:xfrm flipV="1">
            <a:off x="2501901" y="4868334"/>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78787AF1-751E-3A6D-17B6-BE29F7295E12}"/>
              </a:ext>
            </a:extLst>
          </p:cNvPr>
          <p:cNvCxnSpPr>
            <a:cxnSpLocks/>
          </p:cNvCxnSpPr>
          <p:nvPr/>
        </p:nvCxnSpPr>
        <p:spPr>
          <a:xfrm flipV="1">
            <a:off x="2501901" y="5604933"/>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CB3BB34E-5371-C66E-7F95-54F5A827719C}"/>
              </a:ext>
            </a:extLst>
          </p:cNvPr>
          <p:cNvCxnSpPr>
            <a:cxnSpLocks/>
          </p:cNvCxnSpPr>
          <p:nvPr/>
        </p:nvCxnSpPr>
        <p:spPr>
          <a:xfrm>
            <a:off x="1799168" y="5604933"/>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FBD3A07B-BBCD-A382-EC8C-D78A9E408F7F}"/>
              </a:ext>
            </a:extLst>
          </p:cNvPr>
          <p:cNvCxnSpPr>
            <a:cxnSpLocks/>
          </p:cNvCxnSpPr>
          <p:nvPr/>
        </p:nvCxnSpPr>
        <p:spPr>
          <a:xfrm>
            <a:off x="1799168" y="6333066"/>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id="{53193078-448E-ADB6-287D-C4B7A75F96F9}"/>
              </a:ext>
            </a:extLst>
          </p:cNvPr>
          <p:cNvSpPr/>
          <p:nvPr/>
        </p:nvSpPr>
        <p:spPr>
          <a:xfrm>
            <a:off x="2438405" y="482599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51694377-5A9D-0E8D-F6B8-C3F9F75BC091}"/>
              </a:ext>
            </a:extLst>
          </p:cNvPr>
          <p:cNvSpPr/>
          <p:nvPr/>
        </p:nvSpPr>
        <p:spPr>
          <a:xfrm>
            <a:off x="2438404" y="554566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2A325007-1514-F28B-94AB-4AEB8E148383}"/>
              </a:ext>
            </a:extLst>
          </p:cNvPr>
          <p:cNvSpPr/>
          <p:nvPr/>
        </p:nvSpPr>
        <p:spPr>
          <a:xfrm>
            <a:off x="2438404" y="627380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5" name="直線コネクタ 64">
            <a:extLst>
              <a:ext uri="{FF2B5EF4-FFF2-40B4-BE49-F238E27FC236}">
                <a16:creationId xmlns:a16="http://schemas.microsoft.com/office/drawing/2014/main" id="{C16CBA01-D8E1-78FE-EC0B-49A740AFB984}"/>
              </a:ext>
            </a:extLst>
          </p:cNvPr>
          <p:cNvCxnSpPr>
            <a:cxnSpLocks/>
          </p:cNvCxnSpPr>
          <p:nvPr/>
        </p:nvCxnSpPr>
        <p:spPr>
          <a:xfrm>
            <a:off x="1799168" y="3429000"/>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5DE641C4-F796-AE0F-7242-00E052CD83C6}"/>
              </a:ext>
            </a:extLst>
          </p:cNvPr>
          <p:cNvCxnSpPr>
            <a:cxnSpLocks/>
          </p:cNvCxnSpPr>
          <p:nvPr/>
        </p:nvCxnSpPr>
        <p:spPr>
          <a:xfrm flipV="1">
            <a:off x="2501901" y="3429000"/>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33F60239-A643-BC84-3470-8F7F43E0F267}"/>
              </a:ext>
            </a:extLst>
          </p:cNvPr>
          <p:cNvCxnSpPr>
            <a:cxnSpLocks/>
          </p:cNvCxnSpPr>
          <p:nvPr/>
        </p:nvCxnSpPr>
        <p:spPr>
          <a:xfrm flipV="1">
            <a:off x="2501901" y="4165599"/>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F7A0D692-3C88-ECF9-8488-DAF2A3207C37}"/>
              </a:ext>
            </a:extLst>
          </p:cNvPr>
          <p:cNvCxnSpPr>
            <a:cxnSpLocks/>
          </p:cNvCxnSpPr>
          <p:nvPr/>
        </p:nvCxnSpPr>
        <p:spPr>
          <a:xfrm>
            <a:off x="1799168" y="4165599"/>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72" name="正方形/長方形 71">
            <a:extLst>
              <a:ext uri="{FF2B5EF4-FFF2-40B4-BE49-F238E27FC236}">
                <a16:creationId xmlns:a16="http://schemas.microsoft.com/office/drawing/2014/main" id="{D532AD79-FB03-1C71-5289-C11C4D95353C}"/>
              </a:ext>
            </a:extLst>
          </p:cNvPr>
          <p:cNvSpPr/>
          <p:nvPr/>
        </p:nvSpPr>
        <p:spPr>
          <a:xfrm>
            <a:off x="2438405" y="3386665"/>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14C2179C-CE46-04FC-3125-92A090C71594}"/>
              </a:ext>
            </a:extLst>
          </p:cNvPr>
          <p:cNvSpPr/>
          <p:nvPr/>
        </p:nvSpPr>
        <p:spPr>
          <a:xfrm>
            <a:off x="2438404" y="410633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4" name="直線コネクタ 73">
            <a:extLst>
              <a:ext uri="{FF2B5EF4-FFF2-40B4-BE49-F238E27FC236}">
                <a16:creationId xmlns:a16="http://schemas.microsoft.com/office/drawing/2014/main" id="{39443B22-1072-109F-EBCE-EAEA9EC31AE2}"/>
              </a:ext>
            </a:extLst>
          </p:cNvPr>
          <p:cNvCxnSpPr>
            <a:cxnSpLocks/>
          </p:cNvCxnSpPr>
          <p:nvPr/>
        </p:nvCxnSpPr>
        <p:spPr>
          <a:xfrm>
            <a:off x="1799167" y="1989664"/>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8E7C9E6E-F2A0-44ED-96F3-12834D3012CC}"/>
              </a:ext>
            </a:extLst>
          </p:cNvPr>
          <p:cNvCxnSpPr>
            <a:cxnSpLocks/>
          </p:cNvCxnSpPr>
          <p:nvPr/>
        </p:nvCxnSpPr>
        <p:spPr>
          <a:xfrm flipV="1">
            <a:off x="2501900" y="1989664"/>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CE5B7199-D992-FFEC-BAD9-AA422F37A75D}"/>
              </a:ext>
            </a:extLst>
          </p:cNvPr>
          <p:cNvCxnSpPr>
            <a:cxnSpLocks/>
          </p:cNvCxnSpPr>
          <p:nvPr/>
        </p:nvCxnSpPr>
        <p:spPr>
          <a:xfrm flipV="1">
            <a:off x="2501900" y="2726263"/>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2E5EF1CB-CCC8-24B2-9403-2DDA6F51E806}"/>
              </a:ext>
            </a:extLst>
          </p:cNvPr>
          <p:cNvCxnSpPr>
            <a:cxnSpLocks/>
          </p:cNvCxnSpPr>
          <p:nvPr/>
        </p:nvCxnSpPr>
        <p:spPr>
          <a:xfrm>
            <a:off x="1799167" y="2726263"/>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81" name="正方形/長方形 80">
            <a:extLst>
              <a:ext uri="{FF2B5EF4-FFF2-40B4-BE49-F238E27FC236}">
                <a16:creationId xmlns:a16="http://schemas.microsoft.com/office/drawing/2014/main" id="{C8F58D67-AF3B-233F-AABD-79E4C9E74BF5}"/>
              </a:ext>
            </a:extLst>
          </p:cNvPr>
          <p:cNvSpPr/>
          <p:nvPr/>
        </p:nvSpPr>
        <p:spPr>
          <a:xfrm>
            <a:off x="2438404" y="194732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正方形/長方形 81">
            <a:extLst>
              <a:ext uri="{FF2B5EF4-FFF2-40B4-BE49-F238E27FC236}">
                <a16:creationId xmlns:a16="http://schemas.microsoft.com/office/drawing/2014/main" id="{71252F96-9D56-709D-43A8-4D83B86C006D}"/>
              </a:ext>
            </a:extLst>
          </p:cNvPr>
          <p:cNvSpPr/>
          <p:nvPr/>
        </p:nvSpPr>
        <p:spPr>
          <a:xfrm>
            <a:off x="2438403" y="266699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3" name="直線コネクタ 82">
            <a:extLst>
              <a:ext uri="{FF2B5EF4-FFF2-40B4-BE49-F238E27FC236}">
                <a16:creationId xmlns:a16="http://schemas.microsoft.com/office/drawing/2014/main" id="{838E31E3-AD26-DCEE-BF92-B6E09EE4757B}"/>
              </a:ext>
            </a:extLst>
          </p:cNvPr>
          <p:cNvCxnSpPr>
            <a:cxnSpLocks/>
          </p:cNvCxnSpPr>
          <p:nvPr/>
        </p:nvCxnSpPr>
        <p:spPr>
          <a:xfrm>
            <a:off x="1799166" y="558803"/>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E3120253-9249-1592-3E78-22AAC3B8106C}"/>
              </a:ext>
            </a:extLst>
          </p:cNvPr>
          <p:cNvCxnSpPr>
            <a:cxnSpLocks/>
          </p:cNvCxnSpPr>
          <p:nvPr/>
        </p:nvCxnSpPr>
        <p:spPr>
          <a:xfrm flipV="1">
            <a:off x="2501899" y="558803"/>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F724938B-72AF-6E51-F98F-46C812FDD747}"/>
              </a:ext>
            </a:extLst>
          </p:cNvPr>
          <p:cNvCxnSpPr>
            <a:cxnSpLocks/>
          </p:cNvCxnSpPr>
          <p:nvPr/>
        </p:nvCxnSpPr>
        <p:spPr>
          <a:xfrm flipV="1">
            <a:off x="2501899" y="1295402"/>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15D64975-8929-1A3A-67EE-F3888C63A133}"/>
              </a:ext>
            </a:extLst>
          </p:cNvPr>
          <p:cNvCxnSpPr>
            <a:cxnSpLocks/>
          </p:cNvCxnSpPr>
          <p:nvPr/>
        </p:nvCxnSpPr>
        <p:spPr>
          <a:xfrm>
            <a:off x="1799166" y="1295402"/>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90" name="正方形/長方形 89">
            <a:extLst>
              <a:ext uri="{FF2B5EF4-FFF2-40B4-BE49-F238E27FC236}">
                <a16:creationId xmlns:a16="http://schemas.microsoft.com/office/drawing/2014/main" id="{6098470B-5EE3-D0A7-D543-B830F4D8359D}"/>
              </a:ext>
            </a:extLst>
          </p:cNvPr>
          <p:cNvSpPr/>
          <p:nvPr/>
        </p:nvSpPr>
        <p:spPr>
          <a:xfrm>
            <a:off x="2438403" y="51646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正方形/長方形 90">
            <a:extLst>
              <a:ext uri="{FF2B5EF4-FFF2-40B4-BE49-F238E27FC236}">
                <a16:creationId xmlns:a16="http://schemas.microsoft.com/office/drawing/2014/main" id="{928FF9CC-2071-9654-BFEB-289D350DF55A}"/>
              </a:ext>
            </a:extLst>
          </p:cNvPr>
          <p:cNvSpPr/>
          <p:nvPr/>
        </p:nvSpPr>
        <p:spPr>
          <a:xfrm>
            <a:off x="2438402" y="123613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2" name="直線コネクタ 91">
            <a:extLst>
              <a:ext uri="{FF2B5EF4-FFF2-40B4-BE49-F238E27FC236}">
                <a16:creationId xmlns:a16="http://schemas.microsoft.com/office/drawing/2014/main" id="{77ECFE67-EA15-3131-714D-D39E8B0584F3}"/>
              </a:ext>
            </a:extLst>
          </p:cNvPr>
          <p:cNvCxnSpPr>
            <a:cxnSpLocks/>
          </p:cNvCxnSpPr>
          <p:nvPr/>
        </p:nvCxnSpPr>
        <p:spPr>
          <a:xfrm>
            <a:off x="2514590" y="4868334"/>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8B641ED4-AF76-41A0-CA84-D562236EB61B}"/>
              </a:ext>
            </a:extLst>
          </p:cNvPr>
          <p:cNvCxnSpPr>
            <a:cxnSpLocks/>
          </p:cNvCxnSpPr>
          <p:nvPr/>
        </p:nvCxnSpPr>
        <p:spPr>
          <a:xfrm flipV="1">
            <a:off x="3217323" y="4868334"/>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7AA2BA22-F6D7-6159-44F0-92F0FA274632}"/>
              </a:ext>
            </a:extLst>
          </p:cNvPr>
          <p:cNvCxnSpPr>
            <a:cxnSpLocks/>
          </p:cNvCxnSpPr>
          <p:nvPr/>
        </p:nvCxnSpPr>
        <p:spPr>
          <a:xfrm flipV="1">
            <a:off x="3217323" y="5604933"/>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EB6FAD48-3206-2A69-DBAB-63FF9C21A2F6}"/>
              </a:ext>
            </a:extLst>
          </p:cNvPr>
          <p:cNvCxnSpPr>
            <a:cxnSpLocks/>
          </p:cNvCxnSpPr>
          <p:nvPr/>
        </p:nvCxnSpPr>
        <p:spPr>
          <a:xfrm>
            <a:off x="2514590" y="5604933"/>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97" name="直線コネクタ 96">
            <a:extLst>
              <a:ext uri="{FF2B5EF4-FFF2-40B4-BE49-F238E27FC236}">
                <a16:creationId xmlns:a16="http://schemas.microsoft.com/office/drawing/2014/main" id="{E1A44BFF-6990-58E7-0EBF-376DD9BB357A}"/>
              </a:ext>
            </a:extLst>
          </p:cNvPr>
          <p:cNvCxnSpPr>
            <a:cxnSpLocks/>
          </p:cNvCxnSpPr>
          <p:nvPr/>
        </p:nvCxnSpPr>
        <p:spPr>
          <a:xfrm>
            <a:off x="2514590" y="6333066"/>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8" name="正方形/長方形 97">
            <a:extLst>
              <a:ext uri="{FF2B5EF4-FFF2-40B4-BE49-F238E27FC236}">
                <a16:creationId xmlns:a16="http://schemas.microsoft.com/office/drawing/2014/main" id="{DF38C21C-5A4D-71D6-90A6-12A0DB00C42D}"/>
              </a:ext>
            </a:extLst>
          </p:cNvPr>
          <p:cNvSpPr/>
          <p:nvPr/>
        </p:nvSpPr>
        <p:spPr>
          <a:xfrm>
            <a:off x="3153827" y="482599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正方形/長方形 98">
            <a:extLst>
              <a:ext uri="{FF2B5EF4-FFF2-40B4-BE49-F238E27FC236}">
                <a16:creationId xmlns:a16="http://schemas.microsoft.com/office/drawing/2014/main" id="{90F20A94-C072-025B-89AD-949D9EE41370}"/>
              </a:ext>
            </a:extLst>
          </p:cNvPr>
          <p:cNvSpPr/>
          <p:nvPr/>
        </p:nvSpPr>
        <p:spPr>
          <a:xfrm>
            <a:off x="3153826" y="554566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正方形/長方形 99">
            <a:extLst>
              <a:ext uri="{FF2B5EF4-FFF2-40B4-BE49-F238E27FC236}">
                <a16:creationId xmlns:a16="http://schemas.microsoft.com/office/drawing/2014/main" id="{99F4F7CF-4448-23E5-A954-DECEA2FA4EA8}"/>
              </a:ext>
            </a:extLst>
          </p:cNvPr>
          <p:cNvSpPr/>
          <p:nvPr/>
        </p:nvSpPr>
        <p:spPr>
          <a:xfrm>
            <a:off x="3153826" y="627380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1" name="直線コネクタ 100">
            <a:extLst>
              <a:ext uri="{FF2B5EF4-FFF2-40B4-BE49-F238E27FC236}">
                <a16:creationId xmlns:a16="http://schemas.microsoft.com/office/drawing/2014/main" id="{6D204A6A-208D-1084-D4C4-E559476813BB}"/>
              </a:ext>
            </a:extLst>
          </p:cNvPr>
          <p:cNvCxnSpPr>
            <a:cxnSpLocks/>
          </p:cNvCxnSpPr>
          <p:nvPr/>
        </p:nvCxnSpPr>
        <p:spPr>
          <a:xfrm>
            <a:off x="2514590" y="3429000"/>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2" name="直線コネクタ 101">
            <a:extLst>
              <a:ext uri="{FF2B5EF4-FFF2-40B4-BE49-F238E27FC236}">
                <a16:creationId xmlns:a16="http://schemas.microsoft.com/office/drawing/2014/main" id="{BE5E3FB5-4065-7D83-40B5-1D8BE6791A82}"/>
              </a:ext>
            </a:extLst>
          </p:cNvPr>
          <p:cNvCxnSpPr>
            <a:cxnSpLocks/>
          </p:cNvCxnSpPr>
          <p:nvPr/>
        </p:nvCxnSpPr>
        <p:spPr>
          <a:xfrm flipV="1">
            <a:off x="3217323" y="3429000"/>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B0AEE3B2-F795-D887-D275-299E7DF3F451}"/>
              </a:ext>
            </a:extLst>
          </p:cNvPr>
          <p:cNvCxnSpPr>
            <a:cxnSpLocks/>
          </p:cNvCxnSpPr>
          <p:nvPr/>
        </p:nvCxnSpPr>
        <p:spPr>
          <a:xfrm flipV="1">
            <a:off x="3217323" y="4165599"/>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300F106D-B417-EBCE-B0E4-E336F9B4F539}"/>
              </a:ext>
            </a:extLst>
          </p:cNvPr>
          <p:cNvCxnSpPr>
            <a:cxnSpLocks/>
          </p:cNvCxnSpPr>
          <p:nvPr/>
        </p:nvCxnSpPr>
        <p:spPr>
          <a:xfrm>
            <a:off x="2514590" y="4165599"/>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06" name="正方形/長方形 105">
            <a:extLst>
              <a:ext uri="{FF2B5EF4-FFF2-40B4-BE49-F238E27FC236}">
                <a16:creationId xmlns:a16="http://schemas.microsoft.com/office/drawing/2014/main" id="{BCAD3071-2C95-7719-EEF1-013F7C1F63B4}"/>
              </a:ext>
            </a:extLst>
          </p:cNvPr>
          <p:cNvSpPr/>
          <p:nvPr/>
        </p:nvSpPr>
        <p:spPr>
          <a:xfrm>
            <a:off x="3153827" y="3386665"/>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正方形/長方形 106">
            <a:extLst>
              <a:ext uri="{FF2B5EF4-FFF2-40B4-BE49-F238E27FC236}">
                <a16:creationId xmlns:a16="http://schemas.microsoft.com/office/drawing/2014/main" id="{E0ABE62B-BFC0-3022-879C-2FA38174B7E5}"/>
              </a:ext>
            </a:extLst>
          </p:cNvPr>
          <p:cNvSpPr/>
          <p:nvPr/>
        </p:nvSpPr>
        <p:spPr>
          <a:xfrm>
            <a:off x="3153826" y="410633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8" name="直線コネクタ 107">
            <a:extLst>
              <a:ext uri="{FF2B5EF4-FFF2-40B4-BE49-F238E27FC236}">
                <a16:creationId xmlns:a16="http://schemas.microsoft.com/office/drawing/2014/main" id="{E750B902-B3C4-9E3A-EB4D-759BAD76504F}"/>
              </a:ext>
            </a:extLst>
          </p:cNvPr>
          <p:cNvCxnSpPr>
            <a:cxnSpLocks/>
          </p:cNvCxnSpPr>
          <p:nvPr/>
        </p:nvCxnSpPr>
        <p:spPr>
          <a:xfrm>
            <a:off x="2514589" y="1989664"/>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B649059D-14D8-C714-29BE-40EBBC324650}"/>
              </a:ext>
            </a:extLst>
          </p:cNvPr>
          <p:cNvCxnSpPr>
            <a:cxnSpLocks/>
          </p:cNvCxnSpPr>
          <p:nvPr/>
        </p:nvCxnSpPr>
        <p:spPr>
          <a:xfrm flipV="1">
            <a:off x="3217322" y="1989664"/>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600F0F13-9989-5488-DEB4-50675122284D}"/>
              </a:ext>
            </a:extLst>
          </p:cNvPr>
          <p:cNvCxnSpPr>
            <a:cxnSpLocks/>
          </p:cNvCxnSpPr>
          <p:nvPr/>
        </p:nvCxnSpPr>
        <p:spPr>
          <a:xfrm flipV="1">
            <a:off x="3217322" y="2726263"/>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289C9EBA-BB6C-06FF-0364-83798DC59506}"/>
              </a:ext>
            </a:extLst>
          </p:cNvPr>
          <p:cNvCxnSpPr>
            <a:cxnSpLocks/>
          </p:cNvCxnSpPr>
          <p:nvPr/>
        </p:nvCxnSpPr>
        <p:spPr>
          <a:xfrm>
            <a:off x="2514589" y="2726263"/>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13" name="正方形/長方形 112">
            <a:extLst>
              <a:ext uri="{FF2B5EF4-FFF2-40B4-BE49-F238E27FC236}">
                <a16:creationId xmlns:a16="http://schemas.microsoft.com/office/drawing/2014/main" id="{60C34DAA-DDCB-407A-2233-31E8C2F67D48}"/>
              </a:ext>
            </a:extLst>
          </p:cNvPr>
          <p:cNvSpPr/>
          <p:nvPr/>
        </p:nvSpPr>
        <p:spPr>
          <a:xfrm>
            <a:off x="3153826" y="194732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正方形/長方形 113">
            <a:extLst>
              <a:ext uri="{FF2B5EF4-FFF2-40B4-BE49-F238E27FC236}">
                <a16:creationId xmlns:a16="http://schemas.microsoft.com/office/drawing/2014/main" id="{FB038146-B2E3-DC85-39C2-C02CA62DF516}"/>
              </a:ext>
            </a:extLst>
          </p:cNvPr>
          <p:cNvSpPr/>
          <p:nvPr/>
        </p:nvSpPr>
        <p:spPr>
          <a:xfrm>
            <a:off x="3153825" y="266699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5" name="直線コネクタ 114">
            <a:extLst>
              <a:ext uri="{FF2B5EF4-FFF2-40B4-BE49-F238E27FC236}">
                <a16:creationId xmlns:a16="http://schemas.microsoft.com/office/drawing/2014/main" id="{414DCE3F-71F0-589B-30BF-4D224701D805}"/>
              </a:ext>
            </a:extLst>
          </p:cNvPr>
          <p:cNvCxnSpPr>
            <a:cxnSpLocks/>
          </p:cNvCxnSpPr>
          <p:nvPr/>
        </p:nvCxnSpPr>
        <p:spPr>
          <a:xfrm>
            <a:off x="2514588" y="558803"/>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6" name="直線コネクタ 115">
            <a:extLst>
              <a:ext uri="{FF2B5EF4-FFF2-40B4-BE49-F238E27FC236}">
                <a16:creationId xmlns:a16="http://schemas.microsoft.com/office/drawing/2014/main" id="{5100BC09-36FE-C6EC-C623-4F489F268FE6}"/>
              </a:ext>
            </a:extLst>
          </p:cNvPr>
          <p:cNvCxnSpPr>
            <a:cxnSpLocks/>
          </p:cNvCxnSpPr>
          <p:nvPr/>
        </p:nvCxnSpPr>
        <p:spPr>
          <a:xfrm flipV="1">
            <a:off x="3217321" y="558803"/>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18" name="直線コネクタ 117">
            <a:extLst>
              <a:ext uri="{FF2B5EF4-FFF2-40B4-BE49-F238E27FC236}">
                <a16:creationId xmlns:a16="http://schemas.microsoft.com/office/drawing/2014/main" id="{CEF6CE5D-70AC-BE0A-A1DA-00A5E889C6F5}"/>
              </a:ext>
            </a:extLst>
          </p:cNvPr>
          <p:cNvCxnSpPr>
            <a:cxnSpLocks/>
          </p:cNvCxnSpPr>
          <p:nvPr/>
        </p:nvCxnSpPr>
        <p:spPr>
          <a:xfrm flipV="1">
            <a:off x="3217321" y="1295402"/>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724517A7-36BA-0651-8448-05F2CF1BFC13}"/>
              </a:ext>
            </a:extLst>
          </p:cNvPr>
          <p:cNvCxnSpPr>
            <a:cxnSpLocks/>
          </p:cNvCxnSpPr>
          <p:nvPr/>
        </p:nvCxnSpPr>
        <p:spPr>
          <a:xfrm>
            <a:off x="2514588" y="1295402"/>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20" name="正方形/長方形 119">
            <a:extLst>
              <a:ext uri="{FF2B5EF4-FFF2-40B4-BE49-F238E27FC236}">
                <a16:creationId xmlns:a16="http://schemas.microsoft.com/office/drawing/2014/main" id="{4E7DD7C0-D448-E9CA-6B84-BF4469106A9B}"/>
              </a:ext>
            </a:extLst>
          </p:cNvPr>
          <p:cNvSpPr/>
          <p:nvPr/>
        </p:nvSpPr>
        <p:spPr>
          <a:xfrm>
            <a:off x="3153825" y="51646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正方形/長方形 120">
            <a:extLst>
              <a:ext uri="{FF2B5EF4-FFF2-40B4-BE49-F238E27FC236}">
                <a16:creationId xmlns:a16="http://schemas.microsoft.com/office/drawing/2014/main" id="{3DDC863E-6A72-FE0E-4CCB-6712B5DE9846}"/>
              </a:ext>
            </a:extLst>
          </p:cNvPr>
          <p:cNvSpPr/>
          <p:nvPr/>
        </p:nvSpPr>
        <p:spPr>
          <a:xfrm>
            <a:off x="3153824" y="123613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2" name="直線コネクタ 121">
            <a:extLst>
              <a:ext uri="{FF2B5EF4-FFF2-40B4-BE49-F238E27FC236}">
                <a16:creationId xmlns:a16="http://schemas.microsoft.com/office/drawing/2014/main" id="{61BC41AB-2EE6-94EC-184E-E7CCCA5A617D}"/>
              </a:ext>
            </a:extLst>
          </p:cNvPr>
          <p:cNvCxnSpPr>
            <a:cxnSpLocks/>
          </p:cNvCxnSpPr>
          <p:nvPr/>
        </p:nvCxnSpPr>
        <p:spPr>
          <a:xfrm>
            <a:off x="3249069" y="4868334"/>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23" name="直線コネクタ 122">
            <a:extLst>
              <a:ext uri="{FF2B5EF4-FFF2-40B4-BE49-F238E27FC236}">
                <a16:creationId xmlns:a16="http://schemas.microsoft.com/office/drawing/2014/main" id="{9B3FA579-9797-CC1A-38FE-F3EA286C8C3D}"/>
              </a:ext>
            </a:extLst>
          </p:cNvPr>
          <p:cNvCxnSpPr>
            <a:cxnSpLocks/>
          </p:cNvCxnSpPr>
          <p:nvPr/>
        </p:nvCxnSpPr>
        <p:spPr>
          <a:xfrm flipV="1">
            <a:off x="3951802" y="4868334"/>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EF3A83C2-A61D-150D-F14C-A01F91F236FC}"/>
              </a:ext>
            </a:extLst>
          </p:cNvPr>
          <p:cNvCxnSpPr>
            <a:cxnSpLocks/>
          </p:cNvCxnSpPr>
          <p:nvPr/>
        </p:nvCxnSpPr>
        <p:spPr>
          <a:xfrm flipV="1">
            <a:off x="3951802" y="5604933"/>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直線コネクタ 125">
            <a:extLst>
              <a:ext uri="{FF2B5EF4-FFF2-40B4-BE49-F238E27FC236}">
                <a16:creationId xmlns:a16="http://schemas.microsoft.com/office/drawing/2014/main" id="{6BF7DA7E-0BAA-81D9-D2E6-2F2B4AB0FDBF}"/>
              </a:ext>
            </a:extLst>
          </p:cNvPr>
          <p:cNvCxnSpPr>
            <a:cxnSpLocks/>
          </p:cNvCxnSpPr>
          <p:nvPr/>
        </p:nvCxnSpPr>
        <p:spPr>
          <a:xfrm>
            <a:off x="3249069" y="5604933"/>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27" name="直線コネクタ 126">
            <a:extLst>
              <a:ext uri="{FF2B5EF4-FFF2-40B4-BE49-F238E27FC236}">
                <a16:creationId xmlns:a16="http://schemas.microsoft.com/office/drawing/2014/main" id="{6CB6B301-B41D-7BB1-42AD-1AB75089D9D0}"/>
              </a:ext>
            </a:extLst>
          </p:cNvPr>
          <p:cNvCxnSpPr>
            <a:cxnSpLocks/>
          </p:cNvCxnSpPr>
          <p:nvPr/>
        </p:nvCxnSpPr>
        <p:spPr>
          <a:xfrm>
            <a:off x="3249069" y="6333066"/>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28" name="正方形/長方形 127">
            <a:extLst>
              <a:ext uri="{FF2B5EF4-FFF2-40B4-BE49-F238E27FC236}">
                <a16:creationId xmlns:a16="http://schemas.microsoft.com/office/drawing/2014/main" id="{06D3AC49-E1B4-7D40-A0B5-314751BAF4B1}"/>
              </a:ext>
            </a:extLst>
          </p:cNvPr>
          <p:cNvSpPr/>
          <p:nvPr/>
        </p:nvSpPr>
        <p:spPr>
          <a:xfrm>
            <a:off x="3888306" y="482599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正方形/長方形 128">
            <a:extLst>
              <a:ext uri="{FF2B5EF4-FFF2-40B4-BE49-F238E27FC236}">
                <a16:creationId xmlns:a16="http://schemas.microsoft.com/office/drawing/2014/main" id="{87B03854-0550-B591-2775-DBDE6A9E51CE}"/>
              </a:ext>
            </a:extLst>
          </p:cNvPr>
          <p:cNvSpPr/>
          <p:nvPr/>
        </p:nvSpPr>
        <p:spPr>
          <a:xfrm>
            <a:off x="3888305" y="554566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正方形/長方形 129">
            <a:extLst>
              <a:ext uri="{FF2B5EF4-FFF2-40B4-BE49-F238E27FC236}">
                <a16:creationId xmlns:a16="http://schemas.microsoft.com/office/drawing/2014/main" id="{50E1EB9B-765B-F340-283A-A5D514A76563}"/>
              </a:ext>
            </a:extLst>
          </p:cNvPr>
          <p:cNvSpPr/>
          <p:nvPr/>
        </p:nvSpPr>
        <p:spPr>
          <a:xfrm>
            <a:off x="3888305" y="627380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1" name="直線コネクタ 130">
            <a:extLst>
              <a:ext uri="{FF2B5EF4-FFF2-40B4-BE49-F238E27FC236}">
                <a16:creationId xmlns:a16="http://schemas.microsoft.com/office/drawing/2014/main" id="{18E0C0C5-B4E6-BF7A-DAF3-D1B1A203254A}"/>
              </a:ext>
            </a:extLst>
          </p:cNvPr>
          <p:cNvCxnSpPr>
            <a:cxnSpLocks/>
          </p:cNvCxnSpPr>
          <p:nvPr/>
        </p:nvCxnSpPr>
        <p:spPr>
          <a:xfrm>
            <a:off x="3249069" y="3429000"/>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2" name="直線コネクタ 131">
            <a:extLst>
              <a:ext uri="{FF2B5EF4-FFF2-40B4-BE49-F238E27FC236}">
                <a16:creationId xmlns:a16="http://schemas.microsoft.com/office/drawing/2014/main" id="{E22F23BF-1B3B-D6E0-57E1-E431FF3DB751}"/>
              </a:ext>
            </a:extLst>
          </p:cNvPr>
          <p:cNvCxnSpPr>
            <a:cxnSpLocks/>
          </p:cNvCxnSpPr>
          <p:nvPr/>
        </p:nvCxnSpPr>
        <p:spPr>
          <a:xfrm flipV="1">
            <a:off x="3951802" y="3429000"/>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2752F75-9A40-C297-DE99-43F6EA47E705}"/>
              </a:ext>
            </a:extLst>
          </p:cNvPr>
          <p:cNvCxnSpPr>
            <a:cxnSpLocks/>
          </p:cNvCxnSpPr>
          <p:nvPr/>
        </p:nvCxnSpPr>
        <p:spPr>
          <a:xfrm flipV="1">
            <a:off x="3951802" y="4165599"/>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AE9610BB-4172-8C0E-402B-1CE07EADC838}"/>
              </a:ext>
            </a:extLst>
          </p:cNvPr>
          <p:cNvCxnSpPr>
            <a:cxnSpLocks/>
          </p:cNvCxnSpPr>
          <p:nvPr/>
        </p:nvCxnSpPr>
        <p:spPr>
          <a:xfrm>
            <a:off x="3249069" y="4165599"/>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36" name="正方形/長方形 135">
            <a:extLst>
              <a:ext uri="{FF2B5EF4-FFF2-40B4-BE49-F238E27FC236}">
                <a16:creationId xmlns:a16="http://schemas.microsoft.com/office/drawing/2014/main" id="{3AB2D012-9592-FDD9-C560-A9E7BA74FBBD}"/>
              </a:ext>
            </a:extLst>
          </p:cNvPr>
          <p:cNvSpPr/>
          <p:nvPr/>
        </p:nvSpPr>
        <p:spPr>
          <a:xfrm>
            <a:off x="3888306" y="3386665"/>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正方形/長方形 136">
            <a:extLst>
              <a:ext uri="{FF2B5EF4-FFF2-40B4-BE49-F238E27FC236}">
                <a16:creationId xmlns:a16="http://schemas.microsoft.com/office/drawing/2014/main" id="{8CB284CB-745F-9E8E-33C4-B59E54492B93}"/>
              </a:ext>
            </a:extLst>
          </p:cNvPr>
          <p:cNvSpPr/>
          <p:nvPr/>
        </p:nvSpPr>
        <p:spPr>
          <a:xfrm>
            <a:off x="3888305" y="410633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8" name="直線コネクタ 137">
            <a:extLst>
              <a:ext uri="{FF2B5EF4-FFF2-40B4-BE49-F238E27FC236}">
                <a16:creationId xmlns:a16="http://schemas.microsoft.com/office/drawing/2014/main" id="{59A388F0-6ED9-FF8E-8DAA-E9C878897E15}"/>
              </a:ext>
            </a:extLst>
          </p:cNvPr>
          <p:cNvCxnSpPr>
            <a:cxnSpLocks/>
          </p:cNvCxnSpPr>
          <p:nvPr/>
        </p:nvCxnSpPr>
        <p:spPr>
          <a:xfrm>
            <a:off x="3249068" y="1989664"/>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9" name="直線コネクタ 138">
            <a:extLst>
              <a:ext uri="{FF2B5EF4-FFF2-40B4-BE49-F238E27FC236}">
                <a16:creationId xmlns:a16="http://schemas.microsoft.com/office/drawing/2014/main" id="{E5445BAD-0658-BDC0-E8BA-BBA8BF1FCD78}"/>
              </a:ext>
            </a:extLst>
          </p:cNvPr>
          <p:cNvCxnSpPr>
            <a:cxnSpLocks/>
          </p:cNvCxnSpPr>
          <p:nvPr/>
        </p:nvCxnSpPr>
        <p:spPr>
          <a:xfrm flipV="1">
            <a:off x="3951801" y="1989664"/>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41" name="直線コネクタ 140">
            <a:extLst>
              <a:ext uri="{FF2B5EF4-FFF2-40B4-BE49-F238E27FC236}">
                <a16:creationId xmlns:a16="http://schemas.microsoft.com/office/drawing/2014/main" id="{6655541E-4CA2-D0FE-6B24-BA0089C82CDB}"/>
              </a:ext>
            </a:extLst>
          </p:cNvPr>
          <p:cNvCxnSpPr>
            <a:cxnSpLocks/>
          </p:cNvCxnSpPr>
          <p:nvPr/>
        </p:nvCxnSpPr>
        <p:spPr>
          <a:xfrm flipV="1">
            <a:off x="3951801" y="2726263"/>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42" name="直線コネクタ 141">
            <a:extLst>
              <a:ext uri="{FF2B5EF4-FFF2-40B4-BE49-F238E27FC236}">
                <a16:creationId xmlns:a16="http://schemas.microsoft.com/office/drawing/2014/main" id="{91EFE393-C655-AABD-28EC-849E24A032CC}"/>
              </a:ext>
            </a:extLst>
          </p:cNvPr>
          <p:cNvCxnSpPr>
            <a:cxnSpLocks/>
          </p:cNvCxnSpPr>
          <p:nvPr/>
        </p:nvCxnSpPr>
        <p:spPr>
          <a:xfrm>
            <a:off x="3249068" y="2726263"/>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43" name="正方形/長方形 142">
            <a:extLst>
              <a:ext uri="{FF2B5EF4-FFF2-40B4-BE49-F238E27FC236}">
                <a16:creationId xmlns:a16="http://schemas.microsoft.com/office/drawing/2014/main" id="{3C081606-3777-B93C-7EB7-9603DEFF97B3}"/>
              </a:ext>
            </a:extLst>
          </p:cNvPr>
          <p:cNvSpPr/>
          <p:nvPr/>
        </p:nvSpPr>
        <p:spPr>
          <a:xfrm>
            <a:off x="3888305" y="194732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正方形/長方形 143">
            <a:extLst>
              <a:ext uri="{FF2B5EF4-FFF2-40B4-BE49-F238E27FC236}">
                <a16:creationId xmlns:a16="http://schemas.microsoft.com/office/drawing/2014/main" id="{38F2836E-45E0-7F2B-6938-F2BB35A4B2C4}"/>
              </a:ext>
            </a:extLst>
          </p:cNvPr>
          <p:cNvSpPr/>
          <p:nvPr/>
        </p:nvSpPr>
        <p:spPr>
          <a:xfrm>
            <a:off x="3888304" y="266699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5" name="直線コネクタ 144">
            <a:extLst>
              <a:ext uri="{FF2B5EF4-FFF2-40B4-BE49-F238E27FC236}">
                <a16:creationId xmlns:a16="http://schemas.microsoft.com/office/drawing/2014/main" id="{FE1E20F1-1E51-A758-84F2-2B055F7EE3D4}"/>
              </a:ext>
            </a:extLst>
          </p:cNvPr>
          <p:cNvCxnSpPr>
            <a:cxnSpLocks/>
          </p:cNvCxnSpPr>
          <p:nvPr/>
        </p:nvCxnSpPr>
        <p:spPr>
          <a:xfrm>
            <a:off x="3249067" y="558803"/>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FA0A5200-DCBF-FA3F-9218-ACC3520BFA95}"/>
              </a:ext>
            </a:extLst>
          </p:cNvPr>
          <p:cNvCxnSpPr>
            <a:cxnSpLocks/>
          </p:cNvCxnSpPr>
          <p:nvPr/>
        </p:nvCxnSpPr>
        <p:spPr>
          <a:xfrm flipV="1">
            <a:off x="3951800" y="558803"/>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48" name="直線コネクタ 147">
            <a:extLst>
              <a:ext uri="{FF2B5EF4-FFF2-40B4-BE49-F238E27FC236}">
                <a16:creationId xmlns:a16="http://schemas.microsoft.com/office/drawing/2014/main" id="{72D7F4EA-165D-CF2D-9171-8DD349B75CA3}"/>
              </a:ext>
            </a:extLst>
          </p:cNvPr>
          <p:cNvCxnSpPr>
            <a:cxnSpLocks/>
          </p:cNvCxnSpPr>
          <p:nvPr/>
        </p:nvCxnSpPr>
        <p:spPr>
          <a:xfrm flipV="1">
            <a:off x="3951800" y="1295402"/>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712B3748-6B46-3140-62C0-4C84D91AAF4F}"/>
              </a:ext>
            </a:extLst>
          </p:cNvPr>
          <p:cNvCxnSpPr>
            <a:cxnSpLocks/>
          </p:cNvCxnSpPr>
          <p:nvPr/>
        </p:nvCxnSpPr>
        <p:spPr>
          <a:xfrm>
            <a:off x="3249067" y="1295402"/>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50" name="正方形/長方形 149">
            <a:extLst>
              <a:ext uri="{FF2B5EF4-FFF2-40B4-BE49-F238E27FC236}">
                <a16:creationId xmlns:a16="http://schemas.microsoft.com/office/drawing/2014/main" id="{B8374F67-3EED-FF6B-1EE4-A3CAC8C664A0}"/>
              </a:ext>
            </a:extLst>
          </p:cNvPr>
          <p:cNvSpPr/>
          <p:nvPr/>
        </p:nvSpPr>
        <p:spPr>
          <a:xfrm>
            <a:off x="3888304" y="51646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正方形/長方形 150">
            <a:extLst>
              <a:ext uri="{FF2B5EF4-FFF2-40B4-BE49-F238E27FC236}">
                <a16:creationId xmlns:a16="http://schemas.microsoft.com/office/drawing/2014/main" id="{3E80D152-9D6C-3EE7-D451-64DAED065260}"/>
              </a:ext>
            </a:extLst>
          </p:cNvPr>
          <p:cNvSpPr/>
          <p:nvPr/>
        </p:nvSpPr>
        <p:spPr>
          <a:xfrm>
            <a:off x="3888303" y="123613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2" name="直線コネクタ 151">
            <a:extLst>
              <a:ext uri="{FF2B5EF4-FFF2-40B4-BE49-F238E27FC236}">
                <a16:creationId xmlns:a16="http://schemas.microsoft.com/office/drawing/2014/main" id="{65F8DB6B-A0E2-41C8-CA7E-37BA6CF383E5}"/>
              </a:ext>
            </a:extLst>
          </p:cNvPr>
          <p:cNvCxnSpPr>
            <a:cxnSpLocks/>
          </p:cNvCxnSpPr>
          <p:nvPr/>
        </p:nvCxnSpPr>
        <p:spPr>
          <a:xfrm>
            <a:off x="3936971" y="4868334"/>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53" name="直線コネクタ 152">
            <a:extLst>
              <a:ext uri="{FF2B5EF4-FFF2-40B4-BE49-F238E27FC236}">
                <a16:creationId xmlns:a16="http://schemas.microsoft.com/office/drawing/2014/main" id="{D24418AB-8383-BC43-65E4-0BA3C3AB3096}"/>
              </a:ext>
            </a:extLst>
          </p:cNvPr>
          <p:cNvCxnSpPr>
            <a:cxnSpLocks/>
          </p:cNvCxnSpPr>
          <p:nvPr/>
        </p:nvCxnSpPr>
        <p:spPr>
          <a:xfrm flipV="1">
            <a:off x="4639704" y="4868334"/>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a:extLst>
              <a:ext uri="{FF2B5EF4-FFF2-40B4-BE49-F238E27FC236}">
                <a16:creationId xmlns:a16="http://schemas.microsoft.com/office/drawing/2014/main" id="{3F80CBF4-6B26-ECD6-F38A-D578765CF44F}"/>
              </a:ext>
            </a:extLst>
          </p:cNvPr>
          <p:cNvCxnSpPr>
            <a:cxnSpLocks/>
          </p:cNvCxnSpPr>
          <p:nvPr/>
        </p:nvCxnSpPr>
        <p:spPr>
          <a:xfrm flipV="1">
            <a:off x="4639704" y="5604933"/>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30B3F7C1-8B27-FE88-D0CF-F8AE475C47E0}"/>
              </a:ext>
            </a:extLst>
          </p:cNvPr>
          <p:cNvCxnSpPr>
            <a:cxnSpLocks/>
          </p:cNvCxnSpPr>
          <p:nvPr/>
        </p:nvCxnSpPr>
        <p:spPr>
          <a:xfrm>
            <a:off x="3936971" y="5604933"/>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446026A9-0076-BD2F-D3BE-D4389F018F44}"/>
              </a:ext>
            </a:extLst>
          </p:cNvPr>
          <p:cNvCxnSpPr>
            <a:cxnSpLocks/>
          </p:cNvCxnSpPr>
          <p:nvPr/>
        </p:nvCxnSpPr>
        <p:spPr>
          <a:xfrm>
            <a:off x="3936971" y="6333066"/>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57" name="正方形/長方形 156">
            <a:extLst>
              <a:ext uri="{FF2B5EF4-FFF2-40B4-BE49-F238E27FC236}">
                <a16:creationId xmlns:a16="http://schemas.microsoft.com/office/drawing/2014/main" id="{5ADAEA22-7D9B-F204-9E6B-A78BF0A74281}"/>
              </a:ext>
            </a:extLst>
          </p:cNvPr>
          <p:cNvSpPr/>
          <p:nvPr/>
        </p:nvSpPr>
        <p:spPr>
          <a:xfrm>
            <a:off x="4576208" y="482599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8" name="正方形/長方形 157">
            <a:extLst>
              <a:ext uri="{FF2B5EF4-FFF2-40B4-BE49-F238E27FC236}">
                <a16:creationId xmlns:a16="http://schemas.microsoft.com/office/drawing/2014/main" id="{FE69F294-92E9-82CC-0AA6-161341E703DA}"/>
              </a:ext>
            </a:extLst>
          </p:cNvPr>
          <p:cNvSpPr/>
          <p:nvPr/>
        </p:nvSpPr>
        <p:spPr>
          <a:xfrm>
            <a:off x="4576207" y="554566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正方形/長方形 158">
            <a:extLst>
              <a:ext uri="{FF2B5EF4-FFF2-40B4-BE49-F238E27FC236}">
                <a16:creationId xmlns:a16="http://schemas.microsoft.com/office/drawing/2014/main" id="{78E02071-89F4-04D3-9D14-074FDE9FC7B3}"/>
              </a:ext>
            </a:extLst>
          </p:cNvPr>
          <p:cNvSpPr/>
          <p:nvPr/>
        </p:nvSpPr>
        <p:spPr>
          <a:xfrm>
            <a:off x="4576207" y="627380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0" name="直線コネクタ 159">
            <a:extLst>
              <a:ext uri="{FF2B5EF4-FFF2-40B4-BE49-F238E27FC236}">
                <a16:creationId xmlns:a16="http://schemas.microsoft.com/office/drawing/2014/main" id="{A35B8BB5-145D-08D0-ABE1-CA71953DA553}"/>
              </a:ext>
            </a:extLst>
          </p:cNvPr>
          <p:cNvCxnSpPr>
            <a:cxnSpLocks/>
          </p:cNvCxnSpPr>
          <p:nvPr/>
        </p:nvCxnSpPr>
        <p:spPr>
          <a:xfrm>
            <a:off x="3936971" y="3429000"/>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id="{EB5F40EE-B126-C4CA-A378-6B57DD377E37}"/>
              </a:ext>
            </a:extLst>
          </p:cNvPr>
          <p:cNvCxnSpPr>
            <a:cxnSpLocks/>
          </p:cNvCxnSpPr>
          <p:nvPr/>
        </p:nvCxnSpPr>
        <p:spPr>
          <a:xfrm flipV="1">
            <a:off x="4639704" y="3429000"/>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2" name="直線コネクタ 161">
            <a:extLst>
              <a:ext uri="{FF2B5EF4-FFF2-40B4-BE49-F238E27FC236}">
                <a16:creationId xmlns:a16="http://schemas.microsoft.com/office/drawing/2014/main" id="{5C007EE9-F95B-3C3E-E6B2-8CFED85FA8AF}"/>
              </a:ext>
            </a:extLst>
          </p:cNvPr>
          <p:cNvCxnSpPr>
            <a:cxnSpLocks/>
          </p:cNvCxnSpPr>
          <p:nvPr/>
        </p:nvCxnSpPr>
        <p:spPr>
          <a:xfrm flipV="1">
            <a:off x="4639704" y="4165599"/>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3" name="直線コネクタ 162">
            <a:extLst>
              <a:ext uri="{FF2B5EF4-FFF2-40B4-BE49-F238E27FC236}">
                <a16:creationId xmlns:a16="http://schemas.microsoft.com/office/drawing/2014/main" id="{1FB434CD-6EE9-736F-2B34-3DAEAAA20E09}"/>
              </a:ext>
            </a:extLst>
          </p:cNvPr>
          <p:cNvCxnSpPr>
            <a:cxnSpLocks/>
          </p:cNvCxnSpPr>
          <p:nvPr/>
        </p:nvCxnSpPr>
        <p:spPr>
          <a:xfrm>
            <a:off x="3936971" y="4165599"/>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64" name="正方形/長方形 163">
            <a:extLst>
              <a:ext uri="{FF2B5EF4-FFF2-40B4-BE49-F238E27FC236}">
                <a16:creationId xmlns:a16="http://schemas.microsoft.com/office/drawing/2014/main" id="{53F6DB70-40E0-2833-28D6-B0BFD8864042}"/>
              </a:ext>
            </a:extLst>
          </p:cNvPr>
          <p:cNvSpPr/>
          <p:nvPr/>
        </p:nvSpPr>
        <p:spPr>
          <a:xfrm>
            <a:off x="4576208" y="3386665"/>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5" name="正方形/長方形 164">
            <a:extLst>
              <a:ext uri="{FF2B5EF4-FFF2-40B4-BE49-F238E27FC236}">
                <a16:creationId xmlns:a16="http://schemas.microsoft.com/office/drawing/2014/main" id="{BF061F58-86A2-33B3-485F-F3A1E68AC336}"/>
              </a:ext>
            </a:extLst>
          </p:cNvPr>
          <p:cNvSpPr/>
          <p:nvPr/>
        </p:nvSpPr>
        <p:spPr>
          <a:xfrm>
            <a:off x="4576207" y="410633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6" name="直線コネクタ 165">
            <a:extLst>
              <a:ext uri="{FF2B5EF4-FFF2-40B4-BE49-F238E27FC236}">
                <a16:creationId xmlns:a16="http://schemas.microsoft.com/office/drawing/2014/main" id="{AB886C83-67B5-C4B5-0D6C-ADF894487338}"/>
              </a:ext>
            </a:extLst>
          </p:cNvPr>
          <p:cNvCxnSpPr>
            <a:cxnSpLocks/>
          </p:cNvCxnSpPr>
          <p:nvPr/>
        </p:nvCxnSpPr>
        <p:spPr>
          <a:xfrm>
            <a:off x="3936970" y="1989664"/>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67" name="直線コネクタ 166">
            <a:extLst>
              <a:ext uri="{FF2B5EF4-FFF2-40B4-BE49-F238E27FC236}">
                <a16:creationId xmlns:a16="http://schemas.microsoft.com/office/drawing/2014/main" id="{4C3F9C99-0CD0-DD7A-369A-2DCD8A4AD1F9}"/>
              </a:ext>
            </a:extLst>
          </p:cNvPr>
          <p:cNvCxnSpPr>
            <a:cxnSpLocks/>
          </p:cNvCxnSpPr>
          <p:nvPr/>
        </p:nvCxnSpPr>
        <p:spPr>
          <a:xfrm flipV="1">
            <a:off x="4639703" y="1989664"/>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68" name="直線コネクタ 167">
            <a:extLst>
              <a:ext uri="{FF2B5EF4-FFF2-40B4-BE49-F238E27FC236}">
                <a16:creationId xmlns:a16="http://schemas.microsoft.com/office/drawing/2014/main" id="{F70645A9-B481-BC00-D872-376653B4C146}"/>
              </a:ext>
            </a:extLst>
          </p:cNvPr>
          <p:cNvCxnSpPr>
            <a:cxnSpLocks/>
          </p:cNvCxnSpPr>
          <p:nvPr/>
        </p:nvCxnSpPr>
        <p:spPr>
          <a:xfrm flipV="1">
            <a:off x="4639703" y="2726263"/>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69" name="直線コネクタ 168">
            <a:extLst>
              <a:ext uri="{FF2B5EF4-FFF2-40B4-BE49-F238E27FC236}">
                <a16:creationId xmlns:a16="http://schemas.microsoft.com/office/drawing/2014/main" id="{87F8C2EE-C13D-F163-5E47-88D9A94DC3DA}"/>
              </a:ext>
            </a:extLst>
          </p:cNvPr>
          <p:cNvCxnSpPr>
            <a:cxnSpLocks/>
          </p:cNvCxnSpPr>
          <p:nvPr/>
        </p:nvCxnSpPr>
        <p:spPr>
          <a:xfrm>
            <a:off x="3936970" y="2726263"/>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70" name="正方形/長方形 169">
            <a:extLst>
              <a:ext uri="{FF2B5EF4-FFF2-40B4-BE49-F238E27FC236}">
                <a16:creationId xmlns:a16="http://schemas.microsoft.com/office/drawing/2014/main" id="{68BFCF9D-92BF-76F6-4DD0-72E6207DEE43}"/>
              </a:ext>
            </a:extLst>
          </p:cNvPr>
          <p:cNvSpPr/>
          <p:nvPr/>
        </p:nvSpPr>
        <p:spPr>
          <a:xfrm>
            <a:off x="4576207" y="194732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正方形/長方形 170">
            <a:extLst>
              <a:ext uri="{FF2B5EF4-FFF2-40B4-BE49-F238E27FC236}">
                <a16:creationId xmlns:a16="http://schemas.microsoft.com/office/drawing/2014/main" id="{22F8AB4E-4D09-5749-BF9F-959B29FD8A2D}"/>
              </a:ext>
            </a:extLst>
          </p:cNvPr>
          <p:cNvSpPr/>
          <p:nvPr/>
        </p:nvSpPr>
        <p:spPr>
          <a:xfrm>
            <a:off x="4576206" y="266699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2" name="直線コネクタ 171">
            <a:extLst>
              <a:ext uri="{FF2B5EF4-FFF2-40B4-BE49-F238E27FC236}">
                <a16:creationId xmlns:a16="http://schemas.microsoft.com/office/drawing/2014/main" id="{30791861-673D-9DC9-F295-F367EEB399B8}"/>
              </a:ext>
            </a:extLst>
          </p:cNvPr>
          <p:cNvCxnSpPr>
            <a:cxnSpLocks/>
          </p:cNvCxnSpPr>
          <p:nvPr/>
        </p:nvCxnSpPr>
        <p:spPr>
          <a:xfrm>
            <a:off x="3936969" y="558803"/>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3" name="直線コネクタ 172">
            <a:extLst>
              <a:ext uri="{FF2B5EF4-FFF2-40B4-BE49-F238E27FC236}">
                <a16:creationId xmlns:a16="http://schemas.microsoft.com/office/drawing/2014/main" id="{8761D56B-1DAF-1824-72B7-533A748C901F}"/>
              </a:ext>
            </a:extLst>
          </p:cNvPr>
          <p:cNvCxnSpPr>
            <a:cxnSpLocks/>
          </p:cNvCxnSpPr>
          <p:nvPr/>
        </p:nvCxnSpPr>
        <p:spPr>
          <a:xfrm flipV="1">
            <a:off x="4639702" y="558803"/>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74" name="直線コネクタ 173">
            <a:extLst>
              <a:ext uri="{FF2B5EF4-FFF2-40B4-BE49-F238E27FC236}">
                <a16:creationId xmlns:a16="http://schemas.microsoft.com/office/drawing/2014/main" id="{7359DB76-B23B-2EEC-F4C1-E1B922C87012}"/>
              </a:ext>
            </a:extLst>
          </p:cNvPr>
          <p:cNvCxnSpPr>
            <a:cxnSpLocks/>
          </p:cNvCxnSpPr>
          <p:nvPr/>
        </p:nvCxnSpPr>
        <p:spPr>
          <a:xfrm flipV="1">
            <a:off x="4639702" y="1295402"/>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75" name="直線コネクタ 174">
            <a:extLst>
              <a:ext uri="{FF2B5EF4-FFF2-40B4-BE49-F238E27FC236}">
                <a16:creationId xmlns:a16="http://schemas.microsoft.com/office/drawing/2014/main" id="{23B579D4-CA9A-1F81-00B7-EF1309389B9B}"/>
              </a:ext>
            </a:extLst>
          </p:cNvPr>
          <p:cNvCxnSpPr>
            <a:cxnSpLocks/>
          </p:cNvCxnSpPr>
          <p:nvPr/>
        </p:nvCxnSpPr>
        <p:spPr>
          <a:xfrm>
            <a:off x="3936969" y="1295402"/>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76" name="正方形/長方形 175">
            <a:extLst>
              <a:ext uri="{FF2B5EF4-FFF2-40B4-BE49-F238E27FC236}">
                <a16:creationId xmlns:a16="http://schemas.microsoft.com/office/drawing/2014/main" id="{80962867-515B-8B3B-66CB-5E02664F5BA1}"/>
              </a:ext>
            </a:extLst>
          </p:cNvPr>
          <p:cNvSpPr/>
          <p:nvPr/>
        </p:nvSpPr>
        <p:spPr>
          <a:xfrm>
            <a:off x="4576206" y="51646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正方形/長方形 176">
            <a:extLst>
              <a:ext uri="{FF2B5EF4-FFF2-40B4-BE49-F238E27FC236}">
                <a16:creationId xmlns:a16="http://schemas.microsoft.com/office/drawing/2014/main" id="{31D9EA25-71E5-3EC7-5ECE-12F8AE018D63}"/>
              </a:ext>
            </a:extLst>
          </p:cNvPr>
          <p:cNvSpPr/>
          <p:nvPr/>
        </p:nvSpPr>
        <p:spPr>
          <a:xfrm>
            <a:off x="4576205" y="123613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8" name="直線コネクタ 177">
            <a:extLst>
              <a:ext uri="{FF2B5EF4-FFF2-40B4-BE49-F238E27FC236}">
                <a16:creationId xmlns:a16="http://schemas.microsoft.com/office/drawing/2014/main" id="{CDFBFD32-CE19-ECB2-2E0F-65BAF16C5FF9}"/>
              </a:ext>
            </a:extLst>
          </p:cNvPr>
          <p:cNvCxnSpPr>
            <a:cxnSpLocks/>
          </p:cNvCxnSpPr>
          <p:nvPr/>
        </p:nvCxnSpPr>
        <p:spPr>
          <a:xfrm>
            <a:off x="4671449" y="4868334"/>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090E51E2-6EC9-30C6-8A9B-A01743D8C46A}"/>
              </a:ext>
            </a:extLst>
          </p:cNvPr>
          <p:cNvCxnSpPr>
            <a:cxnSpLocks/>
          </p:cNvCxnSpPr>
          <p:nvPr/>
        </p:nvCxnSpPr>
        <p:spPr>
          <a:xfrm flipV="1">
            <a:off x="5374182" y="4868334"/>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5BFAEF72-852B-308E-8028-B0EE297035D7}"/>
              </a:ext>
            </a:extLst>
          </p:cNvPr>
          <p:cNvCxnSpPr>
            <a:cxnSpLocks/>
          </p:cNvCxnSpPr>
          <p:nvPr/>
        </p:nvCxnSpPr>
        <p:spPr>
          <a:xfrm flipV="1">
            <a:off x="5374182" y="5604933"/>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FEE90851-D1D3-6C2C-5329-FFAC0FF8918F}"/>
              </a:ext>
            </a:extLst>
          </p:cNvPr>
          <p:cNvCxnSpPr>
            <a:cxnSpLocks/>
          </p:cNvCxnSpPr>
          <p:nvPr/>
        </p:nvCxnSpPr>
        <p:spPr>
          <a:xfrm>
            <a:off x="4671449" y="5604933"/>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D36313F4-FD29-BA6B-DDA1-6B12E57BE4E9}"/>
              </a:ext>
            </a:extLst>
          </p:cNvPr>
          <p:cNvCxnSpPr>
            <a:cxnSpLocks/>
          </p:cNvCxnSpPr>
          <p:nvPr/>
        </p:nvCxnSpPr>
        <p:spPr>
          <a:xfrm>
            <a:off x="4671449" y="6333066"/>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3" name="正方形/長方形 182">
            <a:extLst>
              <a:ext uri="{FF2B5EF4-FFF2-40B4-BE49-F238E27FC236}">
                <a16:creationId xmlns:a16="http://schemas.microsoft.com/office/drawing/2014/main" id="{A464A725-4D70-474A-FF7F-1B52EEED3820}"/>
              </a:ext>
            </a:extLst>
          </p:cNvPr>
          <p:cNvSpPr/>
          <p:nvPr/>
        </p:nvSpPr>
        <p:spPr>
          <a:xfrm>
            <a:off x="5310686" y="482599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4" name="正方形/長方形 183">
            <a:extLst>
              <a:ext uri="{FF2B5EF4-FFF2-40B4-BE49-F238E27FC236}">
                <a16:creationId xmlns:a16="http://schemas.microsoft.com/office/drawing/2014/main" id="{C23FD00B-8F77-7F29-AC08-BC2AAF73185F}"/>
              </a:ext>
            </a:extLst>
          </p:cNvPr>
          <p:cNvSpPr/>
          <p:nvPr/>
        </p:nvSpPr>
        <p:spPr>
          <a:xfrm>
            <a:off x="5310685" y="554566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5" name="正方形/長方形 184">
            <a:extLst>
              <a:ext uri="{FF2B5EF4-FFF2-40B4-BE49-F238E27FC236}">
                <a16:creationId xmlns:a16="http://schemas.microsoft.com/office/drawing/2014/main" id="{8B697449-4B5A-7D75-5227-5314A101FDC4}"/>
              </a:ext>
            </a:extLst>
          </p:cNvPr>
          <p:cNvSpPr/>
          <p:nvPr/>
        </p:nvSpPr>
        <p:spPr>
          <a:xfrm>
            <a:off x="5310685" y="627380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6" name="直線コネクタ 185">
            <a:extLst>
              <a:ext uri="{FF2B5EF4-FFF2-40B4-BE49-F238E27FC236}">
                <a16:creationId xmlns:a16="http://schemas.microsoft.com/office/drawing/2014/main" id="{BF95FB04-AA46-7007-8FE4-811D82A2E733}"/>
              </a:ext>
            </a:extLst>
          </p:cNvPr>
          <p:cNvCxnSpPr>
            <a:cxnSpLocks/>
          </p:cNvCxnSpPr>
          <p:nvPr/>
        </p:nvCxnSpPr>
        <p:spPr>
          <a:xfrm>
            <a:off x="4671449" y="3429000"/>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825AD7A3-D5A0-13DF-545D-E1974E4C02E8}"/>
              </a:ext>
            </a:extLst>
          </p:cNvPr>
          <p:cNvCxnSpPr>
            <a:cxnSpLocks/>
          </p:cNvCxnSpPr>
          <p:nvPr/>
        </p:nvCxnSpPr>
        <p:spPr>
          <a:xfrm flipV="1">
            <a:off x="5374182" y="3429000"/>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5ECFB3E1-8DB2-A3D2-1A53-50B1391AB83B}"/>
              </a:ext>
            </a:extLst>
          </p:cNvPr>
          <p:cNvCxnSpPr>
            <a:cxnSpLocks/>
          </p:cNvCxnSpPr>
          <p:nvPr/>
        </p:nvCxnSpPr>
        <p:spPr>
          <a:xfrm flipV="1">
            <a:off x="5374182" y="4165599"/>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4F0DE930-CC0B-D2C4-C370-F8AB55874B34}"/>
              </a:ext>
            </a:extLst>
          </p:cNvPr>
          <p:cNvCxnSpPr>
            <a:cxnSpLocks/>
          </p:cNvCxnSpPr>
          <p:nvPr/>
        </p:nvCxnSpPr>
        <p:spPr>
          <a:xfrm>
            <a:off x="4671449" y="4165599"/>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90" name="正方形/長方形 189">
            <a:extLst>
              <a:ext uri="{FF2B5EF4-FFF2-40B4-BE49-F238E27FC236}">
                <a16:creationId xmlns:a16="http://schemas.microsoft.com/office/drawing/2014/main" id="{8AF28F05-1FD5-FF3F-1B1C-56D6BFF1A308}"/>
              </a:ext>
            </a:extLst>
          </p:cNvPr>
          <p:cNvSpPr/>
          <p:nvPr/>
        </p:nvSpPr>
        <p:spPr>
          <a:xfrm>
            <a:off x="5310686" y="3386665"/>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正方形/長方形 190">
            <a:extLst>
              <a:ext uri="{FF2B5EF4-FFF2-40B4-BE49-F238E27FC236}">
                <a16:creationId xmlns:a16="http://schemas.microsoft.com/office/drawing/2014/main" id="{9D972A0F-8FA7-2889-F3DE-BBABA9E4AE40}"/>
              </a:ext>
            </a:extLst>
          </p:cNvPr>
          <p:cNvSpPr/>
          <p:nvPr/>
        </p:nvSpPr>
        <p:spPr>
          <a:xfrm>
            <a:off x="5310685" y="410633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2" name="直線コネクタ 191">
            <a:extLst>
              <a:ext uri="{FF2B5EF4-FFF2-40B4-BE49-F238E27FC236}">
                <a16:creationId xmlns:a16="http://schemas.microsoft.com/office/drawing/2014/main" id="{EDC000C6-5AC1-E266-23BF-5D6B36C17175}"/>
              </a:ext>
            </a:extLst>
          </p:cNvPr>
          <p:cNvCxnSpPr>
            <a:cxnSpLocks/>
          </p:cNvCxnSpPr>
          <p:nvPr/>
        </p:nvCxnSpPr>
        <p:spPr>
          <a:xfrm>
            <a:off x="4671448" y="1989664"/>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CB6CA08D-95D7-CAD3-6442-FF6504C786FC}"/>
              </a:ext>
            </a:extLst>
          </p:cNvPr>
          <p:cNvCxnSpPr>
            <a:cxnSpLocks/>
          </p:cNvCxnSpPr>
          <p:nvPr/>
        </p:nvCxnSpPr>
        <p:spPr>
          <a:xfrm flipV="1">
            <a:off x="5374181" y="1989664"/>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DFF5B2AF-8B4F-A3CC-D092-8AB64B90066E}"/>
              </a:ext>
            </a:extLst>
          </p:cNvPr>
          <p:cNvCxnSpPr>
            <a:cxnSpLocks/>
          </p:cNvCxnSpPr>
          <p:nvPr/>
        </p:nvCxnSpPr>
        <p:spPr>
          <a:xfrm flipV="1">
            <a:off x="5374181" y="2726263"/>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7002A70-08E8-E5E6-7928-C399E7C79C34}"/>
              </a:ext>
            </a:extLst>
          </p:cNvPr>
          <p:cNvCxnSpPr>
            <a:cxnSpLocks/>
          </p:cNvCxnSpPr>
          <p:nvPr/>
        </p:nvCxnSpPr>
        <p:spPr>
          <a:xfrm>
            <a:off x="4671448" y="2726263"/>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96" name="正方形/長方形 195">
            <a:extLst>
              <a:ext uri="{FF2B5EF4-FFF2-40B4-BE49-F238E27FC236}">
                <a16:creationId xmlns:a16="http://schemas.microsoft.com/office/drawing/2014/main" id="{837F4126-BEF3-773A-60B0-A56CCEEC328E}"/>
              </a:ext>
            </a:extLst>
          </p:cNvPr>
          <p:cNvSpPr/>
          <p:nvPr/>
        </p:nvSpPr>
        <p:spPr>
          <a:xfrm>
            <a:off x="5310685" y="194732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正方形/長方形 196">
            <a:extLst>
              <a:ext uri="{FF2B5EF4-FFF2-40B4-BE49-F238E27FC236}">
                <a16:creationId xmlns:a16="http://schemas.microsoft.com/office/drawing/2014/main" id="{D976E1D8-10C7-62A9-40B5-4E0CFDEC50EA}"/>
              </a:ext>
            </a:extLst>
          </p:cNvPr>
          <p:cNvSpPr/>
          <p:nvPr/>
        </p:nvSpPr>
        <p:spPr>
          <a:xfrm>
            <a:off x="5310684" y="266699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8" name="直線コネクタ 197">
            <a:extLst>
              <a:ext uri="{FF2B5EF4-FFF2-40B4-BE49-F238E27FC236}">
                <a16:creationId xmlns:a16="http://schemas.microsoft.com/office/drawing/2014/main" id="{EAF56510-E6A2-AA4F-CCE6-DD2B27B8BE08}"/>
              </a:ext>
            </a:extLst>
          </p:cNvPr>
          <p:cNvCxnSpPr>
            <a:cxnSpLocks/>
          </p:cNvCxnSpPr>
          <p:nvPr/>
        </p:nvCxnSpPr>
        <p:spPr>
          <a:xfrm>
            <a:off x="4671447" y="558803"/>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9" name="直線コネクタ 198">
            <a:extLst>
              <a:ext uri="{FF2B5EF4-FFF2-40B4-BE49-F238E27FC236}">
                <a16:creationId xmlns:a16="http://schemas.microsoft.com/office/drawing/2014/main" id="{9008F443-323F-7CE3-17AC-5DBFD1869DB6}"/>
              </a:ext>
            </a:extLst>
          </p:cNvPr>
          <p:cNvCxnSpPr>
            <a:cxnSpLocks/>
          </p:cNvCxnSpPr>
          <p:nvPr/>
        </p:nvCxnSpPr>
        <p:spPr>
          <a:xfrm flipV="1">
            <a:off x="5374180" y="558803"/>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0" name="直線コネクタ 199">
            <a:extLst>
              <a:ext uri="{FF2B5EF4-FFF2-40B4-BE49-F238E27FC236}">
                <a16:creationId xmlns:a16="http://schemas.microsoft.com/office/drawing/2014/main" id="{B595959C-E4F5-4F7A-3544-1A53533B2AA5}"/>
              </a:ext>
            </a:extLst>
          </p:cNvPr>
          <p:cNvCxnSpPr>
            <a:cxnSpLocks/>
          </p:cNvCxnSpPr>
          <p:nvPr/>
        </p:nvCxnSpPr>
        <p:spPr>
          <a:xfrm flipV="1">
            <a:off x="5374180" y="1295402"/>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65ADB099-7874-35D0-CAB4-C11091725AB5}"/>
              </a:ext>
            </a:extLst>
          </p:cNvPr>
          <p:cNvCxnSpPr>
            <a:cxnSpLocks/>
          </p:cNvCxnSpPr>
          <p:nvPr/>
        </p:nvCxnSpPr>
        <p:spPr>
          <a:xfrm>
            <a:off x="4671447" y="1295402"/>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202" name="正方形/長方形 201">
            <a:extLst>
              <a:ext uri="{FF2B5EF4-FFF2-40B4-BE49-F238E27FC236}">
                <a16:creationId xmlns:a16="http://schemas.microsoft.com/office/drawing/2014/main" id="{0C1A8E65-F191-C7DF-51C6-02D1B14927F9}"/>
              </a:ext>
            </a:extLst>
          </p:cNvPr>
          <p:cNvSpPr/>
          <p:nvPr/>
        </p:nvSpPr>
        <p:spPr>
          <a:xfrm>
            <a:off x="5310684" y="51646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正方形/長方形 202">
            <a:extLst>
              <a:ext uri="{FF2B5EF4-FFF2-40B4-BE49-F238E27FC236}">
                <a16:creationId xmlns:a16="http://schemas.microsoft.com/office/drawing/2014/main" id="{9099E13C-FF89-992D-EDB5-E0C79A056A10}"/>
              </a:ext>
            </a:extLst>
          </p:cNvPr>
          <p:cNvSpPr/>
          <p:nvPr/>
        </p:nvSpPr>
        <p:spPr>
          <a:xfrm>
            <a:off x="5310683" y="123613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4" name="直線コネクタ 203">
            <a:extLst>
              <a:ext uri="{FF2B5EF4-FFF2-40B4-BE49-F238E27FC236}">
                <a16:creationId xmlns:a16="http://schemas.microsoft.com/office/drawing/2014/main" id="{187EDF71-F351-E52A-38E3-DE130340C89F}"/>
              </a:ext>
            </a:extLst>
          </p:cNvPr>
          <p:cNvCxnSpPr>
            <a:cxnSpLocks/>
          </p:cNvCxnSpPr>
          <p:nvPr/>
        </p:nvCxnSpPr>
        <p:spPr>
          <a:xfrm>
            <a:off x="5391101" y="4868334"/>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05" name="直線コネクタ 204">
            <a:extLst>
              <a:ext uri="{FF2B5EF4-FFF2-40B4-BE49-F238E27FC236}">
                <a16:creationId xmlns:a16="http://schemas.microsoft.com/office/drawing/2014/main" id="{142B63CF-DCDE-5B46-6001-6E87972B0084}"/>
              </a:ext>
            </a:extLst>
          </p:cNvPr>
          <p:cNvCxnSpPr>
            <a:cxnSpLocks/>
          </p:cNvCxnSpPr>
          <p:nvPr/>
        </p:nvCxnSpPr>
        <p:spPr>
          <a:xfrm flipV="1">
            <a:off x="6093834" y="4868334"/>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06" name="直線コネクタ 205">
            <a:extLst>
              <a:ext uri="{FF2B5EF4-FFF2-40B4-BE49-F238E27FC236}">
                <a16:creationId xmlns:a16="http://schemas.microsoft.com/office/drawing/2014/main" id="{4CDCD307-B8DE-7019-055F-FFCB707C6745}"/>
              </a:ext>
            </a:extLst>
          </p:cNvPr>
          <p:cNvCxnSpPr>
            <a:cxnSpLocks/>
          </p:cNvCxnSpPr>
          <p:nvPr/>
        </p:nvCxnSpPr>
        <p:spPr>
          <a:xfrm flipV="1">
            <a:off x="6093834" y="5604933"/>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07" name="直線コネクタ 206">
            <a:extLst>
              <a:ext uri="{FF2B5EF4-FFF2-40B4-BE49-F238E27FC236}">
                <a16:creationId xmlns:a16="http://schemas.microsoft.com/office/drawing/2014/main" id="{7D8CD674-801B-9E57-B96F-00CA5A3CA7E8}"/>
              </a:ext>
            </a:extLst>
          </p:cNvPr>
          <p:cNvCxnSpPr>
            <a:cxnSpLocks/>
          </p:cNvCxnSpPr>
          <p:nvPr/>
        </p:nvCxnSpPr>
        <p:spPr>
          <a:xfrm>
            <a:off x="5391101" y="5604933"/>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08" name="直線コネクタ 207">
            <a:extLst>
              <a:ext uri="{FF2B5EF4-FFF2-40B4-BE49-F238E27FC236}">
                <a16:creationId xmlns:a16="http://schemas.microsoft.com/office/drawing/2014/main" id="{48D553CD-D31D-6C0E-A2A6-83FD0C3920BE}"/>
              </a:ext>
            </a:extLst>
          </p:cNvPr>
          <p:cNvCxnSpPr>
            <a:cxnSpLocks/>
          </p:cNvCxnSpPr>
          <p:nvPr/>
        </p:nvCxnSpPr>
        <p:spPr>
          <a:xfrm>
            <a:off x="5391101" y="6333066"/>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09" name="正方形/長方形 208">
            <a:extLst>
              <a:ext uri="{FF2B5EF4-FFF2-40B4-BE49-F238E27FC236}">
                <a16:creationId xmlns:a16="http://schemas.microsoft.com/office/drawing/2014/main" id="{F4B95B3A-EEEC-C87D-7CAE-9E702D5C1AE1}"/>
              </a:ext>
            </a:extLst>
          </p:cNvPr>
          <p:cNvSpPr/>
          <p:nvPr/>
        </p:nvSpPr>
        <p:spPr>
          <a:xfrm>
            <a:off x="6030338" y="482599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正方形/長方形 209">
            <a:extLst>
              <a:ext uri="{FF2B5EF4-FFF2-40B4-BE49-F238E27FC236}">
                <a16:creationId xmlns:a16="http://schemas.microsoft.com/office/drawing/2014/main" id="{B0000168-6829-5B03-D551-2820266A00B5}"/>
              </a:ext>
            </a:extLst>
          </p:cNvPr>
          <p:cNvSpPr/>
          <p:nvPr/>
        </p:nvSpPr>
        <p:spPr>
          <a:xfrm>
            <a:off x="6030337" y="554566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正方形/長方形 210">
            <a:extLst>
              <a:ext uri="{FF2B5EF4-FFF2-40B4-BE49-F238E27FC236}">
                <a16:creationId xmlns:a16="http://schemas.microsoft.com/office/drawing/2014/main" id="{F444E62C-70F3-A78A-0F66-5495CBE48EC2}"/>
              </a:ext>
            </a:extLst>
          </p:cNvPr>
          <p:cNvSpPr/>
          <p:nvPr/>
        </p:nvSpPr>
        <p:spPr>
          <a:xfrm>
            <a:off x="6030337" y="627380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2" name="直線コネクタ 211">
            <a:extLst>
              <a:ext uri="{FF2B5EF4-FFF2-40B4-BE49-F238E27FC236}">
                <a16:creationId xmlns:a16="http://schemas.microsoft.com/office/drawing/2014/main" id="{C65EA9F2-52FF-2895-F9D7-6CC715B91E10}"/>
              </a:ext>
            </a:extLst>
          </p:cNvPr>
          <p:cNvCxnSpPr>
            <a:cxnSpLocks/>
          </p:cNvCxnSpPr>
          <p:nvPr/>
        </p:nvCxnSpPr>
        <p:spPr>
          <a:xfrm>
            <a:off x="5391101" y="3429000"/>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3" name="直線コネクタ 212">
            <a:extLst>
              <a:ext uri="{FF2B5EF4-FFF2-40B4-BE49-F238E27FC236}">
                <a16:creationId xmlns:a16="http://schemas.microsoft.com/office/drawing/2014/main" id="{D2C21FC8-4162-5202-B757-B50BE57BF1FC}"/>
              </a:ext>
            </a:extLst>
          </p:cNvPr>
          <p:cNvCxnSpPr>
            <a:cxnSpLocks/>
          </p:cNvCxnSpPr>
          <p:nvPr/>
        </p:nvCxnSpPr>
        <p:spPr>
          <a:xfrm flipV="1">
            <a:off x="6093834" y="3429000"/>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14" name="直線コネクタ 213">
            <a:extLst>
              <a:ext uri="{FF2B5EF4-FFF2-40B4-BE49-F238E27FC236}">
                <a16:creationId xmlns:a16="http://schemas.microsoft.com/office/drawing/2014/main" id="{3B46EBAF-76D6-C7AE-3233-734FA4A8B45B}"/>
              </a:ext>
            </a:extLst>
          </p:cNvPr>
          <p:cNvCxnSpPr>
            <a:cxnSpLocks/>
          </p:cNvCxnSpPr>
          <p:nvPr/>
        </p:nvCxnSpPr>
        <p:spPr>
          <a:xfrm flipV="1">
            <a:off x="6093834" y="4165599"/>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3D145BC2-8449-CDF1-F030-F335B38F38AC}"/>
              </a:ext>
            </a:extLst>
          </p:cNvPr>
          <p:cNvCxnSpPr>
            <a:cxnSpLocks/>
          </p:cNvCxnSpPr>
          <p:nvPr/>
        </p:nvCxnSpPr>
        <p:spPr>
          <a:xfrm>
            <a:off x="5391101" y="4165599"/>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16" name="正方形/長方形 215">
            <a:extLst>
              <a:ext uri="{FF2B5EF4-FFF2-40B4-BE49-F238E27FC236}">
                <a16:creationId xmlns:a16="http://schemas.microsoft.com/office/drawing/2014/main" id="{ABFD2928-11AF-95AE-2150-9977DA71885A}"/>
              </a:ext>
            </a:extLst>
          </p:cNvPr>
          <p:cNvSpPr/>
          <p:nvPr/>
        </p:nvSpPr>
        <p:spPr>
          <a:xfrm>
            <a:off x="6030338" y="3386665"/>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7" name="正方形/長方形 216">
            <a:extLst>
              <a:ext uri="{FF2B5EF4-FFF2-40B4-BE49-F238E27FC236}">
                <a16:creationId xmlns:a16="http://schemas.microsoft.com/office/drawing/2014/main" id="{E2047BA9-7758-B139-2E72-C472B5191E1C}"/>
              </a:ext>
            </a:extLst>
          </p:cNvPr>
          <p:cNvSpPr/>
          <p:nvPr/>
        </p:nvSpPr>
        <p:spPr>
          <a:xfrm>
            <a:off x="6030337" y="410633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8" name="直線コネクタ 217">
            <a:extLst>
              <a:ext uri="{FF2B5EF4-FFF2-40B4-BE49-F238E27FC236}">
                <a16:creationId xmlns:a16="http://schemas.microsoft.com/office/drawing/2014/main" id="{978F5110-4EDC-A6B1-6510-F4529BACAFD2}"/>
              </a:ext>
            </a:extLst>
          </p:cNvPr>
          <p:cNvCxnSpPr>
            <a:cxnSpLocks/>
          </p:cNvCxnSpPr>
          <p:nvPr/>
        </p:nvCxnSpPr>
        <p:spPr>
          <a:xfrm>
            <a:off x="5391100" y="1989664"/>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19" name="直線コネクタ 218">
            <a:extLst>
              <a:ext uri="{FF2B5EF4-FFF2-40B4-BE49-F238E27FC236}">
                <a16:creationId xmlns:a16="http://schemas.microsoft.com/office/drawing/2014/main" id="{FAD56E09-7976-877F-1BFF-995CFFCAA919}"/>
              </a:ext>
            </a:extLst>
          </p:cNvPr>
          <p:cNvCxnSpPr>
            <a:cxnSpLocks/>
          </p:cNvCxnSpPr>
          <p:nvPr/>
        </p:nvCxnSpPr>
        <p:spPr>
          <a:xfrm flipV="1">
            <a:off x="6093833" y="1989664"/>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20" name="直線コネクタ 219">
            <a:extLst>
              <a:ext uri="{FF2B5EF4-FFF2-40B4-BE49-F238E27FC236}">
                <a16:creationId xmlns:a16="http://schemas.microsoft.com/office/drawing/2014/main" id="{7ACE9213-B655-9AC7-C061-FDCA27160F2D}"/>
              </a:ext>
            </a:extLst>
          </p:cNvPr>
          <p:cNvCxnSpPr>
            <a:cxnSpLocks/>
          </p:cNvCxnSpPr>
          <p:nvPr/>
        </p:nvCxnSpPr>
        <p:spPr>
          <a:xfrm flipV="1">
            <a:off x="6093833" y="2726263"/>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6A41B8E-0705-E4C3-0F53-33764EA5824B}"/>
              </a:ext>
            </a:extLst>
          </p:cNvPr>
          <p:cNvCxnSpPr>
            <a:cxnSpLocks/>
          </p:cNvCxnSpPr>
          <p:nvPr/>
        </p:nvCxnSpPr>
        <p:spPr>
          <a:xfrm>
            <a:off x="5391100" y="2726263"/>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222" name="正方形/長方形 221">
            <a:extLst>
              <a:ext uri="{FF2B5EF4-FFF2-40B4-BE49-F238E27FC236}">
                <a16:creationId xmlns:a16="http://schemas.microsoft.com/office/drawing/2014/main" id="{0FF1220D-DBA1-E9F1-C142-28C12D65A026}"/>
              </a:ext>
            </a:extLst>
          </p:cNvPr>
          <p:cNvSpPr/>
          <p:nvPr/>
        </p:nvSpPr>
        <p:spPr>
          <a:xfrm>
            <a:off x="6030337" y="194732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正方形/長方形 222">
            <a:extLst>
              <a:ext uri="{FF2B5EF4-FFF2-40B4-BE49-F238E27FC236}">
                <a16:creationId xmlns:a16="http://schemas.microsoft.com/office/drawing/2014/main" id="{8ABB4FB6-DE6E-3730-8B51-9D905037E297}"/>
              </a:ext>
            </a:extLst>
          </p:cNvPr>
          <p:cNvSpPr/>
          <p:nvPr/>
        </p:nvSpPr>
        <p:spPr>
          <a:xfrm>
            <a:off x="6030336" y="266699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4" name="直線コネクタ 223">
            <a:extLst>
              <a:ext uri="{FF2B5EF4-FFF2-40B4-BE49-F238E27FC236}">
                <a16:creationId xmlns:a16="http://schemas.microsoft.com/office/drawing/2014/main" id="{82413753-A9CF-2CD0-82B7-2C2813669888}"/>
              </a:ext>
            </a:extLst>
          </p:cNvPr>
          <p:cNvCxnSpPr>
            <a:cxnSpLocks/>
          </p:cNvCxnSpPr>
          <p:nvPr/>
        </p:nvCxnSpPr>
        <p:spPr>
          <a:xfrm>
            <a:off x="5391099" y="558803"/>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5" name="直線コネクタ 224">
            <a:extLst>
              <a:ext uri="{FF2B5EF4-FFF2-40B4-BE49-F238E27FC236}">
                <a16:creationId xmlns:a16="http://schemas.microsoft.com/office/drawing/2014/main" id="{C4E2D3CA-7025-5B04-08DD-09FB1D4EA03D}"/>
              </a:ext>
            </a:extLst>
          </p:cNvPr>
          <p:cNvCxnSpPr>
            <a:cxnSpLocks/>
          </p:cNvCxnSpPr>
          <p:nvPr/>
        </p:nvCxnSpPr>
        <p:spPr>
          <a:xfrm flipV="1">
            <a:off x="6093832" y="558803"/>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26" name="直線コネクタ 225">
            <a:extLst>
              <a:ext uri="{FF2B5EF4-FFF2-40B4-BE49-F238E27FC236}">
                <a16:creationId xmlns:a16="http://schemas.microsoft.com/office/drawing/2014/main" id="{06C4F88E-0C06-3BB3-35B7-8C236FF088EB}"/>
              </a:ext>
            </a:extLst>
          </p:cNvPr>
          <p:cNvCxnSpPr>
            <a:cxnSpLocks/>
          </p:cNvCxnSpPr>
          <p:nvPr/>
        </p:nvCxnSpPr>
        <p:spPr>
          <a:xfrm flipV="1">
            <a:off x="6093832" y="1295402"/>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31C47825-6288-D1BF-1AE0-30A18AAF35E8}"/>
              </a:ext>
            </a:extLst>
          </p:cNvPr>
          <p:cNvCxnSpPr>
            <a:cxnSpLocks/>
          </p:cNvCxnSpPr>
          <p:nvPr/>
        </p:nvCxnSpPr>
        <p:spPr>
          <a:xfrm>
            <a:off x="5391099" y="1295402"/>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28" name="正方形/長方形 227">
            <a:extLst>
              <a:ext uri="{FF2B5EF4-FFF2-40B4-BE49-F238E27FC236}">
                <a16:creationId xmlns:a16="http://schemas.microsoft.com/office/drawing/2014/main" id="{FE0D1F0C-A389-7A49-80E7-A947E3111BD7}"/>
              </a:ext>
            </a:extLst>
          </p:cNvPr>
          <p:cNvSpPr/>
          <p:nvPr/>
        </p:nvSpPr>
        <p:spPr>
          <a:xfrm>
            <a:off x="6030336" y="51646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 name="正方形/長方形 228">
            <a:extLst>
              <a:ext uri="{FF2B5EF4-FFF2-40B4-BE49-F238E27FC236}">
                <a16:creationId xmlns:a16="http://schemas.microsoft.com/office/drawing/2014/main" id="{21CAFB38-A42A-E152-11AB-32C26B12E26C}"/>
              </a:ext>
            </a:extLst>
          </p:cNvPr>
          <p:cNvSpPr/>
          <p:nvPr/>
        </p:nvSpPr>
        <p:spPr>
          <a:xfrm>
            <a:off x="6030335" y="123613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0" name="直線コネクタ 229">
            <a:extLst>
              <a:ext uri="{FF2B5EF4-FFF2-40B4-BE49-F238E27FC236}">
                <a16:creationId xmlns:a16="http://schemas.microsoft.com/office/drawing/2014/main" id="{C0953649-9038-0B67-A178-EB54A5529D62}"/>
              </a:ext>
            </a:extLst>
          </p:cNvPr>
          <p:cNvCxnSpPr>
            <a:cxnSpLocks/>
          </p:cNvCxnSpPr>
          <p:nvPr/>
        </p:nvCxnSpPr>
        <p:spPr>
          <a:xfrm>
            <a:off x="6110751" y="4868334"/>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31" name="直線コネクタ 230">
            <a:extLst>
              <a:ext uri="{FF2B5EF4-FFF2-40B4-BE49-F238E27FC236}">
                <a16:creationId xmlns:a16="http://schemas.microsoft.com/office/drawing/2014/main" id="{AE8A4151-3146-F407-B204-A705E6E33BF2}"/>
              </a:ext>
            </a:extLst>
          </p:cNvPr>
          <p:cNvCxnSpPr>
            <a:cxnSpLocks/>
          </p:cNvCxnSpPr>
          <p:nvPr/>
        </p:nvCxnSpPr>
        <p:spPr>
          <a:xfrm flipV="1">
            <a:off x="6813484" y="4868334"/>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2" name="直線コネクタ 231">
            <a:extLst>
              <a:ext uri="{FF2B5EF4-FFF2-40B4-BE49-F238E27FC236}">
                <a16:creationId xmlns:a16="http://schemas.microsoft.com/office/drawing/2014/main" id="{DCBC6D98-CDB9-DFB9-78FD-A48742253865}"/>
              </a:ext>
            </a:extLst>
          </p:cNvPr>
          <p:cNvCxnSpPr>
            <a:cxnSpLocks/>
          </p:cNvCxnSpPr>
          <p:nvPr/>
        </p:nvCxnSpPr>
        <p:spPr>
          <a:xfrm flipV="1">
            <a:off x="6813484" y="5604933"/>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034154D0-9F79-9AD5-AEC5-793AE8480916}"/>
              </a:ext>
            </a:extLst>
          </p:cNvPr>
          <p:cNvCxnSpPr>
            <a:cxnSpLocks/>
          </p:cNvCxnSpPr>
          <p:nvPr/>
        </p:nvCxnSpPr>
        <p:spPr>
          <a:xfrm>
            <a:off x="6110751" y="5604933"/>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34" name="直線コネクタ 233">
            <a:extLst>
              <a:ext uri="{FF2B5EF4-FFF2-40B4-BE49-F238E27FC236}">
                <a16:creationId xmlns:a16="http://schemas.microsoft.com/office/drawing/2014/main" id="{24A3F10B-0B9A-AEB7-E2DA-7C0810378976}"/>
              </a:ext>
            </a:extLst>
          </p:cNvPr>
          <p:cNvCxnSpPr>
            <a:cxnSpLocks/>
          </p:cNvCxnSpPr>
          <p:nvPr/>
        </p:nvCxnSpPr>
        <p:spPr>
          <a:xfrm>
            <a:off x="6110751" y="6333066"/>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35" name="正方形/長方形 234">
            <a:extLst>
              <a:ext uri="{FF2B5EF4-FFF2-40B4-BE49-F238E27FC236}">
                <a16:creationId xmlns:a16="http://schemas.microsoft.com/office/drawing/2014/main" id="{5B9AFB7D-AF19-5F0A-3172-8D52FFD6B443}"/>
              </a:ext>
            </a:extLst>
          </p:cNvPr>
          <p:cNvSpPr/>
          <p:nvPr/>
        </p:nvSpPr>
        <p:spPr>
          <a:xfrm>
            <a:off x="6749988" y="482599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6" name="正方形/長方形 235">
            <a:extLst>
              <a:ext uri="{FF2B5EF4-FFF2-40B4-BE49-F238E27FC236}">
                <a16:creationId xmlns:a16="http://schemas.microsoft.com/office/drawing/2014/main" id="{30705ACC-00F3-08B9-F169-D973A12DB8AA}"/>
              </a:ext>
            </a:extLst>
          </p:cNvPr>
          <p:cNvSpPr/>
          <p:nvPr/>
        </p:nvSpPr>
        <p:spPr>
          <a:xfrm>
            <a:off x="6749987" y="554566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7" name="正方形/長方形 236">
            <a:extLst>
              <a:ext uri="{FF2B5EF4-FFF2-40B4-BE49-F238E27FC236}">
                <a16:creationId xmlns:a16="http://schemas.microsoft.com/office/drawing/2014/main" id="{350C8CCD-030B-CC09-A517-A37FEBE618D2}"/>
              </a:ext>
            </a:extLst>
          </p:cNvPr>
          <p:cNvSpPr/>
          <p:nvPr/>
        </p:nvSpPr>
        <p:spPr>
          <a:xfrm>
            <a:off x="6749987" y="627380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8" name="直線コネクタ 237">
            <a:extLst>
              <a:ext uri="{FF2B5EF4-FFF2-40B4-BE49-F238E27FC236}">
                <a16:creationId xmlns:a16="http://schemas.microsoft.com/office/drawing/2014/main" id="{F2454448-89EE-C849-1BE5-6315E057924B}"/>
              </a:ext>
            </a:extLst>
          </p:cNvPr>
          <p:cNvCxnSpPr>
            <a:cxnSpLocks/>
          </p:cNvCxnSpPr>
          <p:nvPr/>
        </p:nvCxnSpPr>
        <p:spPr>
          <a:xfrm>
            <a:off x="6110751" y="3429000"/>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A879727C-AD9F-59FD-36B5-A4348E0C44A1}"/>
              </a:ext>
            </a:extLst>
          </p:cNvPr>
          <p:cNvCxnSpPr>
            <a:cxnSpLocks/>
          </p:cNvCxnSpPr>
          <p:nvPr/>
        </p:nvCxnSpPr>
        <p:spPr>
          <a:xfrm flipV="1">
            <a:off x="6813484" y="3429000"/>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0" name="直線コネクタ 239">
            <a:extLst>
              <a:ext uri="{FF2B5EF4-FFF2-40B4-BE49-F238E27FC236}">
                <a16:creationId xmlns:a16="http://schemas.microsoft.com/office/drawing/2014/main" id="{85486589-5A0C-8FE3-7C65-51A9FA0BC846}"/>
              </a:ext>
            </a:extLst>
          </p:cNvPr>
          <p:cNvCxnSpPr>
            <a:cxnSpLocks/>
          </p:cNvCxnSpPr>
          <p:nvPr/>
        </p:nvCxnSpPr>
        <p:spPr>
          <a:xfrm flipV="1">
            <a:off x="6813484" y="4165599"/>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1" name="直線コネクタ 240">
            <a:extLst>
              <a:ext uri="{FF2B5EF4-FFF2-40B4-BE49-F238E27FC236}">
                <a16:creationId xmlns:a16="http://schemas.microsoft.com/office/drawing/2014/main" id="{6C0E7553-A6D8-9C0A-A7B1-4F75F932B411}"/>
              </a:ext>
            </a:extLst>
          </p:cNvPr>
          <p:cNvCxnSpPr>
            <a:cxnSpLocks/>
          </p:cNvCxnSpPr>
          <p:nvPr/>
        </p:nvCxnSpPr>
        <p:spPr>
          <a:xfrm>
            <a:off x="6110751" y="4165599"/>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242" name="正方形/長方形 241">
            <a:extLst>
              <a:ext uri="{FF2B5EF4-FFF2-40B4-BE49-F238E27FC236}">
                <a16:creationId xmlns:a16="http://schemas.microsoft.com/office/drawing/2014/main" id="{5C9A35CF-4F0C-A025-422A-428B10875CF0}"/>
              </a:ext>
            </a:extLst>
          </p:cNvPr>
          <p:cNvSpPr/>
          <p:nvPr/>
        </p:nvSpPr>
        <p:spPr>
          <a:xfrm>
            <a:off x="6749988" y="3386665"/>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正方形/長方形 242">
            <a:extLst>
              <a:ext uri="{FF2B5EF4-FFF2-40B4-BE49-F238E27FC236}">
                <a16:creationId xmlns:a16="http://schemas.microsoft.com/office/drawing/2014/main" id="{3AD9A3FD-B672-BB30-477D-D8252DC52921}"/>
              </a:ext>
            </a:extLst>
          </p:cNvPr>
          <p:cNvSpPr/>
          <p:nvPr/>
        </p:nvSpPr>
        <p:spPr>
          <a:xfrm>
            <a:off x="6749987" y="410633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4" name="直線コネクタ 243">
            <a:extLst>
              <a:ext uri="{FF2B5EF4-FFF2-40B4-BE49-F238E27FC236}">
                <a16:creationId xmlns:a16="http://schemas.microsoft.com/office/drawing/2014/main" id="{9C4E3DB4-A6F4-32C8-C827-BB031CEFEB1B}"/>
              </a:ext>
            </a:extLst>
          </p:cNvPr>
          <p:cNvCxnSpPr>
            <a:cxnSpLocks/>
          </p:cNvCxnSpPr>
          <p:nvPr/>
        </p:nvCxnSpPr>
        <p:spPr>
          <a:xfrm>
            <a:off x="6110750" y="1989664"/>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5" name="直線コネクタ 244">
            <a:extLst>
              <a:ext uri="{FF2B5EF4-FFF2-40B4-BE49-F238E27FC236}">
                <a16:creationId xmlns:a16="http://schemas.microsoft.com/office/drawing/2014/main" id="{732747FB-8AAC-7680-A474-66297DF6DDFF}"/>
              </a:ext>
            </a:extLst>
          </p:cNvPr>
          <p:cNvCxnSpPr>
            <a:cxnSpLocks/>
          </p:cNvCxnSpPr>
          <p:nvPr/>
        </p:nvCxnSpPr>
        <p:spPr>
          <a:xfrm flipV="1">
            <a:off x="6813483" y="1989664"/>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6" name="直線コネクタ 245">
            <a:extLst>
              <a:ext uri="{FF2B5EF4-FFF2-40B4-BE49-F238E27FC236}">
                <a16:creationId xmlns:a16="http://schemas.microsoft.com/office/drawing/2014/main" id="{56D9B19E-597C-A0D4-4C7B-E5F6D2F3D0E9}"/>
              </a:ext>
            </a:extLst>
          </p:cNvPr>
          <p:cNvCxnSpPr>
            <a:cxnSpLocks/>
          </p:cNvCxnSpPr>
          <p:nvPr/>
        </p:nvCxnSpPr>
        <p:spPr>
          <a:xfrm flipV="1">
            <a:off x="6813483" y="2726263"/>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7" name="直線コネクタ 246">
            <a:extLst>
              <a:ext uri="{FF2B5EF4-FFF2-40B4-BE49-F238E27FC236}">
                <a16:creationId xmlns:a16="http://schemas.microsoft.com/office/drawing/2014/main" id="{9D615904-7E04-259C-9AEB-A83D26AF16C0}"/>
              </a:ext>
            </a:extLst>
          </p:cNvPr>
          <p:cNvCxnSpPr>
            <a:cxnSpLocks/>
          </p:cNvCxnSpPr>
          <p:nvPr/>
        </p:nvCxnSpPr>
        <p:spPr>
          <a:xfrm>
            <a:off x="6110750" y="2726263"/>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48" name="正方形/長方形 247">
            <a:extLst>
              <a:ext uri="{FF2B5EF4-FFF2-40B4-BE49-F238E27FC236}">
                <a16:creationId xmlns:a16="http://schemas.microsoft.com/office/drawing/2014/main" id="{7DCB70BE-C32B-CACB-A2D9-7DCC4A29AED5}"/>
              </a:ext>
            </a:extLst>
          </p:cNvPr>
          <p:cNvSpPr/>
          <p:nvPr/>
        </p:nvSpPr>
        <p:spPr>
          <a:xfrm>
            <a:off x="6749987" y="194732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9" name="正方形/長方形 248">
            <a:extLst>
              <a:ext uri="{FF2B5EF4-FFF2-40B4-BE49-F238E27FC236}">
                <a16:creationId xmlns:a16="http://schemas.microsoft.com/office/drawing/2014/main" id="{05AFF557-2948-E9E6-70A6-648E70B11195}"/>
              </a:ext>
            </a:extLst>
          </p:cNvPr>
          <p:cNvSpPr/>
          <p:nvPr/>
        </p:nvSpPr>
        <p:spPr>
          <a:xfrm>
            <a:off x="6749986" y="266699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0" name="直線コネクタ 249">
            <a:extLst>
              <a:ext uri="{FF2B5EF4-FFF2-40B4-BE49-F238E27FC236}">
                <a16:creationId xmlns:a16="http://schemas.microsoft.com/office/drawing/2014/main" id="{A641D18A-600B-E34B-D7F9-DC6FC686B051}"/>
              </a:ext>
            </a:extLst>
          </p:cNvPr>
          <p:cNvCxnSpPr>
            <a:cxnSpLocks/>
          </p:cNvCxnSpPr>
          <p:nvPr/>
        </p:nvCxnSpPr>
        <p:spPr>
          <a:xfrm>
            <a:off x="6110749" y="558803"/>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1" name="直線コネクタ 250">
            <a:extLst>
              <a:ext uri="{FF2B5EF4-FFF2-40B4-BE49-F238E27FC236}">
                <a16:creationId xmlns:a16="http://schemas.microsoft.com/office/drawing/2014/main" id="{022CFA28-70B8-B78B-709C-49002EF022A8}"/>
              </a:ext>
            </a:extLst>
          </p:cNvPr>
          <p:cNvCxnSpPr>
            <a:cxnSpLocks/>
          </p:cNvCxnSpPr>
          <p:nvPr/>
        </p:nvCxnSpPr>
        <p:spPr>
          <a:xfrm flipV="1">
            <a:off x="6813482" y="558803"/>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2" name="直線コネクタ 251">
            <a:extLst>
              <a:ext uri="{FF2B5EF4-FFF2-40B4-BE49-F238E27FC236}">
                <a16:creationId xmlns:a16="http://schemas.microsoft.com/office/drawing/2014/main" id="{8D6F45E4-B59F-1132-3165-AFB64F6538AB}"/>
              </a:ext>
            </a:extLst>
          </p:cNvPr>
          <p:cNvCxnSpPr>
            <a:cxnSpLocks/>
          </p:cNvCxnSpPr>
          <p:nvPr/>
        </p:nvCxnSpPr>
        <p:spPr>
          <a:xfrm flipV="1">
            <a:off x="6813482" y="1295402"/>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3" name="直線コネクタ 252">
            <a:extLst>
              <a:ext uri="{FF2B5EF4-FFF2-40B4-BE49-F238E27FC236}">
                <a16:creationId xmlns:a16="http://schemas.microsoft.com/office/drawing/2014/main" id="{4410A32A-BE88-C9B1-A6E3-7DBEBC9E87CF}"/>
              </a:ext>
            </a:extLst>
          </p:cNvPr>
          <p:cNvCxnSpPr>
            <a:cxnSpLocks/>
          </p:cNvCxnSpPr>
          <p:nvPr/>
        </p:nvCxnSpPr>
        <p:spPr>
          <a:xfrm>
            <a:off x="6110749" y="1295402"/>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54" name="正方形/長方形 253">
            <a:extLst>
              <a:ext uri="{FF2B5EF4-FFF2-40B4-BE49-F238E27FC236}">
                <a16:creationId xmlns:a16="http://schemas.microsoft.com/office/drawing/2014/main" id="{080B8CD4-FA88-1567-3B7E-201531E21DAA}"/>
              </a:ext>
            </a:extLst>
          </p:cNvPr>
          <p:cNvSpPr/>
          <p:nvPr/>
        </p:nvSpPr>
        <p:spPr>
          <a:xfrm>
            <a:off x="6749986" y="51646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5" name="正方形/長方形 254">
            <a:extLst>
              <a:ext uri="{FF2B5EF4-FFF2-40B4-BE49-F238E27FC236}">
                <a16:creationId xmlns:a16="http://schemas.microsoft.com/office/drawing/2014/main" id="{EC1F03C9-4165-F603-6674-E7A37BFCD8C4}"/>
              </a:ext>
            </a:extLst>
          </p:cNvPr>
          <p:cNvSpPr/>
          <p:nvPr/>
        </p:nvSpPr>
        <p:spPr>
          <a:xfrm>
            <a:off x="6749985" y="123613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6" name="楕円 255">
            <a:extLst>
              <a:ext uri="{FF2B5EF4-FFF2-40B4-BE49-F238E27FC236}">
                <a16:creationId xmlns:a16="http://schemas.microsoft.com/office/drawing/2014/main" id="{462A0A87-0073-3D99-C6C9-878E80C3C726}"/>
              </a:ext>
            </a:extLst>
          </p:cNvPr>
          <p:cNvSpPr/>
          <p:nvPr/>
        </p:nvSpPr>
        <p:spPr>
          <a:xfrm>
            <a:off x="762000" y="5350933"/>
            <a:ext cx="6561667" cy="43603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7" name="テキスト ボックス 256">
            <a:extLst>
              <a:ext uri="{FF2B5EF4-FFF2-40B4-BE49-F238E27FC236}">
                <a16:creationId xmlns:a16="http://schemas.microsoft.com/office/drawing/2014/main" id="{0D7FB0C6-B282-2424-4210-1D78179C44C6}"/>
              </a:ext>
            </a:extLst>
          </p:cNvPr>
          <p:cNvSpPr txBox="1"/>
          <p:nvPr/>
        </p:nvSpPr>
        <p:spPr>
          <a:xfrm>
            <a:off x="7594617" y="5073701"/>
            <a:ext cx="2819383" cy="1477328"/>
          </a:xfrm>
          <a:prstGeom prst="rect">
            <a:avLst/>
          </a:prstGeom>
          <a:noFill/>
        </p:spPr>
        <p:txBody>
          <a:bodyPr wrap="square" rtlCol="0">
            <a:spAutoFit/>
          </a:bodyPr>
          <a:lstStyle/>
          <a:p>
            <a:r>
              <a:rPr lang="en-US" altLang="ja-JP" dirty="0"/>
              <a:t>16bit</a:t>
            </a:r>
            <a:r>
              <a:rPr lang="ja-JP" altLang="en-US" dirty="0"/>
              <a:t>で</a:t>
            </a:r>
            <a:r>
              <a:rPr lang="en-US" altLang="ja-JP" dirty="0"/>
              <a:t>1</a:t>
            </a:r>
            <a:r>
              <a:rPr lang="ja-JP" altLang="en-US" dirty="0"/>
              <a:t>変数で表記</a:t>
            </a:r>
            <a:endParaRPr lang="en-US" altLang="ja-JP" dirty="0"/>
          </a:p>
          <a:p>
            <a:r>
              <a:rPr kumimoji="1" lang="ja-JP" altLang="en-US" dirty="0"/>
              <a:t>ここでの</a:t>
            </a:r>
            <a:r>
              <a:rPr kumimoji="1" lang="en-US" altLang="ja-JP" dirty="0"/>
              <a:t>8bit</a:t>
            </a:r>
            <a:r>
              <a:rPr kumimoji="1" lang="ja-JP" altLang="en-US" dirty="0"/>
              <a:t>で</a:t>
            </a:r>
            <a:r>
              <a:rPr kumimoji="1" lang="en-US" altLang="ja-JP" dirty="0"/>
              <a:t>2</a:t>
            </a:r>
            <a:r>
              <a:rPr kumimoji="1" lang="ja-JP" altLang="en-US" dirty="0"/>
              <a:t>進法で表記すると左から壁が無</a:t>
            </a:r>
            <a:r>
              <a:rPr kumimoji="1" lang="en-US" altLang="ja-JP" dirty="0"/>
              <a:t>,</a:t>
            </a:r>
            <a:r>
              <a:rPr kumimoji="1" lang="ja-JP" altLang="en-US" dirty="0"/>
              <a:t>無</a:t>
            </a:r>
            <a:r>
              <a:rPr kumimoji="1" lang="en-US" altLang="ja-JP" dirty="0"/>
              <a:t>,</a:t>
            </a:r>
            <a:r>
              <a:rPr kumimoji="1" lang="ja-JP" altLang="en-US" dirty="0"/>
              <a:t>有</a:t>
            </a:r>
            <a:r>
              <a:rPr kumimoji="1" lang="en-US" altLang="ja-JP" dirty="0"/>
              <a:t>,</a:t>
            </a:r>
            <a:r>
              <a:rPr kumimoji="1" lang="ja-JP" altLang="en-US" dirty="0"/>
              <a:t>有</a:t>
            </a:r>
            <a:r>
              <a:rPr kumimoji="1" lang="en-US" altLang="ja-JP" dirty="0"/>
              <a:t>,</a:t>
            </a:r>
            <a:r>
              <a:rPr kumimoji="1" lang="ja-JP" altLang="en-US" dirty="0"/>
              <a:t>無</a:t>
            </a:r>
            <a:r>
              <a:rPr kumimoji="1" lang="en-US" altLang="ja-JP" dirty="0"/>
              <a:t>,</a:t>
            </a:r>
            <a:r>
              <a:rPr kumimoji="1" lang="ja-JP" altLang="en-US" dirty="0"/>
              <a:t>有</a:t>
            </a:r>
            <a:r>
              <a:rPr kumimoji="1" lang="en-US" altLang="ja-JP" dirty="0"/>
              <a:t>,</a:t>
            </a:r>
            <a:r>
              <a:rPr kumimoji="1" lang="ja-JP" altLang="en-US" dirty="0"/>
              <a:t>有</a:t>
            </a:r>
            <a:r>
              <a:rPr kumimoji="1" lang="en-US" altLang="ja-JP" dirty="0"/>
              <a:t>,</a:t>
            </a:r>
            <a:r>
              <a:rPr kumimoji="1" lang="ja-JP" altLang="en-US" dirty="0"/>
              <a:t>無なので</a:t>
            </a:r>
            <a:endParaRPr kumimoji="1" lang="en-US" altLang="ja-JP" dirty="0"/>
          </a:p>
          <a:p>
            <a:r>
              <a:rPr kumimoji="1" lang="en-US" altLang="ja-JP" dirty="0"/>
              <a:t>00110110</a:t>
            </a:r>
            <a:r>
              <a:rPr kumimoji="1" lang="ja-JP" altLang="en-US" dirty="0"/>
              <a:t>と保存される</a:t>
            </a:r>
          </a:p>
        </p:txBody>
      </p:sp>
      <p:sp>
        <p:nvSpPr>
          <p:cNvPr id="2" name="テキスト ボックス 1">
            <a:extLst>
              <a:ext uri="{FF2B5EF4-FFF2-40B4-BE49-F238E27FC236}">
                <a16:creationId xmlns:a16="http://schemas.microsoft.com/office/drawing/2014/main" id="{135179C2-CEC0-EFD8-87B4-56FBA673D382}"/>
              </a:ext>
            </a:extLst>
          </p:cNvPr>
          <p:cNvSpPr txBox="1"/>
          <p:nvPr/>
        </p:nvSpPr>
        <p:spPr>
          <a:xfrm>
            <a:off x="7594616" y="992221"/>
            <a:ext cx="4175851" cy="646331"/>
          </a:xfrm>
          <a:prstGeom prst="rect">
            <a:avLst/>
          </a:prstGeom>
          <a:noFill/>
        </p:spPr>
        <p:txBody>
          <a:bodyPr wrap="square" rtlCol="0">
            <a:spAutoFit/>
          </a:bodyPr>
          <a:lstStyle/>
          <a:p>
            <a:r>
              <a:rPr kumimoji="1" lang="ja-JP" altLang="en-US" dirty="0"/>
              <a:t>スペースがなかったので迷路は少し小さめで記述してます</a:t>
            </a:r>
          </a:p>
        </p:txBody>
      </p:sp>
      <p:sp>
        <p:nvSpPr>
          <p:cNvPr id="3" name="テキスト ボックス 2">
            <a:extLst>
              <a:ext uri="{FF2B5EF4-FFF2-40B4-BE49-F238E27FC236}">
                <a16:creationId xmlns:a16="http://schemas.microsoft.com/office/drawing/2014/main" id="{EC6C1E47-B63F-8C70-8574-F2594981303B}"/>
              </a:ext>
            </a:extLst>
          </p:cNvPr>
          <p:cNvSpPr txBox="1"/>
          <p:nvPr/>
        </p:nvSpPr>
        <p:spPr>
          <a:xfrm>
            <a:off x="282102" y="68094"/>
            <a:ext cx="2871722" cy="369332"/>
          </a:xfrm>
          <a:prstGeom prst="rect">
            <a:avLst/>
          </a:prstGeom>
          <a:noFill/>
        </p:spPr>
        <p:txBody>
          <a:bodyPr wrap="square" rtlCol="0">
            <a:spAutoFit/>
          </a:bodyPr>
          <a:lstStyle/>
          <a:p>
            <a:r>
              <a:rPr kumimoji="1" lang="ja-JP" altLang="en-US" dirty="0"/>
              <a:t>迷路の保存場所について</a:t>
            </a:r>
          </a:p>
        </p:txBody>
      </p:sp>
      <p:sp>
        <p:nvSpPr>
          <p:cNvPr id="21" name="テキスト ボックス 20">
            <a:extLst>
              <a:ext uri="{FF2B5EF4-FFF2-40B4-BE49-F238E27FC236}">
                <a16:creationId xmlns:a16="http://schemas.microsoft.com/office/drawing/2014/main" id="{AD482BA1-742E-E4EE-C845-E0D0471A9332}"/>
              </a:ext>
            </a:extLst>
          </p:cNvPr>
          <p:cNvSpPr txBox="1"/>
          <p:nvPr/>
        </p:nvSpPr>
        <p:spPr>
          <a:xfrm>
            <a:off x="8083684" y="3871609"/>
            <a:ext cx="3096529" cy="646331"/>
          </a:xfrm>
          <a:prstGeom prst="rect">
            <a:avLst/>
          </a:prstGeom>
          <a:noFill/>
        </p:spPr>
        <p:txBody>
          <a:bodyPr wrap="square" rtlCol="0">
            <a:spAutoFit/>
          </a:bodyPr>
          <a:lstStyle/>
          <a:p>
            <a:r>
              <a:rPr kumimoji="1" lang="ja-JP" altLang="en-US" dirty="0"/>
              <a:t>外の枠は必ずあるため変数にはしない</a:t>
            </a:r>
          </a:p>
        </p:txBody>
      </p:sp>
    </p:spTree>
    <p:extLst>
      <p:ext uri="{BB962C8B-B14F-4D97-AF65-F5344CB8AC3E}">
        <p14:creationId xmlns:p14="http://schemas.microsoft.com/office/powerpoint/2010/main" val="3572511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A5868A-B248-8C90-3C37-94956A963D2F}"/>
              </a:ext>
            </a:extLst>
          </p:cNvPr>
          <p:cNvSpPr>
            <a:spLocks noGrp="1"/>
          </p:cNvSpPr>
          <p:nvPr>
            <p:ph type="title"/>
          </p:nvPr>
        </p:nvSpPr>
        <p:spPr/>
        <p:txBody>
          <a:bodyPr/>
          <a:lstStyle/>
          <a:p>
            <a:r>
              <a:rPr kumimoji="1" lang="en-US" altLang="ja-JP" dirty="0" err="1"/>
              <a:t>Lipo</a:t>
            </a:r>
            <a:r>
              <a:rPr kumimoji="1" lang="ja-JP" altLang="en-US" dirty="0"/>
              <a:t>の電圧測定</a:t>
            </a:r>
          </a:p>
        </p:txBody>
      </p:sp>
      <p:sp>
        <p:nvSpPr>
          <p:cNvPr id="5" name="テキスト ボックス 4">
            <a:extLst>
              <a:ext uri="{FF2B5EF4-FFF2-40B4-BE49-F238E27FC236}">
                <a16:creationId xmlns:a16="http://schemas.microsoft.com/office/drawing/2014/main" id="{5719B22F-E077-A579-08FD-832D9D85C3C7}"/>
              </a:ext>
            </a:extLst>
          </p:cNvPr>
          <p:cNvSpPr txBox="1"/>
          <p:nvPr/>
        </p:nvSpPr>
        <p:spPr>
          <a:xfrm>
            <a:off x="346046" y="2740958"/>
            <a:ext cx="4519569" cy="2308324"/>
          </a:xfrm>
          <a:prstGeom prst="rect">
            <a:avLst/>
          </a:prstGeom>
          <a:noFill/>
        </p:spPr>
        <p:txBody>
          <a:bodyPr wrap="square">
            <a:spAutoFit/>
          </a:bodyPr>
          <a:lstStyle/>
          <a:p>
            <a:pPr algn="l"/>
            <a:r>
              <a:rPr lang="en-US" altLang="ja-JP" sz="1800" dirty="0">
                <a:solidFill>
                  <a:srgbClr val="000000"/>
                </a:solidFill>
                <a:latin typeface="Consolas" panose="020B0609020204030204" pitchFamily="49" charset="0"/>
              </a:rPr>
              <a:t> </a:t>
            </a:r>
            <a:r>
              <a:rPr lang="en-US" altLang="ja-JP" sz="1800" b="1" dirty="0">
                <a:solidFill>
                  <a:srgbClr val="7F0055"/>
                </a:solidFill>
                <a:latin typeface="Consolas" panose="020B0609020204030204" pitchFamily="49" charset="0"/>
              </a:rPr>
              <a:t>if</a:t>
            </a:r>
            <a:r>
              <a:rPr lang="en-US" altLang="ja-JP" sz="1800" b="1" dirty="0">
                <a:solidFill>
                  <a:srgbClr val="000000"/>
                </a:solidFill>
                <a:latin typeface="Consolas" panose="020B0609020204030204" pitchFamily="49" charset="0"/>
              </a:rPr>
              <a:t>(</a:t>
            </a:r>
            <a:r>
              <a:rPr lang="en-US" altLang="ja-JP" sz="1800" b="1" dirty="0" err="1">
                <a:solidFill>
                  <a:srgbClr val="000000"/>
                </a:solidFill>
                <a:latin typeface="Consolas" panose="020B0609020204030204" pitchFamily="49" charset="0"/>
              </a:rPr>
              <a:t>pl_getbatt</a:t>
            </a:r>
            <a:r>
              <a:rPr lang="en-US" altLang="ja-JP" sz="1800" b="1" dirty="0">
                <a:solidFill>
                  <a:srgbClr val="000000"/>
                </a:solidFill>
                <a:latin typeface="Consolas" panose="020B0609020204030204" pitchFamily="49" charset="0"/>
              </a:rPr>
              <a:t>() &lt; LIPO_LIMIT){</a:t>
            </a:r>
          </a:p>
          <a:p>
            <a:pPr algn="l"/>
            <a:r>
              <a:rPr lang="en-US" altLang="ja-JP" sz="1800" dirty="0">
                <a:solidFill>
                  <a:srgbClr val="000000"/>
                </a:solidFill>
                <a:latin typeface="Consolas" panose="020B0609020204030204" pitchFamily="49" charset="0"/>
              </a:rPr>
              <a:t>  </a:t>
            </a:r>
            <a:r>
              <a:rPr lang="en-US" altLang="ja-JP" sz="1800" dirty="0" err="1">
                <a:solidFill>
                  <a:srgbClr val="000000"/>
                </a:solidFill>
                <a:latin typeface="Consolas" panose="020B0609020204030204" pitchFamily="49" charset="0"/>
              </a:rPr>
              <a:t>pl_lcd_clear</a:t>
            </a:r>
            <a:r>
              <a:rPr lang="en-US" altLang="ja-JP" sz="1800" dirty="0">
                <a:solidFill>
                  <a:srgbClr val="000000"/>
                </a:solidFill>
                <a:latin typeface="Consolas" panose="020B0609020204030204" pitchFamily="49" charset="0"/>
              </a:rPr>
              <a:t>();</a:t>
            </a:r>
          </a:p>
          <a:p>
            <a:pPr algn="l"/>
            <a:r>
              <a:rPr lang="en-US" altLang="ja-JP" sz="1800" dirty="0">
                <a:solidFill>
                  <a:srgbClr val="000000"/>
                </a:solidFill>
                <a:latin typeface="Consolas" panose="020B0609020204030204" pitchFamily="49" charset="0"/>
              </a:rPr>
              <a:t>  </a:t>
            </a:r>
            <a:r>
              <a:rPr lang="en-US" altLang="ja-JP" sz="1800" dirty="0" err="1">
                <a:solidFill>
                  <a:srgbClr val="000000"/>
                </a:solidFill>
                <a:latin typeface="Consolas" panose="020B0609020204030204" pitchFamily="49" charset="0"/>
              </a:rPr>
              <a:t>pl_lcd_pos</a:t>
            </a:r>
            <a:r>
              <a:rPr lang="en-US" altLang="ja-JP" sz="1800" dirty="0">
                <a:solidFill>
                  <a:srgbClr val="000000"/>
                </a:solidFill>
                <a:latin typeface="Consolas" panose="020B0609020204030204" pitchFamily="49" charset="0"/>
              </a:rPr>
              <a:t>(0, 0);</a:t>
            </a:r>
          </a:p>
          <a:p>
            <a:pPr algn="l"/>
            <a:r>
              <a:rPr lang="en-US" altLang="ja-JP" sz="1800" dirty="0">
                <a:solidFill>
                  <a:srgbClr val="000000"/>
                </a:solidFill>
                <a:latin typeface="Consolas" panose="020B0609020204030204" pitchFamily="49" charset="0"/>
              </a:rPr>
              <a:t>  </a:t>
            </a:r>
            <a:r>
              <a:rPr lang="en-US" altLang="ja-JP" sz="1800" dirty="0" err="1">
                <a:solidFill>
                  <a:srgbClr val="000000"/>
                </a:solidFill>
                <a:latin typeface="Consolas" panose="020B0609020204030204" pitchFamily="49" charset="0"/>
              </a:rPr>
              <a:t>pl_lcd_puts</a:t>
            </a:r>
            <a:r>
              <a:rPr lang="en-US" altLang="ja-JP" sz="1800" dirty="0">
                <a:solidFill>
                  <a:srgbClr val="000000"/>
                </a:solidFill>
                <a:latin typeface="Consolas" panose="020B0609020204030204" pitchFamily="49" charset="0"/>
              </a:rPr>
              <a:t>(</a:t>
            </a:r>
            <a:r>
              <a:rPr lang="en-US" altLang="ja-JP" sz="1800" dirty="0">
                <a:solidFill>
                  <a:srgbClr val="2A00FF"/>
                </a:solidFill>
                <a:latin typeface="Consolas" panose="020B0609020204030204" pitchFamily="49" charset="0"/>
              </a:rPr>
              <a:t>"LIPO"</a:t>
            </a:r>
            <a:r>
              <a:rPr lang="en-US" altLang="ja-JP" sz="1800" dirty="0">
                <a:solidFill>
                  <a:srgbClr val="000000"/>
                </a:solidFill>
                <a:latin typeface="Consolas" panose="020B0609020204030204" pitchFamily="49" charset="0"/>
              </a:rPr>
              <a:t>);</a:t>
            </a:r>
          </a:p>
          <a:p>
            <a:pPr algn="l"/>
            <a:r>
              <a:rPr lang="en-US" altLang="ja-JP" sz="1800" dirty="0">
                <a:solidFill>
                  <a:srgbClr val="000000"/>
                </a:solidFill>
                <a:latin typeface="Consolas" panose="020B0609020204030204" pitchFamily="49" charset="0"/>
              </a:rPr>
              <a:t>  </a:t>
            </a:r>
            <a:r>
              <a:rPr lang="en-US" altLang="ja-JP" sz="1800" dirty="0" err="1">
                <a:solidFill>
                  <a:srgbClr val="000000"/>
                </a:solidFill>
                <a:latin typeface="Consolas" panose="020B0609020204030204" pitchFamily="49" charset="0"/>
              </a:rPr>
              <a:t>pl_lcd_pos</a:t>
            </a:r>
            <a:r>
              <a:rPr lang="en-US" altLang="ja-JP" sz="1800" dirty="0">
                <a:solidFill>
                  <a:srgbClr val="000000"/>
                </a:solidFill>
                <a:latin typeface="Consolas" panose="020B0609020204030204" pitchFamily="49" charset="0"/>
              </a:rPr>
              <a:t>(1, 0);</a:t>
            </a:r>
          </a:p>
          <a:p>
            <a:pPr algn="l"/>
            <a:r>
              <a:rPr lang="en-US" altLang="ja-JP" sz="1800" dirty="0">
                <a:solidFill>
                  <a:srgbClr val="000000"/>
                </a:solidFill>
                <a:latin typeface="Consolas" panose="020B0609020204030204" pitchFamily="49" charset="0"/>
              </a:rPr>
              <a:t>  </a:t>
            </a:r>
            <a:r>
              <a:rPr lang="en-US" altLang="ja-JP" sz="1800" dirty="0" err="1">
                <a:solidFill>
                  <a:srgbClr val="000000"/>
                </a:solidFill>
                <a:latin typeface="Consolas" panose="020B0609020204030204" pitchFamily="49" charset="0"/>
              </a:rPr>
              <a:t>pl_lcd_puts</a:t>
            </a:r>
            <a:r>
              <a:rPr lang="en-US" altLang="ja-JP" sz="1800" dirty="0">
                <a:solidFill>
                  <a:srgbClr val="000000"/>
                </a:solidFill>
                <a:latin typeface="Consolas" panose="020B0609020204030204" pitchFamily="49" charset="0"/>
              </a:rPr>
              <a:t>(</a:t>
            </a:r>
            <a:r>
              <a:rPr lang="en-US" altLang="ja-JP" sz="1800" dirty="0">
                <a:solidFill>
                  <a:srgbClr val="2A00FF"/>
                </a:solidFill>
                <a:latin typeface="Consolas" panose="020B0609020204030204" pitchFamily="49" charset="0"/>
              </a:rPr>
              <a:t>"error"</a:t>
            </a:r>
            <a:r>
              <a:rPr lang="en-US" altLang="ja-JP" sz="1800" dirty="0">
                <a:solidFill>
                  <a:srgbClr val="000000"/>
                </a:solidFill>
                <a:latin typeface="Consolas" panose="020B0609020204030204" pitchFamily="49" charset="0"/>
              </a:rPr>
              <a:t>);</a:t>
            </a:r>
          </a:p>
          <a:p>
            <a:pPr algn="l"/>
            <a:r>
              <a:rPr lang="en-US" altLang="ja-JP" sz="1800" dirty="0">
                <a:solidFill>
                  <a:srgbClr val="000000"/>
                </a:solidFill>
                <a:latin typeface="Consolas" panose="020B0609020204030204" pitchFamily="49" charset="0"/>
              </a:rPr>
              <a:t>  </a:t>
            </a:r>
            <a:r>
              <a:rPr lang="en-US" altLang="ja-JP" sz="1800" dirty="0" err="1">
                <a:solidFill>
                  <a:srgbClr val="000000"/>
                </a:solidFill>
                <a:latin typeface="Consolas" panose="020B0609020204030204" pitchFamily="49" charset="0"/>
              </a:rPr>
              <a:t>HAL_Delay</a:t>
            </a:r>
            <a:r>
              <a:rPr lang="en-US" altLang="ja-JP" sz="1800" dirty="0">
                <a:solidFill>
                  <a:srgbClr val="000000"/>
                </a:solidFill>
                <a:latin typeface="Consolas" panose="020B0609020204030204" pitchFamily="49" charset="0"/>
              </a:rPr>
              <a:t>(5000);</a:t>
            </a:r>
          </a:p>
          <a:p>
            <a:pPr algn="l"/>
            <a:r>
              <a:rPr lang="ja-JP" altLang="en-US" sz="1800" dirty="0">
                <a:solidFill>
                  <a:srgbClr val="000000"/>
                </a:solidFill>
                <a:latin typeface="Consolas" panose="020B0609020204030204" pitchFamily="49" charset="0"/>
              </a:rPr>
              <a:t>  </a:t>
            </a:r>
            <a:r>
              <a:rPr lang="en-US" altLang="ja-JP" sz="1800" dirty="0">
                <a:solidFill>
                  <a:srgbClr val="000000"/>
                </a:solidFill>
                <a:latin typeface="Consolas" panose="020B0609020204030204" pitchFamily="49" charset="0"/>
              </a:rPr>
              <a:t>}</a:t>
            </a:r>
            <a:endParaRPr lang="ja-JP" altLang="en-US" dirty="0"/>
          </a:p>
        </p:txBody>
      </p:sp>
      <p:sp>
        <p:nvSpPr>
          <p:cNvPr id="6" name="テキスト ボックス 5">
            <a:extLst>
              <a:ext uri="{FF2B5EF4-FFF2-40B4-BE49-F238E27FC236}">
                <a16:creationId xmlns:a16="http://schemas.microsoft.com/office/drawing/2014/main" id="{359C0274-E0B9-1427-8225-F6A43F7BF852}"/>
              </a:ext>
            </a:extLst>
          </p:cNvPr>
          <p:cNvSpPr txBox="1"/>
          <p:nvPr/>
        </p:nvSpPr>
        <p:spPr>
          <a:xfrm>
            <a:off x="765495" y="2205038"/>
            <a:ext cx="2489433" cy="369332"/>
          </a:xfrm>
          <a:prstGeom prst="rect">
            <a:avLst/>
          </a:prstGeom>
          <a:noFill/>
        </p:spPr>
        <p:txBody>
          <a:bodyPr wrap="square" rtlCol="0">
            <a:spAutoFit/>
          </a:bodyPr>
          <a:lstStyle/>
          <a:p>
            <a:r>
              <a:rPr kumimoji="1" lang="en-US" altLang="ja-JP" dirty="0"/>
              <a:t>LCD</a:t>
            </a:r>
            <a:r>
              <a:rPr kumimoji="1" lang="ja-JP" altLang="en-US" dirty="0"/>
              <a:t>の出力後ぐらいに</a:t>
            </a:r>
          </a:p>
        </p:txBody>
      </p:sp>
      <p:sp>
        <p:nvSpPr>
          <p:cNvPr id="8" name="テキスト ボックス 7">
            <a:extLst>
              <a:ext uri="{FF2B5EF4-FFF2-40B4-BE49-F238E27FC236}">
                <a16:creationId xmlns:a16="http://schemas.microsoft.com/office/drawing/2014/main" id="{0676503C-537F-DC37-7F19-FE9F07440431}"/>
              </a:ext>
            </a:extLst>
          </p:cNvPr>
          <p:cNvSpPr txBox="1"/>
          <p:nvPr/>
        </p:nvSpPr>
        <p:spPr>
          <a:xfrm>
            <a:off x="5662569" y="1397238"/>
            <a:ext cx="6094602" cy="2354491"/>
          </a:xfrm>
          <a:prstGeom prst="rect">
            <a:avLst/>
          </a:prstGeom>
          <a:noFill/>
        </p:spPr>
        <p:txBody>
          <a:bodyPr wrap="square">
            <a:spAutoFit/>
          </a:bodyPr>
          <a:lstStyle/>
          <a:p>
            <a:pPr algn="l"/>
            <a:r>
              <a:rPr lang="en-US" altLang="ja-JP" sz="1050" b="1" dirty="0">
                <a:solidFill>
                  <a:srgbClr val="7F0055"/>
                </a:solidFill>
                <a:latin typeface="Consolas" panose="020B0609020204030204" pitchFamily="49" charset="0"/>
              </a:rPr>
              <a:t>float</a:t>
            </a:r>
            <a:r>
              <a:rPr lang="en-US" altLang="ja-JP" sz="1050" b="1" dirty="0">
                <a:solidFill>
                  <a:srgbClr val="000000"/>
                </a:solidFill>
                <a:latin typeface="Consolas" panose="020B0609020204030204" pitchFamily="49" charset="0"/>
              </a:rPr>
              <a:t> </a:t>
            </a:r>
            <a:r>
              <a:rPr lang="en-US" altLang="ja-JP" sz="1050" b="1" dirty="0" err="1">
                <a:solidFill>
                  <a:srgbClr val="000000"/>
                </a:solidFill>
                <a:latin typeface="Consolas" panose="020B0609020204030204" pitchFamily="49" charset="0"/>
              </a:rPr>
              <a:t>pl_getbatt</a:t>
            </a:r>
            <a:r>
              <a:rPr lang="en-US" altLang="ja-JP" sz="1050" b="1" dirty="0">
                <a:solidFill>
                  <a:srgbClr val="000000"/>
                </a:solidFill>
                <a:latin typeface="Consolas" panose="020B0609020204030204" pitchFamily="49" charset="0"/>
              </a:rPr>
              <a:t>(</a:t>
            </a:r>
            <a:r>
              <a:rPr lang="en-US" altLang="ja-JP" sz="1050" b="1" dirty="0">
                <a:solidFill>
                  <a:srgbClr val="7F0055"/>
                </a:solidFill>
                <a:latin typeface="Consolas" panose="020B0609020204030204" pitchFamily="49" charset="0"/>
              </a:rPr>
              <a:t>void</a:t>
            </a:r>
            <a:r>
              <a:rPr lang="en-US" altLang="ja-JP" sz="1050" b="1" dirty="0">
                <a:solidFill>
                  <a:srgbClr val="000000"/>
                </a:solidFill>
                <a:latin typeface="Consolas" panose="020B0609020204030204" pitchFamily="49" charset="0"/>
              </a:rPr>
              <a:t>){</a:t>
            </a:r>
          </a:p>
          <a:p>
            <a:pPr algn="l"/>
            <a:r>
              <a:rPr lang="en-US" altLang="ja-JP" sz="1050" dirty="0">
                <a:solidFill>
                  <a:srgbClr val="000000"/>
                </a:solidFill>
                <a:latin typeface="Consolas" panose="020B0609020204030204" pitchFamily="49" charset="0"/>
              </a:rPr>
              <a:t> </a:t>
            </a:r>
            <a:r>
              <a:rPr lang="en-US" altLang="ja-JP" sz="1050" b="1" dirty="0">
                <a:solidFill>
                  <a:srgbClr val="7F0055"/>
                </a:solidFill>
                <a:latin typeface="Consolas" panose="020B0609020204030204" pitchFamily="49" charset="0"/>
              </a:rPr>
              <a:t>float</a:t>
            </a:r>
            <a:r>
              <a:rPr lang="en-US" altLang="ja-JP" sz="1050" b="1" dirty="0">
                <a:solidFill>
                  <a:srgbClr val="000000"/>
                </a:solidFill>
                <a:latin typeface="Consolas" panose="020B0609020204030204" pitchFamily="49" charset="0"/>
              </a:rPr>
              <a:t> batt;</a:t>
            </a:r>
          </a:p>
          <a:p>
            <a:pPr algn="l"/>
            <a:r>
              <a:rPr lang="en-US" altLang="ja-JP" sz="1050" dirty="0">
                <a:solidFill>
                  <a:srgbClr val="000000"/>
                </a:solidFill>
                <a:latin typeface="Consolas" panose="020B0609020204030204" pitchFamily="49" charset="0"/>
              </a:rPr>
              <a:t> </a:t>
            </a:r>
            <a:r>
              <a:rPr lang="en-US" altLang="ja-JP" sz="1050" dirty="0">
                <a:solidFill>
                  <a:srgbClr val="005032"/>
                </a:solidFill>
                <a:latin typeface="Consolas" panose="020B0609020204030204" pitchFamily="49" charset="0"/>
              </a:rPr>
              <a:t>uint16_t</a:t>
            </a:r>
            <a:r>
              <a:rPr lang="en-US" altLang="ja-JP" sz="1050" dirty="0">
                <a:solidFill>
                  <a:srgbClr val="000000"/>
                </a:solidFill>
                <a:latin typeface="Consolas" panose="020B0609020204030204" pitchFamily="49" charset="0"/>
              </a:rPr>
              <a:t> </a:t>
            </a:r>
            <a:r>
              <a:rPr lang="en-US" altLang="ja-JP" sz="1050" dirty="0" err="1">
                <a:solidFill>
                  <a:srgbClr val="000000"/>
                </a:solidFill>
                <a:latin typeface="Consolas" panose="020B0609020204030204" pitchFamily="49" charset="0"/>
              </a:rPr>
              <a:t>battAD</a:t>
            </a:r>
            <a:r>
              <a:rPr lang="en-US" altLang="ja-JP" sz="1050" dirty="0">
                <a:solidFill>
                  <a:srgbClr val="000000"/>
                </a:solidFill>
                <a:latin typeface="Consolas" panose="020B0609020204030204" pitchFamily="49" charset="0"/>
              </a:rPr>
              <a:t>;</a:t>
            </a:r>
          </a:p>
          <a:p>
            <a:pPr algn="l"/>
            <a:endParaRPr lang="ja-JP" altLang="en-US" sz="1050" dirty="0">
              <a:latin typeface="Consolas" panose="020B0609020204030204" pitchFamily="49" charset="0"/>
            </a:endParaRPr>
          </a:p>
          <a:p>
            <a:pPr algn="l"/>
            <a:endParaRPr lang="ja-JP" altLang="en-US" sz="1050" dirty="0">
              <a:latin typeface="Consolas" panose="020B0609020204030204" pitchFamily="49" charset="0"/>
            </a:endParaRPr>
          </a:p>
          <a:p>
            <a:pPr algn="l"/>
            <a:r>
              <a:rPr lang="en-US" altLang="ja-JP" sz="1050" dirty="0" err="1">
                <a:solidFill>
                  <a:srgbClr val="000000"/>
                </a:solidFill>
                <a:latin typeface="Consolas" panose="020B0609020204030204" pitchFamily="49" charset="0"/>
              </a:rPr>
              <a:t>HAL_ADC_Start</a:t>
            </a:r>
            <a:r>
              <a:rPr lang="en-US" altLang="ja-JP" sz="1050" dirty="0">
                <a:solidFill>
                  <a:srgbClr val="000000"/>
                </a:solidFill>
                <a:latin typeface="Consolas" panose="020B0609020204030204" pitchFamily="49" charset="0"/>
              </a:rPr>
              <a:t>(&amp;hadc1);</a:t>
            </a:r>
          </a:p>
          <a:p>
            <a:pPr algn="l"/>
            <a:r>
              <a:rPr lang="en-US" altLang="ja-JP" sz="1050" dirty="0" err="1">
                <a:solidFill>
                  <a:srgbClr val="000000"/>
                </a:solidFill>
                <a:latin typeface="Consolas" panose="020B0609020204030204" pitchFamily="49" charset="0"/>
              </a:rPr>
              <a:t>HAL_ADC_PollForConversion</a:t>
            </a:r>
            <a:r>
              <a:rPr lang="en-US" altLang="ja-JP" sz="1050" dirty="0">
                <a:solidFill>
                  <a:srgbClr val="000000"/>
                </a:solidFill>
                <a:latin typeface="Consolas" panose="020B0609020204030204" pitchFamily="49" charset="0"/>
              </a:rPr>
              <a:t>(&amp;hadc1, 50);</a:t>
            </a:r>
          </a:p>
          <a:p>
            <a:pPr algn="l"/>
            <a:r>
              <a:rPr lang="en-US" altLang="ja-JP" sz="1050" dirty="0" err="1">
                <a:solidFill>
                  <a:srgbClr val="000000"/>
                </a:solidFill>
                <a:latin typeface="Consolas" panose="020B0609020204030204" pitchFamily="49" charset="0"/>
              </a:rPr>
              <a:t>battAD</a:t>
            </a:r>
            <a:r>
              <a:rPr lang="en-US" altLang="ja-JP" sz="1050" dirty="0">
                <a:solidFill>
                  <a:srgbClr val="000000"/>
                </a:solidFill>
                <a:latin typeface="Consolas" panose="020B0609020204030204" pitchFamily="49" charset="0"/>
              </a:rPr>
              <a:t> = </a:t>
            </a:r>
            <a:r>
              <a:rPr lang="en-US" altLang="ja-JP" sz="1050" dirty="0" err="1">
                <a:solidFill>
                  <a:srgbClr val="000000"/>
                </a:solidFill>
                <a:latin typeface="Consolas" panose="020B0609020204030204" pitchFamily="49" charset="0"/>
              </a:rPr>
              <a:t>HAL_ADC_GetValue</a:t>
            </a:r>
            <a:r>
              <a:rPr lang="en-US" altLang="ja-JP" sz="1050" dirty="0">
                <a:solidFill>
                  <a:srgbClr val="000000"/>
                </a:solidFill>
                <a:latin typeface="Consolas" panose="020B0609020204030204" pitchFamily="49" charset="0"/>
              </a:rPr>
              <a:t>(&amp;hadc1);</a:t>
            </a:r>
          </a:p>
          <a:p>
            <a:pPr algn="l"/>
            <a:r>
              <a:rPr lang="en-US" altLang="ja-JP" sz="1050" dirty="0" err="1">
                <a:solidFill>
                  <a:srgbClr val="000000"/>
                </a:solidFill>
                <a:latin typeface="Consolas" panose="020B0609020204030204" pitchFamily="49" charset="0"/>
              </a:rPr>
              <a:t>HAL_ADC_Stop</a:t>
            </a:r>
            <a:r>
              <a:rPr lang="en-US" altLang="ja-JP" sz="1050" dirty="0">
                <a:solidFill>
                  <a:srgbClr val="000000"/>
                </a:solidFill>
                <a:latin typeface="Consolas" panose="020B0609020204030204" pitchFamily="49" charset="0"/>
              </a:rPr>
              <a:t>(&amp;hadc1);</a:t>
            </a:r>
          </a:p>
          <a:p>
            <a:pPr algn="l"/>
            <a:r>
              <a:rPr lang="sv-SE" altLang="ja-JP" sz="1050" dirty="0">
                <a:solidFill>
                  <a:srgbClr val="000000"/>
                </a:solidFill>
                <a:latin typeface="Consolas" panose="020B0609020204030204" pitchFamily="49" charset="0"/>
              </a:rPr>
              <a:t>batt = 3.3  * (</a:t>
            </a:r>
            <a:r>
              <a:rPr lang="sv-SE" altLang="ja-JP" sz="1050" b="1" dirty="0">
                <a:solidFill>
                  <a:srgbClr val="7F0055"/>
                </a:solidFill>
                <a:latin typeface="Consolas" panose="020B0609020204030204" pitchFamily="49" charset="0"/>
              </a:rPr>
              <a:t>float</a:t>
            </a:r>
            <a:r>
              <a:rPr lang="sv-SE" altLang="ja-JP" sz="1050" b="1" dirty="0">
                <a:solidFill>
                  <a:srgbClr val="000000"/>
                </a:solidFill>
                <a:latin typeface="Consolas" panose="020B0609020204030204" pitchFamily="49" charset="0"/>
              </a:rPr>
              <a:t>) battAD / 1023.0 * (100.0 + 22.0) / 22.0;</a:t>
            </a:r>
          </a:p>
          <a:p>
            <a:pPr algn="l"/>
            <a:endParaRPr lang="ja-JP" altLang="en-US" sz="1050" dirty="0">
              <a:latin typeface="Consolas" panose="020B0609020204030204" pitchFamily="49" charset="0"/>
            </a:endParaRPr>
          </a:p>
          <a:p>
            <a:pPr algn="l"/>
            <a:endParaRPr lang="ja-JP" altLang="en-US" sz="1050" dirty="0">
              <a:latin typeface="Consolas" panose="020B0609020204030204" pitchFamily="49" charset="0"/>
            </a:endParaRPr>
          </a:p>
          <a:p>
            <a:pPr algn="l"/>
            <a:r>
              <a:rPr lang="en-US" altLang="ja-JP" sz="1050" b="1" dirty="0">
                <a:solidFill>
                  <a:srgbClr val="7F0055"/>
                </a:solidFill>
                <a:latin typeface="Consolas" panose="020B0609020204030204" pitchFamily="49" charset="0"/>
              </a:rPr>
              <a:t>return</a:t>
            </a:r>
            <a:r>
              <a:rPr lang="en-US" altLang="ja-JP" sz="1050" b="1" dirty="0">
                <a:solidFill>
                  <a:srgbClr val="000000"/>
                </a:solidFill>
                <a:latin typeface="Consolas" panose="020B0609020204030204" pitchFamily="49" charset="0"/>
              </a:rPr>
              <a:t> batt;</a:t>
            </a:r>
          </a:p>
          <a:p>
            <a:pPr algn="l"/>
            <a:r>
              <a:rPr lang="en-US" altLang="ja-JP" sz="1050" dirty="0">
                <a:solidFill>
                  <a:srgbClr val="000000"/>
                </a:solidFill>
                <a:latin typeface="Consolas" panose="020B0609020204030204" pitchFamily="49" charset="0"/>
              </a:rPr>
              <a:t>}</a:t>
            </a:r>
            <a:endParaRPr lang="ja-JP" altLang="en-US" sz="700" dirty="0"/>
          </a:p>
        </p:txBody>
      </p:sp>
      <p:sp>
        <p:nvSpPr>
          <p:cNvPr id="10" name="テキスト ボックス 9">
            <a:extLst>
              <a:ext uri="{FF2B5EF4-FFF2-40B4-BE49-F238E27FC236}">
                <a16:creationId xmlns:a16="http://schemas.microsoft.com/office/drawing/2014/main" id="{02E62FBA-45C1-D30C-CCA2-1E6DFE30EB6B}"/>
              </a:ext>
            </a:extLst>
          </p:cNvPr>
          <p:cNvSpPr txBox="1"/>
          <p:nvPr/>
        </p:nvSpPr>
        <p:spPr>
          <a:xfrm>
            <a:off x="5508071" y="4673628"/>
            <a:ext cx="6094602" cy="369332"/>
          </a:xfrm>
          <a:prstGeom prst="rect">
            <a:avLst/>
          </a:prstGeom>
          <a:noFill/>
        </p:spPr>
        <p:txBody>
          <a:bodyPr wrap="square">
            <a:spAutoFit/>
          </a:bodyPr>
          <a:lstStyle/>
          <a:p>
            <a:r>
              <a:rPr lang="en-US" altLang="ja-JP" sz="1800" b="1" dirty="0">
                <a:solidFill>
                  <a:srgbClr val="7F0055"/>
                </a:solidFill>
                <a:latin typeface="Consolas" panose="020B0609020204030204" pitchFamily="49" charset="0"/>
              </a:rPr>
              <a:t>#define</a:t>
            </a:r>
            <a:r>
              <a:rPr lang="en-US" altLang="ja-JP" sz="1800" b="1" dirty="0">
                <a:solidFill>
                  <a:srgbClr val="000000"/>
                </a:solidFill>
                <a:latin typeface="Consolas" panose="020B0609020204030204" pitchFamily="49" charset="0"/>
              </a:rPr>
              <a:t> LIPO_LIMIT 11.3</a:t>
            </a:r>
            <a:endParaRPr lang="ja-JP" altLang="en-US" dirty="0"/>
          </a:p>
        </p:txBody>
      </p:sp>
      <p:sp>
        <p:nvSpPr>
          <p:cNvPr id="11" name="テキスト ボックス 10">
            <a:extLst>
              <a:ext uri="{FF2B5EF4-FFF2-40B4-BE49-F238E27FC236}">
                <a16:creationId xmlns:a16="http://schemas.microsoft.com/office/drawing/2014/main" id="{6503EB6B-47A5-0E4F-37B2-E6D3A5ED8CBA}"/>
              </a:ext>
            </a:extLst>
          </p:cNvPr>
          <p:cNvSpPr txBox="1"/>
          <p:nvPr/>
        </p:nvSpPr>
        <p:spPr>
          <a:xfrm>
            <a:off x="5662569" y="1027906"/>
            <a:ext cx="3800213" cy="369332"/>
          </a:xfrm>
          <a:prstGeom prst="rect">
            <a:avLst/>
          </a:prstGeom>
          <a:noFill/>
        </p:spPr>
        <p:txBody>
          <a:bodyPr wrap="square" rtlCol="0">
            <a:spAutoFit/>
          </a:bodyPr>
          <a:lstStyle/>
          <a:p>
            <a:r>
              <a:rPr kumimoji="1" lang="ja-JP" altLang="en-US" dirty="0"/>
              <a:t>センサー系のソースファイル</a:t>
            </a:r>
          </a:p>
        </p:txBody>
      </p:sp>
      <p:sp>
        <p:nvSpPr>
          <p:cNvPr id="12" name="テキスト ボックス 11">
            <a:extLst>
              <a:ext uri="{FF2B5EF4-FFF2-40B4-BE49-F238E27FC236}">
                <a16:creationId xmlns:a16="http://schemas.microsoft.com/office/drawing/2014/main" id="{438AFE6F-C72A-EA4B-F8A9-2C2881298E28}"/>
              </a:ext>
            </a:extLst>
          </p:cNvPr>
          <p:cNvSpPr txBox="1"/>
          <p:nvPr/>
        </p:nvSpPr>
        <p:spPr>
          <a:xfrm>
            <a:off x="5435366" y="4279384"/>
            <a:ext cx="3800213" cy="369332"/>
          </a:xfrm>
          <a:prstGeom prst="rect">
            <a:avLst/>
          </a:prstGeom>
          <a:noFill/>
        </p:spPr>
        <p:txBody>
          <a:bodyPr wrap="square" rtlCol="0">
            <a:spAutoFit/>
          </a:bodyPr>
          <a:lstStyle/>
          <a:p>
            <a:r>
              <a:rPr kumimoji="1" lang="ja-JP" altLang="en-US" dirty="0"/>
              <a:t>センサー系のヘッダーファイル</a:t>
            </a:r>
          </a:p>
        </p:txBody>
      </p:sp>
      <p:sp>
        <p:nvSpPr>
          <p:cNvPr id="14" name="テキスト ボックス 13">
            <a:extLst>
              <a:ext uri="{FF2B5EF4-FFF2-40B4-BE49-F238E27FC236}">
                <a16:creationId xmlns:a16="http://schemas.microsoft.com/office/drawing/2014/main" id="{BF3008B6-1418-B928-ACFE-5BBB45290D74}"/>
              </a:ext>
            </a:extLst>
          </p:cNvPr>
          <p:cNvSpPr txBox="1"/>
          <p:nvPr/>
        </p:nvSpPr>
        <p:spPr>
          <a:xfrm>
            <a:off x="5508071" y="5332577"/>
            <a:ext cx="6094602" cy="369332"/>
          </a:xfrm>
          <a:prstGeom prst="rect">
            <a:avLst/>
          </a:prstGeom>
          <a:noFill/>
        </p:spPr>
        <p:txBody>
          <a:bodyPr wrap="square">
            <a:spAutoFit/>
          </a:bodyPr>
          <a:lstStyle/>
          <a:p>
            <a:r>
              <a:rPr lang="en-US" altLang="ja-JP" sz="1800" b="1" dirty="0">
                <a:solidFill>
                  <a:srgbClr val="7F0055"/>
                </a:solidFill>
                <a:latin typeface="Consolas" panose="020B0609020204030204" pitchFamily="49" charset="0"/>
              </a:rPr>
              <a:t>float</a:t>
            </a:r>
            <a:r>
              <a:rPr lang="en-US" altLang="ja-JP" sz="1800" b="1" dirty="0">
                <a:solidFill>
                  <a:srgbClr val="000000"/>
                </a:solidFill>
                <a:latin typeface="Consolas" panose="020B0609020204030204" pitchFamily="49" charset="0"/>
              </a:rPr>
              <a:t> </a:t>
            </a:r>
            <a:r>
              <a:rPr lang="en-US" altLang="ja-JP" sz="1800" b="1" dirty="0" err="1">
                <a:solidFill>
                  <a:srgbClr val="000000"/>
                </a:solidFill>
                <a:latin typeface="Consolas" panose="020B0609020204030204" pitchFamily="49" charset="0"/>
              </a:rPr>
              <a:t>pl_getbatt</a:t>
            </a:r>
            <a:r>
              <a:rPr lang="en-US" altLang="ja-JP" sz="1800" b="1" dirty="0">
                <a:solidFill>
                  <a:srgbClr val="000000"/>
                </a:solidFill>
                <a:latin typeface="Consolas" panose="020B0609020204030204" pitchFamily="49" charset="0"/>
              </a:rPr>
              <a:t>();</a:t>
            </a:r>
            <a:endParaRPr lang="ja-JP" altLang="en-US" dirty="0"/>
          </a:p>
        </p:txBody>
      </p:sp>
    </p:spTree>
    <p:extLst>
      <p:ext uri="{BB962C8B-B14F-4D97-AF65-F5344CB8AC3E}">
        <p14:creationId xmlns:p14="http://schemas.microsoft.com/office/powerpoint/2010/main" val="42603572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3DB271BC-4B04-FD3A-D576-7DA22FF1BE33}"/>
              </a:ext>
            </a:extLst>
          </p:cNvPr>
          <p:cNvCxnSpPr>
            <a:cxnSpLocks/>
          </p:cNvCxnSpPr>
          <p:nvPr/>
        </p:nvCxnSpPr>
        <p:spPr>
          <a:xfrm>
            <a:off x="1075267" y="4868334"/>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17BEA156-EA98-D454-FF9A-1212D7B51036}"/>
              </a:ext>
            </a:extLst>
          </p:cNvPr>
          <p:cNvCxnSpPr>
            <a:cxnSpLocks/>
          </p:cNvCxnSpPr>
          <p:nvPr/>
        </p:nvCxnSpPr>
        <p:spPr>
          <a:xfrm flipV="1">
            <a:off x="1778000" y="4868334"/>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24C39CAE-34D7-53F2-D9F1-7C0662548563}"/>
              </a:ext>
            </a:extLst>
          </p:cNvPr>
          <p:cNvCxnSpPr>
            <a:cxnSpLocks/>
          </p:cNvCxnSpPr>
          <p:nvPr/>
        </p:nvCxnSpPr>
        <p:spPr>
          <a:xfrm flipV="1">
            <a:off x="1075267" y="4868334"/>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正方形/長方形 6">
            <a:extLst>
              <a:ext uri="{FF2B5EF4-FFF2-40B4-BE49-F238E27FC236}">
                <a16:creationId xmlns:a16="http://schemas.microsoft.com/office/drawing/2014/main" id="{730C07C2-8797-970C-1EE2-7920310795BB}"/>
              </a:ext>
            </a:extLst>
          </p:cNvPr>
          <p:cNvSpPr/>
          <p:nvPr/>
        </p:nvSpPr>
        <p:spPr>
          <a:xfrm>
            <a:off x="1238256" y="5812365"/>
            <a:ext cx="355589" cy="338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FAECE430-8364-69EA-0EB3-84BB885E7EAE}"/>
              </a:ext>
            </a:extLst>
          </p:cNvPr>
          <p:cNvCxnSpPr>
            <a:cxnSpLocks/>
          </p:cNvCxnSpPr>
          <p:nvPr/>
        </p:nvCxnSpPr>
        <p:spPr>
          <a:xfrm flipV="1">
            <a:off x="1778000" y="5604933"/>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68EEB81-7FB4-ED65-2340-159B3BC94C23}"/>
              </a:ext>
            </a:extLst>
          </p:cNvPr>
          <p:cNvCxnSpPr>
            <a:cxnSpLocks/>
          </p:cNvCxnSpPr>
          <p:nvPr/>
        </p:nvCxnSpPr>
        <p:spPr>
          <a:xfrm flipV="1">
            <a:off x="1075267" y="5604933"/>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EDD59739-B9FE-73EB-B031-B37D7B0F892E}"/>
              </a:ext>
            </a:extLst>
          </p:cNvPr>
          <p:cNvCxnSpPr>
            <a:cxnSpLocks/>
          </p:cNvCxnSpPr>
          <p:nvPr/>
        </p:nvCxnSpPr>
        <p:spPr>
          <a:xfrm>
            <a:off x="1075267" y="5604933"/>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DAE8809-27ED-BFD2-9855-601E7A04878C}"/>
              </a:ext>
            </a:extLst>
          </p:cNvPr>
          <p:cNvCxnSpPr>
            <a:cxnSpLocks/>
          </p:cNvCxnSpPr>
          <p:nvPr/>
        </p:nvCxnSpPr>
        <p:spPr>
          <a:xfrm>
            <a:off x="1075267" y="6333066"/>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C52FC50A-AEA5-EA57-DE08-C9E03AE306D8}"/>
              </a:ext>
            </a:extLst>
          </p:cNvPr>
          <p:cNvSpPr/>
          <p:nvPr/>
        </p:nvSpPr>
        <p:spPr>
          <a:xfrm>
            <a:off x="1714504" y="482599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81BA5596-B71C-12D1-3A7B-4408BC4BFEC4}"/>
              </a:ext>
            </a:extLst>
          </p:cNvPr>
          <p:cNvSpPr/>
          <p:nvPr/>
        </p:nvSpPr>
        <p:spPr>
          <a:xfrm>
            <a:off x="1011783" y="482599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2C02D152-0433-26B3-EFFE-B6C7346F7D5F}"/>
              </a:ext>
            </a:extLst>
          </p:cNvPr>
          <p:cNvSpPr/>
          <p:nvPr/>
        </p:nvSpPr>
        <p:spPr>
          <a:xfrm>
            <a:off x="1714503" y="554566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48493B17-53E7-908C-87AA-8FE8B7568A05}"/>
              </a:ext>
            </a:extLst>
          </p:cNvPr>
          <p:cNvSpPr/>
          <p:nvPr/>
        </p:nvSpPr>
        <p:spPr>
          <a:xfrm>
            <a:off x="1011782" y="554566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C210AB67-60AA-813C-310E-F3C3E6A32564}"/>
              </a:ext>
            </a:extLst>
          </p:cNvPr>
          <p:cNvSpPr/>
          <p:nvPr/>
        </p:nvSpPr>
        <p:spPr>
          <a:xfrm>
            <a:off x="1714503" y="627380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85244805-CEF7-3BF5-C3EE-990452661F1E}"/>
              </a:ext>
            </a:extLst>
          </p:cNvPr>
          <p:cNvSpPr/>
          <p:nvPr/>
        </p:nvSpPr>
        <p:spPr>
          <a:xfrm>
            <a:off x="1011782" y="627380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コネクタ 17">
            <a:extLst>
              <a:ext uri="{FF2B5EF4-FFF2-40B4-BE49-F238E27FC236}">
                <a16:creationId xmlns:a16="http://schemas.microsoft.com/office/drawing/2014/main" id="{B1D490DA-3EF5-3564-506D-04640BF92651}"/>
              </a:ext>
            </a:extLst>
          </p:cNvPr>
          <p:cNvCxnSpPr>
            <a:cxnSpLocks/>
          </p:cNvCxnSpPr>
          <p:nvPr/>
        </p:nvCxnSpPr>
        <p:spPr>
          <a:xfrm>
            <a:off x="1075267" y="3429000"/>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FE011CD-AFD1-EE39-E607-22CD7A227DD7}"/>
              </a:ext>
            </a:extLst>
          </p:cNvPr>
          <p:cNvCxnSpPr>
            <a:cxnSpLocks/>
          </p:cNvCxnSpPr>
          <p:nvPr/>
        </p:nvCxnSpPr>
        <p:spPr>
          <a:xfrm flipV="1">
            <a:off x="1778000" y="3429000"/>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6A9E9689-4C5A-1820-430C-F0A89DCEE0CB}"/>
              </a:ext>
            </a:extLst>
          </p:cNvPr>
          <p:cNvCxnSpPr>
            <a:cxnSpLocks/>
          </p:cNvCxnSpPr>
          <p:nvPr/>
        </p:nvCxnSpPr>
        <p:spPr>
          <a:xfrm flipV="1">
            <a:off x="1075267" y="3429000"/>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BB602DD1-CA7B-EB56-809E-24D4C6F93AFF}"/>
              </a:ext>
            </a:extLst>
          </p:cNvPr>
          <p:cNvCxnSpPr>
            <a:cxnSpLocks/>
          </p:cNvCxnSpPr>
          <p:nvPr/>
        </p:nvCxnSpPr>
        <p:spPr>
          <a:xfrm flipV="1">
            <a:off x="1778000" y="4165599"/>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766972EC-0CBB-9888-172A-064B7E722335}"/>
              </a:ext>
            </a:extLst>
          </p:cNvPr>
          <p:cNvCxnSpPr>
            <a:cxnSpLocks/>
          </p:cNvCxnSpPr>
          <p:nvPr/>
        </p:nvCxnSpPr>
        <p:spPr>
          <a:xfrm flipV="1">
            <a:off x="1075267" y="4165599"/>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2ECABD60-F091-97C1-1CC1-99943F3F2DF5}"/>
              </a:ext>
            </a:extLst>
          </p:cNvPr>
          <p:cNvCxnSpPr>
            <a:cxnSpLocks/>
          </p:cNvCxnSpPr>
          <p:nvPr/>
        </p:nvCxnSpPr>
        <p:spPr>
          <a:xfrm>
            <a:off x="1075267" y="4165599"/>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id="{D0AD8A51-CBE3-B624-0C69-2D720353FF27}"/>
              </a:ext>
            </a:extLst>
          </p:cNvPr>
          <p:cNvSpPr/>
          <p:nvPr/>
        </p:nvSpPr>
        <p:spPr>
          <a:xfrm>
            <a:off x="1714504" y="3386665"/>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804EDC2C-0582-3F42-4ED1-0FEB1E5BF6E6}"/>
              </a:ext>
            </a:extLst>
          </p:cNvPr>
          <p:cNvSpPr/>
          <p:nvPr/>
        </p:nvSpPr>
        <p:spPr>
          <a:xfrm>
            <a:off x="1011783" y="3386665"/>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6184AE69-4978-60D0-A64D-A695237EE607}"/>
              </a:ext>
            </a:extLst>
          </p:cNvPr>
          <p:cNvSpPr/>
          <p:nvPr/>
        </p:nvSpPr>
        <p:spPr>
          <a:xfrm>
            <a:off x="1714503" y="410633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69A49F36-B187-61EB-A2C5-512FB4172021}"/>
              </a:ext>
            </a:extLst>
          </p:cNvPr>
          <p:cNvSpPr/>
          <p:nvPr/>
        </p:nvSpPr>
        <p:spPr>
          <a:xfrm>
            <a:off x="1011782" y="410633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コネクタ 31">
            <a:extLst>
              <a:ext uri="{FF2B5EF4-FFF2-40B4-BE49-F238E27FC236}">
                <a16:creationId xmlns:a16="http://schemas.microsoft.com/office/drawing/2014/main" id="{E481823C-3E31-3CC9-F436-CE9B94A9AE0E}"/>
              </a:ext>
            </a:extLst>
          </p:cNvPr>
          <p:cNvCxnSpPr>
            <a:cxnSpLocks/>
          </p:cNvCxnSpPr>
          <p:nvPr/>
        </p:nvCxnSpPr>
        <p:spPr>
          <a:xfrm>
            <a:off x="1075266" y="1989664"/>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79884788-61C0-1917-414A-BCC18BDAED44}"/>
              </a:ext>
            </a:extLst>
          </p:cNvPr>
          <p:cNvCxnSpPr>
            <a:cxnSpLocks/>
          </p:cNvCxnSpPr>
          <p:nvPr/>
        </p:nvCxnSpPr>
        <p:spPr>
          <a:xfrm flipV="1">
            <a:off x="1777999" y="1989664"/>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C41ECDF8-49BD-71D3-5ACE-AAF7144965CE}"/>
              </a:ext>
            </a:extLst>
          </p:cNvPr>
          <p:cNvCxnSpPr>
            <a:cxnSpLocks/>
          </p:cNvCxnSpPr>
          <p:nvPr/>
        </p:nvCxnSpPr>
        <p:spPr>
          <a:xfrm flipV="1">
            <a:off x="1075266" y="1989664"/>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8C1D9275-3124-4BA1-57D1-DAE8C1AAF3F6}"/>
              </a:ext>
            </a:extLst>
          </p:cNvPr>
          <p:cNvCxnSpPr>
            <a:cxnSpLocks/>
          </p:cNvCxnSpPr>
          <p:nvPr/>
        </p:nvCxnSpPr>
        <p:spPr>
          <a:xfrm flipV="1">
            <a:off x="1777999" y="2726263"/>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C31531CE-2FB9-DC9A-9688-B72CBF469EBC}"/>
              </a:ext>
            </a:extLst>
          </p:cNvPr>
          <p:cNvCxnSpPr>
            <a:cxnSpLocks/>
          </p:cNvCxnSpPr>
          <p:nvPr/>
        </p:nvCxnSpPr>
        <p:spPr>
          <a:xfrm flipV="1">
            <a:off x="1075266" y="2726263"/>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85EED804-B34A-B470-9ECC-F20D63FBA213}"/>
              </a:ext>
            </a:extLst>
          </p:cNvPr>
          <p:cNvCxnSpPr>
            <a:cxnSpLocks/>
          </p:cNvCxnSpPr>
          <p:nvPr/>
        </p:nvCxnSpPr>
        <p:spPr>
          <a:xfrm>
            <a:off x="1075266" y="2726263"/>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39" name="正方形/長方形 38">
            <a:extLst>
              <a:ext uri="{FF2B5EF4-FFF2-40B4-BE49-F238E27FC236}">
                <a16:creationId xmlns:a16="http://schemas.microsoft.com/office/drawing/2014/main" id="{A186433A-6D69-FAFB-1221-A6AD411D73B1}"/>
              </a:ext>
            </a:extLst>
          </p:cNvPr>
          <p:cNvSpPr/>
          <p:nvPr/>
        </p:nvSpPr>
        <p:spPr>
          <a:xfrm>
            <a:off x="1714503" y="194732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8BB48E64-0264-5456-81B4-DC4DB732B08A}"/>
              </a:ext>
            </a:extLst>
          </p:cNvPr>
          <p:cNvSpPr/>
          <p:nvPr/>
        </p:nvSpPr>
        <p:spPr>
          <a:xfrm>
            <a:off x="1011782" y="194732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FF1EC22B-9A52-6B11-E188-55A4524A5657}"/>
              </a:ext>
            </a:extLst>
          </p:cNvPr>
          <p:cNvSpPr/>
          <p:nvPr/>
        </p:nvSpPr>
        <p:spPr>
          <a:xfrm>
            <a:off x="1714502" y="266699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DB608BE1-C442-8B0B-DAA7-6552AB451A3E}"/>
              </a:ext>
            </a:extLst>
          </p:cNvPr>
          <p:cNvSpPr/>
          <p:nvPr/>
        </p:nvSpPr>
        <p:spPr>
          <a:xfrm>
            <a:off x="1011781" y="266699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コネクタ 42">
            <a:extLst>
              <a:ext uri="{FF2B5EF4-FFF2-40B4-BE49-F238E27FC236}">
                <a16:creationId xmlns:a16="http://schemas.microsoft.com/office/drawing/2014/main" id="{DA4EAC80-A0E4-2277-A9B7-90FA099FA119}"/>
              </a:ext>
            </a:extLst>
          </p:cNvPr>
          <p:cNvCxnSpPr>
            <a:cxnSpLocks/>
          </p:cNvCxnSpPr>
          <p:nvPr/>
        </p:nvCxnSpPr>
        <p:spPr>
          <a:xfrm>
            <a:off x="1075265" y="558803"/>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6F445A07-2210-BA02-BDD7-4DC4CF2F0C1F}"/>
              </a:ext>
            </a:extLst>
          </p:cNvPr>
          <p:cNvCxnSpPr>
            <a:cxnSpLocks/>
          </p:cNvCxnSpPr>
          <p:nvPr/>
        </p:nvCxnSpPr>
        <p:spPr>
          <a:xfrm flipV="1">
            <a:off x="1777998" y="558803"/>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2DC0C55D-327D-49A8-745B-B1FE57E3EEBA}"/>
              </a:ext>
            </a:extLst>
          </p:cNvPr>
          <p:cNvCxnSpPr>
            <a:cxnSpLocks/>
          </p:cNvCxnSpPr>
          <p:nvPr/>
        </p:nvCxnSpPr>
        <p:spPr>
          <a:xfrm flipV="1">
            <a:off x="1075265" y="558803"/>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6CB8EF71-BC65-C5E6-3458-D1B72E83FA4D}"/>
              </a:ext>
            </a:extLst>
          </p:cNvPr>
          <p:cNvCxnSpPr>
            <a:cxnSpLocks/>
          </p:cNvCxnSpPr>
          <p:nvPr/>
        </p:nvCxnSpPr>
        <p:spPr>
          <a:xfrm flipV="1">
            <a:off x="1777998" y="1295402"/>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F8608E7A-27C7-519F-44F7-24030B8FA118}"/>
              </a:ext>
            </a:extLst>
          </p:cNvPr>
          <p:cNvCxnSpPr>
            <a:cxnSpLocks/>
          </p:cNvCxnSpPr>
          <p:nvPr/>
        </p:nvCxnSpPr>
        <p:spPr>
          <a:xfrm flipV="1">
            <a:off x="1075265" y="1295402"/>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B2762F22-67B9-F9B1-4730-00C7123C3702}"/>
              </a:ext>
            </a:extLst>
          </p:cNvPr>
          <p:cNvCxnSpPr>
            <a:cxnSpLocks/>
          </p:cNvCxnSpPr>
          <p:nvPr/>
        </p:nvCxnSpPr>
        <p:spPr>
          <a:xfrm>
            <a:off x="1075265" y="1295402"/>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50" name="正方形/長方形 49">
            <a:extLst>
              <a:ext uri="{FF2B5EF4-FFF2-40B4-BE49-F238E27FC236}">
                <a16:creationId xmlns:a16="http://schemas.microsoft.com/office/drawing/2014/main" id="{6257C41E-7281-3129-18E9-651932D89C62}"/>
              </a:ext>
            </a:extLst>
          </p:cNvPr>
          <p:cNvSpPr/>
          <p:nvPr/>
        </p:nvSpPr>
        <p:spPr>
          <a:xfrm>
            <a:off x="1714502" y="51646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EF8F5B41-1E1E-264B-FA6F-7BBA7495E091}"/>
              </a:ext>
            </a:extLst>
          </p:cNvPr>
          <p:cNvSpPr/>
          <p:nvPr/>
        </p:nvSpPr>
        <p:spPr>
          <a:xfrm>
            <a:off x="1011781" y="51646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D162DD4F-7E2E-B078-178B-09197B3B0452}"/>
              </a:ext>
            </a:extLst>
          </p:cNvPr>
          <p:cNvSpPr/>
          <p:nvPr/>
        </p:nvSpPr>
        <p:spPr>
          <a:xfrm>
            <a:off x="1714501" y="123613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336D1861-14BA-FADB-924A-683B52293704}"/>
              </a:ext>
            </a:extLst>
          </p:cNvPr>
          <p:cNvSpPr/>
          <p:nvPr/>
        </p:nvSpPr>
        <p:spPr>
          <a:xfrm>
            <a:off x="1011780" y="123613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4" name="直線コネクタ 53">
            <a:extLst>
              <a:ext uri="{FF2B5EF4-FFF2-40B4-BE49-F238E27FC236}">
                <a16:creationId xmlns:a16="http://schemas.microsoft.com/office/drawing/2014/main" id="{10540880-0071-F7E7-33DF-7221EA428550}"/>
              </a:ext>
            </a:extLst>
          </p:cNvPr>
          <p:cNvCxnSpPr>
            <a:cxnSpLocks/>
          </p:cNvCxnSpPr>
          <p:nvPr/>
        </p:nvCxnSpPr>
        <p:spPr>
          <a:xfrm>
            <a:off x="1799168" y="4868334"/>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610C6F8C-E494-F885-C7C9-0C25A4961385}"/>
              </a:ext>
            </a:extLst>
          </p:cNvPr>
          <p:cNvCxnSpPr>
            <a:cxnSpLocks/>
          </p:cNvCxnSpPr>
          <p:nvPr/>
        </p:nvCxnSpPr>
        <p:spPr>
          <a:xfrm flipV="1">
            <a:off x="2501901" y="4868334"/>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78787AF1-751E-3A6D-17B6-BE29F7295E12}"/>
              </a:ext>
            </a:extLst>
          </p:cNvPr>
          <p:cNvCxnSpPr>
            <a:cxnSpLocks/>
          </p:cNvCxnSpPr>
          <p:nvPr/>
        </p:nvCxnSpPr>
        <p:spPr>
          <a:xfrm flipV="1">
            <a:off x="2501901" y="5604933"/>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CB3BB34E-5371-C66E-7F95-54F5A827719C}"/>
              </a:ext>
            </a:extLst>
          </p:cNvPr>
          <p:cNvCxnSpPr>
            <a:cxnSpLocks/>
          </p:cNvCxnSpPr>
          <p:nvPr/>
        </p:nvCxnSpPr>
        <p:spPr>
          <a:xfrm>
            <a:off x="1799168" y="5604933"/>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FBD3A07B-BBCD-A382-EC8C-D78A9E408F7F}"/>
              </a:ext>
            </a:extLst>
          </p:cNvPr>
          <p:cNvCxnSpPr>
            <a:cxnSpLocks/>
          </p:cNvCxnSpPr>
          <p:nvPr/>
        </p:nvCxnSpPr>
        <p:spPr>
          <a:xfrm>
            <a:off x="1799168" y="6333066"/>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id="{53193078-448E-ADB6-287D-C4B7A75F96F9}"/>
              </a:ext>
            </a:extLst>
          </p:cNvPr>
          <p:cNvSpPr/>
          <p:nvPr/>
        </p:nvSpPr>
        <p:spPr>
          <a:xfrm>
            <a:off x="2438405" y="482599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51694377-5A9D-0E8D-F6B8-C3F9F75BC091}"/>
              </a:ext>
            </a:extLst>
          </p:cNvPr>
          <p:cNvSpPr/>
          <p:nvPr/>
        </p:nvSpPr>
        <p:spPr>
          <a:xfrm>
            <a:off x="2438404" y="554566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2A325007-1514-F28B-94AB-4AEB8E148383}"/>
              </a:ext>
            </a:extLst>
          </p:cNvPr>
          <p:cNvSpPr/>
          <p:nvPr/>
        </p:nvSpPr>
        <p:spPr>
          <a:xfrm>
            <a:off x="2438404" y="627380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5" name="直線コネクタ 64">
            <a:extLst>
              <a:ext uri="{FF2B5EF4-FFF2-40B4-BE49-F238E27FC236}">
                <a16:creationId xmlns:a16="http://schemas.microsoft.com/office/drawing/2014/main" id="{C16CBA01-D8E1-78FE-EC0B-49A740AFB984}"/>
              </a:ext>
            </a:extLst>
          </p:cNvPr>
          <p:cNvCxnSpPr>
            <a:cxnSpLocks/>
          </p:cNvCxnSpPr>
          <p:nvPr/>
        </p:nvCxnSpPr>
        <p:spPr>
          <a:xfrm>
            <a:off x="1799168" y="3429000"/>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5DE641C4-F796-AE0F-7242-00E052CD83C6}"/>
              </a:ext>
            </a:extLst>
          </p:cNvPr>
          <p:cNvCxnSpPr>
            <a:cxnSpLocks/>
          </p:cNvCxnSpPr>
          <p:nvPr/>
        </p:nvCxnSpPr>
        <p:spPr>
          <a:xfrm flipV="1">
            <a:off x="2501901" y="3429000"/>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33F60239-A643-BC84-3470-8F7F43E0F267}"/>
              </a:ext>
            </a:extLst>
          </p:cNvPr>
          <p:cNvCxnSpPr>
            <a:cxnSpLocks/>
          </p:cNvCxnSpPr>
          <p:nvPr/>
        </p:nvCxnSpPr>
        <p:spPr>
          <a:xfrm flipV="1">
            <a:off x="2501901" y="4165599"/>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F7A0D692-3C88-ECF9-8488-DAF2A3207C37}"/>
              </a:ext>
            </a:extLst>
          </p:cNvPr>
          <p:cNvCxnSpPr>
            <a:cxnSpLocks/>
          </p:cNvCxnSpPr>
          <p:nvPr/>
        </p:nvCxnSpPr>
        <p:spPr>
          <a:xfrm>
            <a:off x="1799168" y="4165599"/>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72" name="正方形/長方形 71">
            <a:extLst>
              <a:ext uri="{FF2B5EF4-FFF2-40B4-BE49-F238E27FC236}">
                <a16:creationId xmlns:a16="http://schemas.microsoft.com/office/drawing/2014/main" id="{D532AD79-FB03-1C71-5289-C11C4D95353C}"/>
              </a:ext>
            </a:extLst>
          </p:cNvPr>
          <p:cNvSpPr/>
          <p:nvPr/>
        </p:nvSpPr>
        <p:spPr>
          <a:xfrm>
            <a:off x="2438405" y="3386665"/>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14C2179C-CE46-04FC-3125-92A090C71594}"/>
              </a:ext>
            </a:extLst>
          </p:cNvPr>
          <p:cNvSpPr/>
          <p:nvPr/>
        </p:nvSpPr>
        <p:spPr>
          <a:xfrm>
            <a:off x="2438404" y="410633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4" name="直線コネクタ 73">
            <a:extLst>
              <a:ext uri="{FF2B5EF4-FFF2-40B4-BE49-F238E27FC236}">
                <a16:creationId xmlns:a16="http://schemas.microsoft.com/office/drawing/2014/main" id="{39443B22-1072-109F-EBCE-EAEA9EC31AE2}"/>
              </a:ext>
            </a:extLst>
          </p:cNvPr>
          <p:cNvCxnSpPr>
            <a:cxnSpLocks/>
          </p:cNvCxnSpPr>
          <p:nvPr/>
        </p:nvCxnSpPr>
        <p:spPr>
          <a:xfrm>
            <a:off x="1799167" y="1989664"/>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8E7C9E6E-F2A0-44ED-96F3-12834D3012CC}"/>
              </a:ext>
            </a:extLst>
          </p:cNvPr>
          <p:cNvCxnSpPr>
            <a:cxnSpLocks/>
          </p:cNvCxnSpPr>
          <p:nvPr/>
        </p:nvCxnSpPr>
        <p:spPr>
          <a:xfrm flipV="1">
            <a:off x="2501900" y="1989664"/>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CE5B7199-D992-FFEC-BAD9-AA422F37A75D}"/>
              </a:ext>
            </a:extLst>
          </p:cNvPr>
          <p:cNvCxnSpPr>
            <a:cxnSpLocks/>
          </p:cNvCxnSpPr>
          <p:nvPr/>
        </p:nvCxnSpPr>
        <p:spPr>
          <a:xfrm flipV="1">
            <a:off x="2501900" y="2726263"/>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2E5EF1CB-CCC8-24B2-9403-2DDA6F51E806}"/>
              </a:ext>
            </a:extLst>
          </p:cNvPr>
          <p:cNvCxnSpPr>
            <a:cxnSpLocks/>
          </p:cNvCxnSpPr>
          <p:nvPr/>
        </p:nvCxnSpPr>
        <p:spPr>
          <a:xfrm>
            <a:off x="1799167" y="2726263"/>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81" name="正方形/長方形 80">
            <a:extLst>
              <a:ext uri="{FF2B5EF4-FFF2-40B4-BE49-F238E27FC236}">
                <a16:creationId xmlns:a16="http://schemas.microsoft.com/office/drawing/2014/main" id="{C8F58D67-AF3B-233F-AABD-79E4C9E74BF5}"/>
              </a:ext>
            </a:extLst>
          </p:cNvPr>
          <p:cNvSpPr/>
          <p:nvPr/>
        </p:nvSpPr>
        <p:spPr>
          <a:xfrm>
            <a:off x="2438404" y="194732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正方形/長方形 81">
            <a:extLst>
              <a:ext uri="{FF2B5EF4-FFF2-40B4-BE49-F238E27FC236}">
                <a16:creationId xmlns:a16="http://schemas.microsoft.com/office/drawing/2014/main" id="{71252F96-9D56-709D-43A8-4D83B86C006D}"/>
              </a:ext>
            </a:extLst>
          </p:cNvPr>
          <p:cNvSpPr/>
          <p:nvPr/>
        </p:nvSpPr>
        <p:spPr>
          <a:xfrm>
            <a:off x="2438403" y="266699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3" name="直線コネクタ 82">
            <a:extLst>
              <a:ext uri="{FF2B5EF4-FFF2-40B4-BE49-F238E27FC236}">
                <a16:creationId xmlns:a16="http://schemas.microsoft.com/office/drawing/2014/main" id="{838E31E3-AD26-DCEE-BF92-B6E09EE4757B}"/>
              </a:ext>
            </a:extLst>
          </p:cNvPr>
          <p:cNvCxnSpPr>
            <a:cxnSpLocks/>
          </p:cNvCxnSpPr>
          <p:nvPr/>
        </p:nvCxnSpPr>
        <p:spPr>
          <a:xfrm>
            <a:off x="1799166" y="558803"/>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E3120253-9249-1592-3E78-22AAC3B8106C}"/>
              </a:ext>
            </a:extLst>
          </p:cNvPr>
          <p:cNvCxnSpPr>
            <a:cxnSpLocks/>
          </p:cNvCxnSpPr>
          <p:nvPr/>
        </p:nvCxnSpPr>
        <p:spPr>
          <a:xfrm flipV="1">
            <a:off x="2501899" y="558803"/>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F724938B-72AF-6E51-F98F-46C812FDD747}"/>
              </a:ext>
            </a:extLst>
          </p:cNvPr>
          <p:cNvCxnSpPr>
            <a:cxnSpLocks/>
          </p:cNvCxnSpPr>
          <p:nvPr/>
        </p:nvCxnSpPr>
        <p:spPr>
          <a:xfrm flipV="1">
            <a:off x="2501899" y="1295402"/>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15D64975-8929-1A3A-67EE-F3888C63A133}"/>
              </a:ext>
            </a:extLst>
          </p:cNvPr>
          <p:cNvCxnSpPr>
            <a:cxnSpLocks/>
          </p:cNvCxnSpPr>
          <p:nvPr/>
        </p:nvCxnSpPr>
        <p:spPr>
          <a:xfrm>
            <a:off x="1799166" y="1295402"/>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90" name="正方形/長方形 89">
            <a:extLst>
              <a:ext uri="{FF2B5EF4-FFF2-40B4-BE49-F238E27FC236}">
                <a16:creationId xmlns:a16="http://schemas.microsoft.com/office/drawing/2014/main" id="{6098470B-5EE3-D0A7-D543-B830F4D8359D}"/>
              </a:ext>
            </a:extLst>
          </p:cNvPr>
          <p:cNvSpPr/>
          <p:nvPr/>
        </p:nvSpPr>
        <p:spPr>
          <a:xfrm>
            <a:off x="2438403" y="51646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正方形/長方形 90">
            <a:extLst>
              <a:ext uri="{FF2B5EF4-FFF2-40B4-BE49-F238E27FC236}">
                <a16:creationId xmlns:a16="http://schemas.microsoft.com/office/drawing/2014/main" id="{928FF9CC-2071-9654-BFEB-289D350DF55A}"/>
              </a:ext>
            </a:extLst>
          </p:cNvPr>
          <p:cNvSpPr/>
          <p:nvPr/>
        </p:nvSpPr>
        <p:spPr>
          <a:xfrm>
            <a:off x="2438402" y="123613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2" name="直線コネクタ 91">
            <a:extLst>
              <a:ext uri="{FF2B5EF4-FFF2-40B4-BE49-F238E27FC236}">
                <a16:creationId xmlns:a16="http://schemas.microsoft.com/office/drawing/2014/main" id="{77ECFE67-EA15-3131-714D-D39E8B0584F3}"/>
              </a:ext>
            </a:extLst>
          </p:cNvPr>
          <p:cNvCxnSpPr>
            <a:cxnSpLocks/>
          </p:cNvCxnSpPr>
          <p:nvPr/>
        </p:nvCxnSpPr>
        <p:spPr>
          <a:xfrm>
            <a:off x="2514590" y="4868334"/>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8B641ED4-AF76-41A0-CA84-D562236EB61B}"/>
              </a:ext>
            </a:extLst>
          </p:cNvPr>
          <p:cNvCxnSpPr>
            <a:cxnSpLocks/>
          </p:cNvCxnSpPr>
          <p:nvPr/>
        </p:nvCxnSpPr>
        <p:spPr>
          <a:xfrm flipV="1">
            <a:off x="3217323" y="4868334"/>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7AA2BA22-F6D7-6159-44F0-92F0FA274632}"/>
              </a:ext>
            </a:extLst>
          </p:cNvPr>
          <p:cNvCxnSpPr>
            <a:cxnSpLocks/>
          </p:cNvCxnSpPr>
          <p:nvPr/>
        </p:nvCxnSpPr>
        <p:spPr>
          <a:xfrm flipV="1">
            <a:off x="3217323" y="5604933"/>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EB6FAD48-3206-2A69-DBAB-63FF9C21A2F6}"/>
              </a:ext>
            </a:extLst>
          </p:cNvPr>
          <p:cNvCxnSpPr>
            <a:cxnSpLocks/>
          </p:cNvCxnSpPr>
          <p:nvPr/>
        </p:nvCxnSpPr>
        <p:spPr>
          <a:xfrm>
            <a:off x="2514590" y="5604933"/>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97" name="直線コネクタ 96">
            <a:extLst>
              <a:ext uri="{FF2B5EF4-FFF2-40B4-BE49-F238E27FC236}">
                <a16:creationId xmlns:a16="http://schemas.microsoft.com/office/drawing/2014/main" id="{E1A44BFF-6990-58E7-0EBF-376DD9BB357A}"/>
              </a:ext>
            </a:extLst>
          </p:cNvPr>
          <p:cNvCxnSpPr>
            <a:cxnSpLocks/>
          </p:cNvCxnSpPr>
          <p:nvPr/>
        </p:nvCxnSpPr>
        <p:spPr>
          <a:xfrm>
            <a:off x="2514590" y="6333066"/>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8" name="正方形/長方形 97">
            <a:extLst>
              <a:ext uri="{FF2B5EF4-FFF2-40B4-BE49-F238E27FC236}">
                <a16:creationId xmlns:a16="http://schemas.microsoft.com/office/drawing/2014/main" id="{DF38C21C-5A4D-71D6-90A6-12A0DB00C42D}"/>
              </a:ext>
            </a:extLst>
          </p:cNvPr>
          <p:cNvSpPr/>
          <p:nvPr/>
        </p:nvSpPr>
        <p:spPr>
          <a:xfrm>
            <a:off x="3153827" y="482599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正方形/長方形 98">
            <a:extLst>
              <a:ext uri="{FF2B5EF4-FFF2-40B4-BE49-F238E27FC236}">
                <a16:creationId xmlns:a16="http://schemas.microsoft.com/office/drawing/2014/main" id="{90F20A94-C072-025B-89AD-949D9EE41370}"/>
              </a:ext>
            </a:extLst>
          </p:cNvPr>
          <p:cNvSpPr/>
          <p:nvPr/>
        </p:nvSpPr>
        <p:spPr>
          <a:xfrm>
            <a:off x="3153826" y="554566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正方形/長方形 99">
            <a:extLst>
              <a:ext uri="{FF2B5EF4-FFF2-40B4-BE49-F238E27FC236}">
                <a16:creationId xmlns:a16="http://schemas.microsoft.com/office/drawing/2014/main" id="{99F4F7CF-4448-23E5-A954-DECEA2FA4EA8}"/>
              </a:ext>
            </a:extLst>
          </p:cNvPr>
          <p:cNvSpPr/>
          <p:nvPr/>
        </p:nvSpPr>
        <p:spPr>
          <a:xfrm>
            <a:off x="3153826" y="627380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1" name="直線コネクタ 100">
            <a:extLst>
              <a:ext uri="{FF2B5EF4-FFF2-40B4-BE49-F238E27FC236}">
                <a16:creationId xmlns:a16="http://schemas.microsoft.com/office/drawing/2014/main" id="{6D204A6A-208D-1084-D4C4-E559476813BB}"/>
              </a:ext>
            </a:extLst>
          </p:cNvPr>
          <p:cNvCxnSpPr>
            <a:cxnSpLocks/>
          </p:cNvCxnSpPr>
          <p:nvPr/>
        </p:nvCxnSpPr>
        <p:spPr>
          <a:xfrm>
            <a:off x="2514590" y="3429000"/>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2" name="直線コネクタ 101">
            <a:extLst>
              <a:ext uri="{FF2B5EF4-FFF2-40B4-BE49-F238E27FC236}">
                <a16:creationId xmlns:a16="http://schemas.microsoft.com/office/drawing/2014/main" id="{BE5E3FB5-4065-7D83-40B5-1D8BE6791A82}"/>
              </a:ext>
            </a:extLst>
          </p:cNvPr>
          <p:cNvCxnSpPr>
            <a:cxnSpLocks/>
          </p:cNvCxnSpPr>
          <p:nvPr/>
        </p:nvCxnSpPr>
        <p:spPr>
          <a:xfrm flipV="1">
            <a:off x="3217323" y="3429000"/>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B0AEE3B2-F795-D887-D275-299E7DF3F451}"/>
              </a:ext>
            </a:extLst>
          </p:cNvPr>
          <p:cNvCxnSpPr>
            <a:cxnSpLocks/>
          </p:cNvCxnSpPr>
          <p:nvPr/>
        </p:nvCxnSpPr>
        <p:spPr>
          <a:xfrm flipV="1">
            <a:off x="3217323" y="4165599"/>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300F106D-B417-EBCE-B0E4-E336F9B4F539}"/>
              </a:ext>
            </a:extLst>
          </p:cNvPr>
          <p:cNvCxnSpPr>
            <a:cxnSpLocks/>
          </p:cNvCxnSpPr>
          <p:nvPr/>
        </p:nvCxnSpPr>
        <p:spPr>
          <a:xfrm>
            <a:off x="2514590" y="4165599"/>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06" name="正方形/長方形 105">
            <a:extLst>
              <a:ext uri="{FF2B5EF4-FFF2-40B4-BE49-F238E27FC236}">
                <a16:creationId xmlns:a16="http://schemas.microsoft.com/office/drawing/2014/main" id="{BCAD3071-2C95-7719-EEF1-013F7C1F63B4}"/>
              </a:ext>
            </a:extLst>
          </p:cNvPr>
          <p:cNvSpPr/>
          <p:nvPr/>
        </p:nvSpPr>
        <p:spPr>
          <a:xfrm>
            <a:off x="3153827" y="3386665"/>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正方形/長方形 106">
            <a:extLst>
              <a:ext uri="{FF2B5EF4-FFF2-40B4-BE49-F238E27FC236}">
                <a16:creationId xmlns:a16="http://schemas.microsoft.com/office/drawing/2014/main" id="{E0ABE62B-BFC0-3022-879C-2FA38174B7E5}"/>
              </a:ext>
            </a:extLst>
          </p:cNvPr>
          <p:cNvSpPr/>
          <p:nvPr/>
        </p:nvSpPr>
        <p:spPr>
          <a:xfrm>
            <a:off x="3153826" y="410633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8" name="直線コネクタ 107">
            <a:extLst>
              <a:ext uri="{FF2B5EF4-FFF2-40B4-BE49-F238E27FC236}">
                <a16:creationId xmlns:a16="http://schemas.microsoft.com/office/drawing/2014/main" id="{E750B902-B3C4-9E3A-EB4D-759BAD76504F}"/>
              </a:ext>
            </a:extLst>
          </p:cNvPr>
          <p:cNvCxnSpPr>
            <a:cxnSpLocks/>
          </p:cNvCxnSpPr>
          <p:nvPr/>
        </p:nvCxnSpPr>
        <p:spPr>
          <a:xfrm>
            <a:off x="2514589" y="1989664"/>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B649059D-14D8-C714-29BE-40EBBC324650}"/>
              </a:ext>
            </a:extLst>
          </p:cNvPr>
          <p:cNvCxnSpPr>
            <a:cxnSpLocks/>
          </p:cNvCxnSpPr>
          <p:nvPr/>
        </p:nvCxnSpPr>
        <p:spPr>
          <a:xfrm flipV="1">
            <a:off x="3217322" y="1989664"/>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600F0F13-9989-5488-DEB4-50675122284D}"/>
              </a:ext>
            </a:extLst>
          </p:cNvPr>
          <p:cNvCxnSpPr>
            <a:cxnSpLocks/>
          </p:cNvCxnSpPr>
          <p:nvPr/>
        </p:nvCxnSpPr>
        <p:spPr>
          <a:xfrm flipV="1">
            <a:off x="3217322" y="2726263"/>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289C9EBA-BB6C-06FF-0364-83798DC59506}"/>
              </a:ext>
            </a:extLst>
          </p:cNvPr>
          <p:cNvCxnSpPr>
            <a:cxnSpLocks/>
          </p:cNvCxnSpPr>
          <p:nvPr/>
        </p:nvCxnSpPr>
        <p:spPr>
          <a:xfrm>
            <a:off x="2514589" y="2726263"/>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13" name="正方形/長方形 112">
            <a:extLst>
              <a:ext uri="{FF2B5EF4-FFF2-40B4-BE49-F238E27FC236}">
                <a16:creationId xmlns:a16="http://schemas.microsoft.com/office/drawing/2014/main" id="{60C34DAA-DDCB-407A-2233-31E8C2F67D48}"/>
              </a:ext>
            </a:extLst>
          </p:cNvPr>
          <p:cNvSpPr/>
          <p:nvPr/>
        </p:nvSpPr>
        <p:spPr>
          <a:xfrm>
            <a:off x="3153826" y="194732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正方形/長方形 113">
            <a:extLst>
              <a:ext uri="{FF2B5EF4-FFF2-40B4-BE49-F238E27FC236}">
                <a16:creationId xmlns:a16="http://schemas.microsoft.com/office/drawing/2014/main" id="{FB038146-B2E3-DC85-39C2-C02CA62DF516}"/>
              </a:ext>
            </a:extLst>
          </p:cNvPr>
          <p:cNvSpPr/>
          <p:nvPr/>
        </p:nvSpPr>
        <p:spPr>
          <a:xfrm>
            <a:off x="3153825" y="266699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5" name="直線コネクタ 114">
            <a:extLst>
              <a:ext uri="{FF2B5EF4-FFF2-40B4-BE49-F238E27FC236}">
                <a16:creationId xmlns:a16="http://schemas.microsoft.com/office/drawing/2014/main" id="{414DCE3F-71F0-589B-30BF-4D224701D805}"/>
              </a:ext>
            </a:extLst>
          </p:cNvPr>
          <p:cNvCxnSpPr>
            <a:cxnSpLocks/>
          </p:cNvCxnSpPr>
          <p:nvPr/>
        </p:nvCxnSpPr>
        <p:spPr>
          <a:xfrm>
            <a:off x="2514588" y="558803"/>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6" name="直線コネクタ 115">
            <a:extLst>
              <a:ext uri="{FF2B5EF4-FFF2-40B4-BE49-F238E27FC236}">
                <a16:creationId xmlns:a16="http://schemas.microsoft.com/office/drawing/2014/main" id="{5100BC09-36FE-C6EC-C623-4F489F268FE6}"/>
              </a:ext>
            </a:extLst>
          </p:cNvPr>
          <p:cNvCxnSpPr>
            <a:cxnSpLocks/>
          </p:cNvCxnSpPr>
          <p:nvPr/>
        </p:nvCxnSpPr>
        <p:spPr>
          <a:xfrm flipV="1">
            <a:off x="3217321" y="558803"/>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18" name="直線コネクタ 117">
            <a:extLst>
              <a:ext uri="{FF2B5EF4-FFF2-40B4-BE49-F238E27FC236}">
                <a16:creationId xmlns:a16="http://schemas.microsoft.com/office/drawing/2014/main" id="{CEF6CE5D-70AC-BE0A-A1DA-00A5E889C6F5}"/>
              </a:ext>
            </a:extLst>
          </p:cNvPr>
          <p:cNvCxnSpPr>
            <a:cxnSpLocks/>
          </p:cNvCxnSpPr>
          <p:nvPr/>
        </p:nvCxnSpPr>
        <p:spPr>
          <a:xfrm flipV="1">
            <a:off x="3217321" y="1295402"/>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724517A7-36BA-0651-8448-05F2CF1BFC13}"/>
              </a:ext>
            </a:extLst>
          </p:cNvPr>
          <p:cNvCxnSpPr>
            <a:cxnSpLocks/>
          </p:cNvCxnSpPr>
          <p:nvPr/>
        </p:nvCxnSpPr>
        <p:spPr>
          <a:xfrm>
            <a:off x="2514588" y="1295402"/>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20" name="正方形/長方形 119">
            <a:extLst>
              <a:ext uri="{FF2B5EF4-FFF2-40B4-BE49-F238E27FC236}">
                <a16:creationId xmlns:a16="http://schemas.microsoft.com/office/drawing/2014/main" id="{4E7DD7C0-D448-E9CA-6B84-BF4469106A9B}"/>
              </a:ext>
            </a:extLst>
          </p:cNvPr>
          <p:cNvSpPr/>
          <p:nvPr/>
        </p:nvSpPr>
        <p:spPr>
          <a:xfrm>
            <a:off x="3153825" y="51646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正方形/長方形 120">
            <a:extLst>
              <a:ext uri="{FF2B5EF4-FFF2-40B4-BE49-F238E27FC236}">
                <a16:creationId xmlns:a16="http://schemas.microsoft.com/office/drawing/2014/main" id="{3DDC863E-6A72-FE0E-4CCB-6712B5DE9846}"/>
              </a:ext>
            </a:extLst>
          </p:cNvPr>
          <p:cNvSpPr/>
          <p:nvPr/>
        </p:nvSpPr>
        <p:spPr>
          <a:xfrm>
            <a:off x="3153824" y="123613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2" name="直線コネクタ 121">
            <a:extLst>
              <a:ext uri="{FF2B5EF4-FFF2-40B4-BE49-F238E27FC236}">
                <a16:creationId xmlns:a16="http://schemas.microsoft.com/office/drawing/2014/main" id="{61BC41AB-2EE6-94EC-184E-E7CCCA5A617D}"/>
              </a:ext>
            </a:extLst>
          </p:cNvPr>
          <p:cNvCxnSpPr>
            <a:cxnSpLocks/>
          </p:cNvCxnSpPr>
          <p:nvPr/>
        </p:nvCxnSpPr>
        <p:spPr>
          <a:xfrm>
            <a:off x="3249069" y="4868334"/>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23" name="直線コネクタ 122">
            <a:extLst>
              <a:ext uri="{FF2B5EF4-FFF2-40B4-BE49-F238E27FC236}">
                <a16:creationId xmlns:a16="http://schemas.microsoft.com/office/drawing/2014/main" id="{9B3FA579-9797-CC1A-38FE-F3EA286C8C3D}"/>
              </a:ext>
            </a:extLst>
          </p:cNvPr>
          <p:cNvCxnSpPr>
            <a:cxnSpLocks/>
          </p:cNvCxnSpPr>
          <p:nvPr/>
        </p:nvCxnSpPr>
        <p:spPr>
          <a:xfrm flipV="1">
            <a:off x="3951802" y="4868334"/>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EF3A83C2-A61D-150D-F14C-A01F91F236FC}"/>
              </a:ext>
            </a:extLst>
          </p:cNvPr>
          <p:cNvCxnSpPr>
            <a:cxnSpLocks/>
          </p:cNvCxnSpPr>
          <p:nvPr/>
        </p:nvCxnSpPr>
        <p:spPr>
          <a:xfrm flipV="1">
            <a:off x="3951802" y="5604933"/>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直線コネクタ 125">
            <a:extLst>
              <a:ext uri="{FF2B5EF4-FFF2-40B4-BE49-F238E27FC236}">
                <a16:creationId xmlns:a16="http://schemas.microsoft.com/office/drawing/2014/main" id="{6BF7DA7E-0BAA-81D9-D2E6-2F2B4AB0FDBF}"/>
              </a:ext>
            </a:extLst>
          </p:cNvPr>
          <p:cNvCxnSpPr>
            <a:cxnSpLocks/>
          </p:cNvCxnSpPr>
          <p:nvPr/>
        </p:nvCxnSpPr>
        <p:spPr>
          <a:xfrm>
            <a:off x="3249069" y="5604933"/>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27" name="直線コネクタ 126">
            <a:extLst>
              <a:ext uri="{FF2B5EF4-FFF2-40B4-BE49-F238E27FC236}">
                <a16:creationId xmlns:a16="http://schemas.microsoft.com/office/drawing/2014/main" id="{6CB6B301-B41D-7BB1-42AD-1AB75089D9D0}"/>
              </a:ext>
            </a:extLst>
          </p:cNvPr>
          <p:cNvCxnSpPr>
            <a:cxnSpLocks/>
          </p:cNvCxnSpPr>
          <p:nvPr/>
        </p:nvCxnSpPr>
        <p:spPr>
          <a:xfrm>
            <a:off x="3249069" y="6333066"/>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28" name="正方形/長方形 127">
            <a:extLst>
              <a:ext uri="{FF2B5EF4-FFF2-40B4-BE49-F238E27FC236}">
                <a16:creationId xmlns:a16="http://schemas.microsoft.com/office/drawing/2014/main" id="{06D3AC49-E1B4-7D40-A0B5-314751BAF4B1}"/>
              </a:ext>
            </a:extLst>
          </p:cNvPr>
          <p:cNvSpPr/>
          <p:nvPr/>
        </p:nvSpPr>
        <p:spPr>
          <a:xfrm>
            <a:off x="3888306" y="482599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正方形/長方形 128">
            <a:extLst>
              <a:ext uri="{FF2B5EF4-FFF2-40B4-BE49-F238E27FC236}">
                <a16:creationId xmlns:a16="http://schemas.microsoft.com/office/drawing/2014/main" id="{87B03854-0550-B591-2775-DBDE6A9E51CE}"/>
              </a:ext>
            </a:extLst>
          </p:cNvPr>
          <p:cNvSpPr/>
          <p:nvPr/>
        </p:nvSpPr>
        <p:spPr>
          <a:xfrm>
            <a:off x="3888305" y="554566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正方形/長方形 129">
            <a:extLst>
              <a:ext uri="{FF2B5EF4-FFF2-40B4-BE49-F238E27FC236}">
                <a16:creationId xmlns:a16="http://schemas.microsoft.com/office/drawing/2014/main" id="{50E1EB9B-765B-F340-283A-A5D514A76563}"/>
              </a:ext>
            </a:extLst>
          </p:cNvPr>
          <p:cNvSpPr/>
          <p:nvPr/>
        </p:nvSpPr>
        <p:spPr>
          <a:xfrm>
            <a:off x="3888305" y="627380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1" name="直線コネクタ 130">
            <a:extLst>
              <a:ext uri="{FF2B5EF4-FFF2-40B4-BE49-F238E27FC236}">
                <a16:creationId xmlns:a16="http://schemas.microsoft.com/office/drawing/2014/main" id="{18E0C0C5-B4E6-BF7A-DAF3-D1B1A203254A}"/>
              </a:ext>
            </a:extLst>
          </p:cNvPr>
          <p:cNvCxnSpPr>
            <a:cxnSpLocks/>
          </p:cNvCxnSpPr>
          <p:nvPr/>
        </p:nvCxnSpPr>
        <p:spPr>
          <a:xfrm>
            <a:off x="3249069" y="3429000"/>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2" name="直線コネクタ 131">
            <a:extLst>
              <a:ext uri="{FF2B5EF4-FFF2-40B4-BE49-F238E27FC236}">
                <a16:creationId xmlns:a16="http://schemas.microsoft.com/office/drawing/2014/main" id="{E22F23BF-1B3B-D6E0-57E1-E431FF3DB751}"/>
              </a:ext>
            </a:extLst>
          </p:cNvPr>
          <p:cNvCxnSpPr>
            <a:cxnSpLocks/>
          </p:cNvCxnSpPr>
          <p:nvPr/>
        </p:nvCxnSpPr>
        <p:spPr>
          <a:xfrm flipV="1">
            <a:off x="3951802" y="3429000"/>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2752F75-9A40-C297-DE99-43F6EA47E705}"/>
              </a:ext>
            </a:extLst>
          </p:cNvPr>
          <p:cNvCxnSpPr>
            <a:cxnSpLocks/>
          </p:cNvCxnSpPr>
          <p:nvPr/>
        </p:nvCxnSpPr>
        <p:spPr>
          <a:xfrm flipV="1">
            <a:off x="3951802" y="4165599"/>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AE9610BB-4172-8C0E-402B-1CE07EADC838}"/>
              </a:ext>
            </a:extLst>
          </p:cNvPr>
          <p:cNvCxnSpPr>
            <a:cxnSpLocks/>
          </p:cNvCxnSpPr>
          <p:nvPr/>
        </p:nvCxnSpPr>
        <p:spPr>
          <a:xfrm>
            <a:off x="3249069" y="4165599"/>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36" name="正方形/長方形 135">
            <a:extLst>
              <a:ext uri="{FF2B5EF4-FFF2-40B4-BE49-F238E27FC236}">
                <a16:creationId xmlns:a16="http://schemas.microsoft.com/office/drawing/2014/main" id="{3AB2D012-9592-FDD9-C560-A9E7BA74FBBD}"/>
              </a:ext>
            </a:extLst>
          </p:cNvPr>
          <p:cNvSpPr/>
          <p:nvPr/>
        </p:nvSpPr>
        <p:spPr>
          <a:xfrm>
            <a:off x="3888306" y="3386665"/>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正方形/長方形 136">
            <a:extLst>
              <a:ext uri="{FF2B5EF4-FFF2-40B4-BE49-F238E27FC236}">
                <a16:creationId xmlns:a16="http://schemas.microsoft.com/office/drawing/2014/main" id="{8CB284CB-745F-9E8E-33C4-B59E54492B93}"/>
              </a:ext>
            </a:extLst>
          </p:cNvPr>
          <p:cNvSpPr/>
          <p:nvPr/>
        </p:nvSpPr>
        <p:spPr>
          <a:xfrm>
            <a:off x="3888305" y="410633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8" name="直線コネクタ 137">
            <a:extLst>
              <a:ext uri="{FF2B5EF4-FFF2-40B4-BE49-F238E27FC236}">
                <a16:creationId xmlns:a16="http://schemas.microsoft.com/office/drawing/2014/main" id="{59A388F0-6ED9-FF8E-8DAA-E9C878897E15}"/>
              </a:ext>
            </a:extLst>
          </p:cNvPr>
          <p:cNvCxnSpPr>
            <a:cxnSpLocks/>
          </p:cNvCxnSpPr>
          <p:nvPr/>
        </p:nvCxnSpPr>
        <p:spPr>
          <a:xfrm>
            <a:off x="3249068" y="1989664"/>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9" name="直線コネクタ 138">
            <a:extLst>
              <a:ext uri="{FF2B5EF4-FFF2-40B4-BE49-F238E27FC236}">
                <a16:creationId xmlns:a16="http://schemas.microsoft.com/office/drawing/2014/main" id="{E5445BAD-0658-BDC0-E8BA-BBA8BF1FCD78}"/>
              </a:ext>
            </a:extLst>
          </p:cNvPr>
          <p:cNvCxnSpPr>
            <a:cxnSpLocks/>
          </p:cNvCxnSpPr>
          <p:nvPr/>
        </p:nvCxnSpPr>
        <p:spPr>
          <a:xfrm flipV="1">
            <a:off x="3951801" y="1989664"/>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41" name="直線コネクタ 140">
            <a:extLst>
              <a:ext uri="{FF2B5EF4-FFF2-40B4-BE49-F238E27FC236}">
                <a16:creationId xmlns:a16="http://schemas.microsoft.com/office/drawing/2014/main" id="{6655541E-4CA2-D0FE-6B24-BA0089C82CDB}"/>
              </a:ext>
            </a:extLst>
          </p:cNvPr>
          <p:cNvCxnSpPr>
            <a:cxnSpLocks/>
          </p:cNvCxnSpPr>
          <p:nvPr/>
        </p:nvCxnSpPr>
        <p:spPr>
          <a:xfrm flipV="1">
            <a:off x="3951801" y="2726263"/>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42" name="直線コネクタ 141">
            <a:extLst>
              <a:ext uri="{FF2B5EF4-FFF2-40B4-BE49-F238E27FC236}">
                <a16:creationId xmlns:a16="http://schemas.microsoft.com/office/drawing/2014/main" id="{91EFE393-C655-AABD-28EC-849E24A032CC}"/>
              </a:ext>
            </a:extLst>
          </p:cNvPr>
          <p:cNvCxnSpPr>
            <a:cxnSpLocks/>
          </p:cNvCxnSpPr>
          <p:nvPr/>
        </p:nvCxnSpPr>
        <p:spPr>
          <a:xfrm>
            <a:off x="3249068" y="2726263"/>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43" name="正方形/長方形 142">
            <a:extLst>
              <a:ext uri="{FF2B5EF4-FFF2-40B4-BE49-F238E27FC236}">
                <a16:creationId xmlns:a16="http://schemas.microsoft.com/office/drawing/2014/main" id="{3C081606-3777-B93C-7EB7-9603DEFF97B3}"/>
              </a:ext>
            </a:extLst>
          </p:cNvPr>
          <p:cNvSpPr/>
          <p:nvPr/>
        </p:nvSpPr>
        <p:spPr>
          <a:xfrm>
            <a:off x="3888305" y="194732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正方形/長方形 143">
            <a:extLst>
              <a:ext uri="{FF2B5EF4-FFF2-40B4-BE49-F238E27FC236}">
                <a16:creationId xmlns:a16="http://schemas.microsoft.com/office/drawing/2014/main" id="{38F2836E-45E0-7F2B-6938-F2BB35A4B2C4}"/>
              </a:ext>
            </a:extLst>
          </p:cNvPr>
          <p:cNvSpPr/>
          <p:nvPr/>
        </p:nvSpPr>
        <p:spPr>
          <a:xfrm>
            <a:off x="3888304" y="266699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5" name="直線コネクタ 144">
            <a:extLst>
              <a:ext uri="{FF2B5EF4-FFF2-40B4-BE49-F238E27FC236}">
                <a16:creationId xmlns:a16="http://schemas.microsoft.com/office/drawing/2014/main" id="{FE1E20F1-1E51-A758-84F2-2B055F7EE3D4}"/>
              </a:ext>
            </a:extLst>
          </p:cNvPr>
          <p:cNvCxnSpPr>
            <a:cxnSpLocks/>
          </p:cNvCxnSpPr>
          <p:nvPr/>
        </p:nvCxnSpPr>
        <p:spPr>
          <a:xfrm>
            <a:off x="3249067" y="558803"/>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FA0A5200-DCBF-FA3F-9218-ACC3520BFA95}"/>
              </a:ext>
            </a:extLst>
          </p:cNvPr>
          <p:cNvCxnSpPr>
            <a:cxnSpLocks/>
          </p:cNvCxnSpPr>
          <p:nvPr/>
        </p:nvCxnSpPr>
        <p:spPr>
          <a:xfrm flipV="1">
            <a:off x="3951800" y="558803"/>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48" name="直線コネクタ 147">
            <a:extLst>
              <a:ext uri="{FF2B5EF4-FFF2-40B4-BE49-F238E27FC236}">
                <a16:creationId xmlns:a16="http://schemas.microsoft.com/office/drawing/2014/main" id="{72D7F4EA-165D-CF2D-9171-8DD349B75CA3}"/>
              </a:ext>
            </a:extLst>
          </p:cNvPr>
          <p:cNvCxnSpPr>
            <a:cxnSpLocks/>
          </p:cNvCxnSpPr>
          <p:nvPr/>
        </p:nvCxnSpPr>
        <p:spPr>
          <a:xfrm flipV="1">
            <a:off x="3951800" y="1295402"/>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712B3748-6B46-3140-62C0-4C84D91AAF4F}"/>
              </a:ext>
            </a:extLst>
          </p:cNvPr>
          <p:cNvCxnSpPr>
            <a:cxnSpLocks/>
          </p:cNvCxnSpPr>
          <p:nvPr/>
        </p:nvCxnSpPr>
        <p:spPr>
          <a:xfrm>
            <a:off x="3249067" y="1295402"/>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50" name="正方形/長方形 149">
            <a:extLst>
              <a:ext uri="{FF2B5EF4-FFF2-40B4-BE49-F238E27FC236}">
                <a16:creationId xmlns:a16="http://schemas.microsoft.com/office/drawing/2014/main" id="{B8374F67-3EED-FF6B-1EE4-A3CAC8C664A0}"/>
              </a:ext>
            </a:extLst>
          </p:cNvPr>
          <p:cNvSpPr/>
          <p:nvPr/>
        </p:nvSpPr>
        <p:spPr>
          <a:xfrm>
            <a:off x="3888304" y="51646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正方形/長方形 150">
            <a:extLst>
              <a:ext uri="{FF2B5EF4-FFF2-40B4-BE49-F238E27FC236}">
                <a16:creationId xmlns:a16="http://schemas.microsoft.com/office/drawing/2014/main" id="{3E80D152-9D6C-3EE7-D451-64DAED065260}"/>
              </a:ext>
            </a:extLst>
          </p:cNvPr>
          <p:cNvSpPr/>
          <p:nvPr/>
        </p:nvSpPr>
        <p:spPr>
          <a:xfrm>
            <a:off x="3888303" y="123613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2" name="直線コネクタ 151">
            <a:extLst>
              <a:ext uri="{FF2B5EF4-FFF2-40B4-BE49-F238E27FC236}">
                <a16:creationId xmlns:a16="http://schemas.microsoft.com/office/drawing/2014/main" id="{65F8DB6B-A0E2-41C8-CA7E-37BA6CF383E5}"/>
              </a:ext>
            </a:extLst>
          </p:cNvPr>
          <p:cNvCxnSpPr>
            <a:cxnSpLocks/>
          </p:cNvCxnSpPr>
          <p:nvPr/>
        </p:nvCxnSpPr>
        <p:spPr>
          <a:xfrm>
            <a:off x="3936971" y="4868334"/>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53" name="直線コネクタ 152">
            <a:extLst>
              <a:ext uri="{FF2B5EF4-FFF2-40B4-BE49-F238E27FC236}">
                <a16:creationId xmlns:a16="http://schemas.microsoft.com/office/drawing/2014/main" id="{D24418AB-8383-BC43-65E4-0BA3C3AB3096}"/>
              </a:ext>
            </a:extLst>
          </p:cNvPr>
          <p:cNvCxnSpPr>
            <a:cxnSpLocks/>
          </p:cNvCxnSpPr>
          <p:nvPr/>
        </p:nvCxnSpPr>
        <p:spPr>
          <a:xfrm flipV="1">
            <a:off x="4639704" y="4868334"/>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a:extLst>
              <a:ext uri="{FF2B5EF4-FFF2-40B4-BE49-F238E27FC236}">
                <a16:creationId xmlns:a16="http://schemas.microsoft.com/office/drawing/2014/main" id="{3F80CBF4-6B26-ECD6-F38A-D578765CF44F}"/>
              </a:ext>
            </a:extLst>
          </p:cNvPr>
          <p:cNvCxnSpPr>
            <a:cxnSpLocks/>
          </p:cNvCxnSpPr>
          <p:nvPr/>
        </p:nvCxnSpPr>
        <p:spPr>
          <a:xfrm flipV="1">
            <a:off x="4639704" y="5604933"/>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30B3F7C1-8B27-FE88-D0CF-F8AE475C47E0}"/>
              </a:ext>
            </a:extLst>
          </p:cNvPr>
          <p:cNvCxnSpPr>
            <a:cxnSpLocks/>
          </p:cNvCxnSpPr>
          <p:nvPr/>
        </p:nvCxnSpPr>
        <p:spPr>
          <a:xfrm>
            <a:off x="3936971" y="5604933"/>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446026A9-0076-BD2F-D3BE-D4389F018F44}"/>
              </a:ext>
            </a:extLst>
          </p:cNvPr>
          <p:cNvCxnSpPr>
            <a:cxnSpLocks/>
          </p:cNvCxnSpPr>
          <p:nvPr/>
        </p:nvCxnSpPr>
        <p:spPr>
          <a:xfrm>
            <a:off x="3936971" y="6333066"/>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57" name="正方形/長方形 156">
            <a:extLst>
              <a:ext uri="{FF2B5EF4-FFF2-40B4-BE49-F238E27FC236}">
                <a16:creationId xmlns:a16="http://schemas.microsoft.com/office/drawing/2014/main" id="{5ADAEA22-7D9B-F204-9E6B-A78BF0A74281}"/>
              </a:ext>
            </a:extLst>
          </p:cNvPr>
          <p:cNvSpPr/>
          <p:nvPr/>
        </p:nvSpPr>
        <p:spPr>
          <a:xfrm>
            <a:off x="4576208" y="482599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8" name="正方形/長方形 157">
            <a:extLst>
              <a:ext uri="{FF2B5EF4-FFF2-40B4-BE49-F238E27FC236}">
                <a16:creationId xmlns:a16="http://schemas.microsoft.com/office/drawing/2014/main" id="{FE69F294-92E9-82CC-0AA6-161341E703DA}"/>
              </a:ext>
            </a:extLst>
          </p:cNvPr>
          <p:cNvSpPr/>
          <p:nvPr/>
        </p:nvSpPr>
        <p:spPr>
          <a:xfrm>
            <a:off x="4576207" y="554566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正方形/長方形 158">
            <a:extLst>
              <a:ext uri="{FF2B5EF4-FFF2-40B4-BE49-F238E27FC236}">
                <a16:creationId xmlns:a16="http://schemas.microsoft.com/office/drawing/2014/main" id="{78E02071-89F4-04D3-9D14-074FDE9FC7B3}"/>
              </a:ext>
            </a:extLst>
          </p:cNvPr>
          <p:cNvSpPr/>
          <p:nvPr/>
        </p:nvSpPr>
        <p:spPr>
          <a:xfrm>
            <a:off x="4576207" y="627380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0" name="直線コネクタ 159">
            <a:extLst>
              <a:ext uri="{FF2B5EF4-FFF2-40B4-BE49-F238E27FC236}">
                <a16:creationId xmlns:a16="http://schemas.microsoft.com/office/drawing/2014/main" id="{A35B8BB5-145D-08D0-ABE1-CA71953DA553}"/>
              </a:ext>
            </a:extLst>
          </p:cNvPr>
          <p:cNvCxnSpPr>
            <a:cxnSpLocks/>
          </p:cNvCxnSpPr>
          <p:nvPr/>
        </p:nvCxnSpPr>
        <p:spPr>
          <a:xfrm>
            <a:off x="3936971" y="3429000"/>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id="{EB5F40EE-B126-C4CA-A378-6B57DD377E37}"/>
              </a:ext>
            </a:extLst>
          </p:cNvPr>
          <p:cNvCxnSpPr>
            <a:cxnSpLocks/>
          </p:cNvCxnSpPr>
          <p:nvPr/>
        </p:nvCxnSpPr>
        <p:spPr>
          <a:xfrm flipV="1">
            <a:off x="4639704" y="3429000"/>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2" name="直線コネクタ 161">
            <a:extLst>
              <a:ext uri="{FF2B5EF4-FFF2-40B4-BE49-F238E27FC236}">
                <a16:creationId xmlns:a16="http://schemas.microsoft.com/office/drawing/2014/main" id="{5C007EE9-F95B-3C3E-E6B2-8CFED85FA8AF}"/>
              </a:ext>
            </a:extLst>
          </p:cNvPr>
          <p:cNvCxnSpPr>
            <a:cxnSpLocks/>
          </p:cNvCxnSpPr>
          <p:nvPr/>
        </p:nvCxnSpPr>
        <p:spPr>
          <a:xfrm flipV="1">
            <a:off x="4639704" y="4165599"/>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3" name="直線コネクタ 162">
            <a:extLst>
              <a:ext uri="{FF2B5EF4-FFF2-40B4-BE49-F238E27FC236}">
                <a16:creationId xmlns:a16="http://schemas.microsoft.com/office/drawing/2014/main" id="{1FB434CD-6EE9-736F-2B34-3DAEAAA20E09}"/>
              </a:ext>
            </a:extLst>
          </p:cNvPr>
          <p:cNvCxnSpPr>
            <a:cxnSpLocks/>
          </p:cNvCxnSpPr>
          <p:nvPr/>
        </p:nvCxnSpPr>
        <p:spPr>
          <a:xfrm>
            <a:off x="3936971" y="4165599"/>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64" name="正方形/長方形 163">
            <a:extLst>
              <a:ext uri="{FF2B5EF4-FFF2-40B4-BE49-F238E27FC236}">
                <a16:creationId xmlns:a16="http://schemas.microsoft.com/office/drawing/2014/main" id="{53F6DB70-40E0-2833-28D6-B0BFD8864042}"/>
              </a:ext>
            </a:extLst>
          </p:cNvPr>
          <p:cNvSpPr/>
          <p:nvPr/>
        </p:nvSpPr>
        <p:spPr>
          <a:xfrm>
            <a:off x="4576208" y="3386665"/>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5" name="正方形/長方形 164">
            <a:extLst>
              <a:ext uri="{FF2B5EF4-FFF2-40B4-BE49-F238E27FC236}">
                <a16:creationId xmlns:a16="http://schemas.microsoft.com/office/drawing/2014/main" id="{BF061F58-86A2-33B3-485F-F3A1E68AC336}"/>
              </a:ext>
            </a:extLst>
          </p:cNvPr>
          <p:cNvSpPr/>
          <p:nvPr/>
        </p:nvSpPr>
        <p:spPr>
          <a:xfrm>
            <a:off x="4576207" y="410633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6" name="直線コネクタ 165">
            <a:extLst>
              <a:ext uri="{FF2B5EF4-FFF2-40B4-BE49-F238E27FC236}">
                <a16:creationId xmlns:a16="http://schemas.microsoft.com/office/drawing/2014/main" id="{AB886C83-67B5-C4B5-0D6C-ADF894487338}"/>
              </a:ext>
            </a:extLst>
          </p:cNvPr>
          <p:cNvCxnSpPr>
            <a:cxnSpLocks/>
          </p:cNvCxnSpPr>
          <p:nvPr/>
        </p:nvCxnSpPr>
        <p:spPr>
          <a:xfrm>
            <a:off x="3936970" y="1989664"/>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67" name="直線コネクタ 166">
            <a:extLst>
              <a:ext uri="{FF2B5EF4-FFF2-40B4-BE49-F238E27FC236}">
                <a16:creationId xmlns:a16="http://schemas.microsoft.com/office/drawing/2014/main" id="{4C3F9C99-0CD0-DD7A-369A-2DCD8A4AD1F9}"/>
              </a:ext>
            </a:extLst>
          </p:cNvPr>
          <p:cNvCxnSpPr>
            <a:cxnSpLocks/>
          </p:cNvCxnSpPr>
          <p:nvPr/>
        </p:nvCxnSpPr>
        <p:spPr>
          <a:xfrm flipV="1">
            <a:off x="4639703" y="1989664"/>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68" name="直線コネクタ 167">
            <a:extLst>
              <a:ext uri="{FF2B5EF4-FFF2-40B4-BE49-F238E27FC236}">
                <a16:creationId xmlns:a16="http://schemas.microsoft.com/office/drawing/2014/main" id="{F70645A9-B481-BC00-D872-376653B4C146}"/>
              </a:ext>
            </a:extLst>
          </p:cNvPr>
          <p:cNvCxnSpPr>
            <a:cxnSpLocks/>
          </p:cNvCxnSpPr>
          <p:nvPr/>
        </p:nvCxnSpPr>
        <p:spPr>
          <a:xfrm flipV="1">
            <a:off x="4639703" y="2726263"/>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69" name="直線コネクタ 168">
            <a:extLst>
              <a:ext uri="{FF2B5EF4-FFF2-40B4-BE49-F238E27FC236}">
                <a16:creationId xmlns:a16="http://schemas.microsoft.com/office/drawing/2014/main" id="{87F8C2EE-C13D-F163-5E47-88D9A94DC3DA}"/>
              </a:ext>
            </a:extLst>
          </p:cNvPr>
          <p:cNvCxnSpPr>
            <a:cxnSpLocks/>
          </p:cNvCxnSpPr>
          <p:nvPr/>
        </p:nvCxnSpPr>
        <p:spPr>
          <a:xfrm>
            <a:off x="3936970" y="2726263"/>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70" name="正方形/長方形 169">
            <a:extLst>
              <a:ext uri="{FF2B5EF4-FFF2-40B4-BE49-F238E27FC236}">
                <a16:creationId xmlns:a16="http://schemas.microsoft.com/office/drawing/2014/main" id="{68BFCF9D-92BF-76F6-4DD0-72E6207DEE43}"/>
              </a:ext>
            </a:extLst>
          </p:cNvPr>
          <p:cNvSpPr/>
          <p:nvPr/>
        </p:nvSpPr>
        <p:spPr>
          <a:xfrm>
            <a:off x="4576207" y="194732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正方形/長方形 170">
            <a:extLst>
              <a:ext uri="{FF2B5EF4-FFF2-40B4-BE49-F238E27FC236}">
                <a16:creationId xmlns:a16="http://schemas.microsoft.com/office/drawing/2014/main" id="{22F8AB4E-4D09-5749-BF9F-959B29FD8A2D}"/>
              </a:ext>
            </a:extLst>
          </p:cNvPr>
          <p:cNvSpPr/>
          <p:nvPr/>
        </p:nvSpPr>
        <p:spPr>
          <a:xfrm>
            <a:off x="4576206" y="266699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2" name="直線コネクタ 171">
            <a:extLst>
              <a:ext uri="{FF2B5EF4-FFF2-40B4-BE49-F238E27FC236}">
                <a16:creationId xmlns:a16="http://schemas.microsoft.com/office/drawing/2014/main" id="{30791861-673D-9DC9-F295-F367EEB399B8}"/>
              </a:ext>
            </a:extLst>
          </p:cNvPr>
          <p:cNvCxnSpPr>
            <a:cxnSpLocks/>
          </p:cNvCxnSpPr>
          <p:nvPr/>
        </p:nvCxnSpPr>
        <p:spPr>
          <a:xfrm>
            <a:off x="3936969" y="558803"/>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3" name="直線コネクタ 172">
            <a:extLst>
              <a:ext uri="{FF2B5EF4-FFF2-40B4-BE49-F238E27FC236}">
                <a16:creationId xmlns:a16="http://schemas.microsoft.com/office/drawing/2014/main" id="{8761D56B-1DAF-1824-72B7-533A748C901F}"/>
              </a:ext>
            </a:extLst>
          </p:cNvPr>
          <p:cNvCxnSpPr>
            <a:cxnSpLocks/>
          </p:cNvCxnSpPr>
          <p:nvPr/>
        </p:nvCxnSpPr>
        <p:spPr>
          <a:xfrm flipV="1">
            <a:off x="4639702" y="558803"/>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74" name="直線コネクタ 173">
            <a:extLst>
              <a:ext uri="{FF2B5EF4-FFF2-40B4-BE49-F238E27FC236}">
                <a16:creationId xmlns:a16="http://schemas.microsoft.com/office/drawing/2014/main" id="{7359DB76-B23B-2EEC-F4C1-E1B922C87012}"/>
              </a:ext>
            </a:extLst>
          </p:cNvPr>
          <p:cNvCxnSpPr>
            <a:cxnSpLocks/>
          </p:cNvCxnSpPr>
          <p:nvPr/>
        </p:nvCxnSpPr>
        <p:spPr>
          <a:xfrm flipV="1">
            <a:off x="4639702" y="1295402"/>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75" name="直線コネクタ 174">
            <a:extLst>
              <a:ext uri="{FF2B5EF4-FFF2-40B4-BE49-F238E27FC236}">
                <a16:creationId xmlns:a16="http://schemas.microsoft.com/office/drawing/2014/main" id="{23B579D4-CA9A-1F81-00B7-EF1309389B9B}"/>
              </a:ext>
            </a:extLst>
          </p:cNvPr>
          <p:cNvCxnSpPr>
            <a:cxnSpLocks/>
          </p:cNvCxnSpPr>
          <p:nvPr/>
        </p:nvCxnSpPr>
        <p:spPr>
          <a:xfrm>
            <a:off x="3936969" y="1295402"/>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76" name="正方形/長方形 175">
            <a:extLst>
              <a:ext uri="{FF2B5EF4-FFF2-40B4-BE49-F238E27FC236}">
                <a16:creationId xmlns:a16="http://schemas.microsoft.com/office/drawing/2014/main" id="{80962867-515B-8B3B-66CB-5E02664F5BA1}"/>
              </a:ext>
            </a:extLst>
          </p:cNvPr>
          <p:cNvSpPr/>
          <p:nvPr/>
        </p:nvSpPr>
        <p:spPr>
          <a:xfrm>
            <a:off x="4576206" y="51646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正方形/長方形 176">
            <a:extLst>
              <a:ext uri="{FF2B5EF4-FFF2-40B4-BE49-F238E27FC236}">
                <a16:creationId xmlns:a16="http://schemas.microsoft.com/office/drawing/2014/main" id="{31D9EA25-71E5-3EC7-5ECE-12F8AE018D63}"/>
              </a:ext>
            </a:extLst>
          </p:cNvPr>
          <p:cNvSpPr/>
          <p:nvPr/>
        </p:nvSpPr>
        <p:spPr>
          <a:xfrm>
            <a:off x="4576205" y="123613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8" name="直線コネクタ 177">
            <a:extLst>
              <a:ext uri="{FF2B5EF4-FFF2-40B4-BE49-F238E27FC236}">
                <a16:creationId xmlns:a16="http://schemas.microsoft.com/office/drawing/2014/main" id="{CDFBFD32-CE19-ECB2-2E0F-65BAF16C5FF9}"/>
              </a:ext>
            </a:extLst>
          </p:cNvPr>
          <p:cNvCxnSpPr>
            <a:cxnSpLocks/>
          </p:cNvCxnSpPr>
          <p:nvPr/>
        </p:nvCxnSpPr>
        <p:spPr>
          <a:xfrm>
            <a:off x="4671449" y="4868334"/>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090E51E2-6EC9-30C6-8A9B-A01743D8C46A}"/>
              </a:ext>
            </a:extLst>
          </p:cNvPr>
          <p:cNvCxnSpPr>
            <a:cxnSpLocks/>
          </p:cNvCxnSpPr>
          <p:nvPr/>
        </p:nvCxnSpPr>
        <p:spPr>
          <a:xfrm flipV="1">
            <a:off x="5374182" y="4868334"/>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5BFAEF72-852B-308E-8028-B0EE297035D7}"/>
              </a:ext>
            </a:extLst>
          </p:cNvPr>
          <p:cNvCxnSpPr>
            <a:cxnSpLocks/>
          </p:cNvCxnSpPr>
          <p:nvPr/>
        </p:nvCxnSpPr>
        <p:spPr>
          <a:xfrm flipV="1">
            <a:off x="5374182" y="5604933"/>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FEE90851-D1D3-6C2C-5329-FFAC0FF8918F}"/>
              </a:ext>
            </a:extLst>
          </p:cNvPr>
          <p:cNvCxnSpPr>
            <a:cxnSpLocks/>
          </p:cNvCxnSpPr>
          <p:nvPr/>
        </p:nvCxnSpPr>
        <p:spPr>
          <a:xfrm>
            <a:off x="4671449" y="5604933"/>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D36313F4-FD29-BA6B-DDA1-6B12E57BE4E9}"/>
              </a:ext>
            </a:extLst>
          </p:cNvPr>
          <p:cNvCxnSpPr>
            <a:cxnSpLocks/>
          </p:cNvCxnSpPr>
          <p:nvPr/>
        </p:nvCxnSpPr>
        <p:spPr>
          <a:xfrm>
            <a:off x="4671449" y="6333066"/>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3" name="正方形/長方形 182">
            <a:extLst>
              <a:ext uri="{FF2B5EF4-FFF2-40B4-BE49-F238E27FC236}">
                <a16:creationId xmlns:a16="http://schemas.microsoft.com/office/drawing/2014/main" id="{A464A725-4D70-474A-FF7F-1B52EEED3820}"/>
              </a:ext>
            </a:extLst>
          </p:cNvPr>
          <p:cNvSpPr/>
          <p:nvPr/>
        </p:nvSpPr>
        <p:spPr>
          <a:xfrm>
            <a:off x="5310686" y="482599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4" name="正方形/長方形 183">
            <a:extLst>
              <a:ext uri="{FF2B5EF4-FFF2-40B4-BE49-F238E27FC236}">
                <a16:creationId xmlns:a16="http://schemas.microsoft.com/office/drawing/2014/main" id="{C23FD00B-8F77-7F29-AC08-BC2AAF73185F}"/>
              </a:ext>
            </a:extLst>
          </p:cNvPr>
          <p:cNvSpPr/>
          <p:nvPr/>
        </p:nvSpPr>
        <p:spPr>
          <a:xfrm>
            <a:off x="5310685" y="554566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5" name="正方形/長方形 184">
            <a:extLst>
              <a:ext uri="{FF2B5EF4-FFF2-40B4-BE49-F238E27FC236}">
                <a16:creationId xmlns:a16="http://schemas.microsoft.com/office/drawing/2014/main" id="{8B697449-4B5A-7D75-5227-5314A101FDC4}"/>
              </a:ext>
            </a:extLst>
          </p:cNvPr>
          <p:cNvSpPr/>
          <p:nvPr/>
        </p:nvSpPr>
        <p:spPr>
          <a:xfrm>
            <a:off x="5310685" y="627380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6" name="直線コネクタ 185">
            <a:extLst>
              <a:ext uri="{FF2B5EF4-FFF2-40B4-BE49-F238E27FC236}">
                <a16:creationId xmlns:a16="http://schemas.microsoft.com/office/drawing/2014/main" id="{BF95FB04-AA46-7007-8FE4-811D82A2E733}"/>
              </a:ext>
            </a:extLst>
          </p:cNvPr>
          <p:cNvCxnSpPr>
            <a:cxnSpLocks/>
          </p:cNvCxnSpPr>
          <p:nvPr/>
        </p:nvCxnSpPr>
        <p:spPr>
          <a:xfrm>
            <a:off x="4671449" y="3429000"/>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825AD7A3-D5A0-13DF-545D-E1974E4C02E8}"/>
              </a:ext>
            </a:extLst>
          </p:cNvPr>
          <p:cNvCxnSpPr>
            <a:cxnSpLocks/>
          </p:cNvCxnSpPr>
          <p:nvPr/>
        </p:nvCxnSpPr>
        <p:spPr>
          <a:xfrm flipV="1">
            <a:off x="5374182" y="3429000"/>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5ECFB3E1-8DB2-A3D2-1A53-50B1391AB83B}"/>
              </a:ext>
            </a:extLst>
          </p:cNvPr>
          <p:cNvCxnSpPr>
            <a:cxnSpLocks/>
          </p:cNvCxnSpPr>
          <p:nvPr/>
        </p:nvCxnSpPr>
        <p:spPr>
          <a:xfrm flipV="1">
            <a:off x="5374182" y="4165599"/>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4F0DE930-CC0B-D2C4-C370-F8AB55874B34}"/>
              </a:ext>
            </a:extLst>
          </p:cNvPr>
          <p:cNvCxnSpPr>
            <a:cxnSpLocks/>
          </p:cNvCxnSpPr>
          <p:nvPr/>
        </p:nvCxnSpPr>
        <p:spPr>
          <a:xfrm>
            <a:off x="4671449" y="4165599"/>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90" name="正方形/長方形 189">
            <a:extLst>
              <a:ext uri="{FF2B5EF4-FFF2-40B4-BE49-F238E27FC236}">
                <a16:creationId xmlns:a16="http://schemas.microsoft.com/office/drawing/2014/main" id="{8AF28F05-1FD5-FF3F-1B1C-56D6BFF1A308}"/>
              </a:ext>
            </a:extLst>
          </p:cNvPr>
          <p:cNvSpPr/>
          <p:nvPr/>
        </p:nvSpPr>
        <p:spPr>
          <a:xfrm>
            <a:off x="5310686" y="3386665"/>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正方形/長方形 190">
            <a:extLst>
              <a:ext uri="{FF2B5EF4-FFF2-40B4-BE49-F238E27FC236}">
                <a16:creationId xmlns:a16="http://schemas.microsoft.com/office/drawing/2014/main" id="{9D972A0F-8FA7-2889-F3DE-BBABA9E4AE40}"/>
              </a:ext>
            </a:extLst>
          </p:cNvPr>
          <p:cNvSpPr/>
          <p:nvPr/>
        </p:nvSpPr>
        <p:spPr>
          <a:xfrm>
            <a:off x="5310685" y="410633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2" name="直線コネクタ 191">
            <a:extLst>
              <a:ext uri="{FF2B5EF4-FFF2-40B4-BE49-F238E27FC236}">
                <a16:creationId xmlns:a16="http://schemas.microsoft.com/office/drawing/2014/main" id="{EDC000C6-5AC1-E266-23BF-5D6B36C17175}"/>
              </a:ext>
            </a:extLst>
          </p:cNvPr>
          <p:cNvCxnSpPr>
            <a:cxnSpLocks/>
          </p:cNvCxnSpPr>
          <p:nvPr/>
        </p:nvCxnSpPr>
        <p:spPr>
          <a:xfrm>
            <a:off x="4671448" y="1989664"/>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CB6CA08D-95D7-CAD3-6442-FF6504C786FC}"/>
              </a:ext>
            </a:extLst>
          </p:cNvPr>
          <p:cNvCxnSpPr>
            <a:cxnSpLocks/>
          </p:cNvCxnSpPr>
          <p:nvPr/>
        </p:nvCxnSpPr>
        <p:spPr>
          <a:xfrm flipV="1">
            <a:off x="5374181" y="1989664"/>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DFF5B2AF-8B4F-A3CC-D092-8AB64B90066E}"/>
              </a:ext>
            </a:extLst>
          </p:cNvPr>
          <p:cNvCxnSpPr>
            <a:cxnSpLocks/>
          </p:cNvCxnSpPr>
          <p:nvPr/>
        </p:nvCxnSpPr>
        <p:spPr>
          <a:xfrm flipV="1">
            <a:off x="5374181" y="2726263"/>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7002A70-08E8-E5E6-7928-C399E7C79C34}"/>
              </a:ext>
            </a:extLst>
          </p:cNvPr>
          <p:cNvCxnSpPr>
            <a:cxnSpLocks/>
          </p:cNvCxnSpPr>
          <p:nvPr/>
        </p:nvCxnSpPr>
        <p:spPr>
          <a:xfrm>
            <a:off x="4671448" y="2726263"/>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96" name="正方形/長方形 195">
            <a:extLst>
              <a:ext uri="{FF2B5EF4-FFF2-40B4-BE49-F238E27FC236}">
                <a16:creationId xmlns:a16="http://schemas.microsoft.com/office/drawing/2014/main" id="{837F4126-BEF3-773A-60B0-A56CCEEC328E}"/>
              </a:ext>
            </a:extLst>
          </p:cNvPr>
          <p:cNvSpPr/>
          <p:nvPr/>
        </p:nvSpPr>
        <p:spPr>
          <a:xfrm>
            <a:off x="5310685" y="194732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正方形/長方形 196">
            <a:extLst>
              <a:ext uri="{FF2B5EF4-FFF2-40B4-BE49-F238E27FC236}">
                <a16:creationId xmlns:a16="http://schemas.microsoft.com/office/drawing/2014/main" id="{D976E1D8-10C7-62A9-40B5-4E0CFDEC50EA}"/>
              </a:ext>
            </a:extLst>
          </p:cNvPr>
          <p:cNvSpPr/>
          <p:nvPr/>
        </p:nvSpPr>
        <p:spPr>
          <a:xfrm>
            <a:off x="5310684" y="266699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8" name="直線コネクタ 197">
            <a:extLst>
              <a:ext uri="{FF2B5EF4-FFF2-40B4-BE49-F238E27FC236}">
                <a16:creationId xmlns:a16="http://schemas.microsoft.com/office/drawing/2014/main" id="{EAF56510-E6A2-AA4F-CCE6-DD2B27B8BE08}"/>
              </a:ext>
            </a:extLst>
          </p:cNvPr>
          <p:cNvCxnSpPr>
            <a:cxnSpLocks/>
          </p:cNvCxnSpPr>
          <p:nvPr/>
        </p:nvCxnSpPr>
        <p:spPr>
          <a:xfrm>
            <a:off x="4671447" y="558803"/>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9" name="直線コネクタ 198">
            <a:extLst>
              <a:ext uri="{FF2B5EF4-FFF2-40B4-BE49-F238E27FC236}">
                <a16:creationId xmlns:a16="http://schemas.microsoft.com/office/drawing/2014/main" id="{9008F443-323F-7CE3-17AC-5DBFD1869DB6}"/>
              </a:ext>
            </a:extLst>
          </p:cNvPr>
          <p:cNvCxnSpPr>
            <a:cxnSpLocks/>
          </p:cNvCxnSpPr>
          <p:nvPr/>
        </p:nvCxnSpPr>
        <p:spPr>
          <a:xfrm flipV="1">
            <a:off x="5374180" y="558803"/>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0" name="直線コネクタ 199">
            <a:extLst>
              <a:ext uri="{FF2B5EF4-FFF2-40B4-BE49-F238E27FC236}">
                <a16:creationId xmlns:a16="http://schemas.microsoft.com/office/drawing/2014/main" id="{B595959C-E4F5-4F7A-3544-1A53533B2AA5}"/>
              </a:ext>
            </a:extLst>
          </p:cNvPr>
          <p:cNvCxnSpPr>
            <a:cxnSpLocks/>
          </p:cNvCxnSpPr>
          <p:nvPr/>
        </p:nvCxnSpPr>
        <p:spPr>
          <a:xfrm flipV="1">
            <a:off x="5374180" y="1295402"/>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65ADB099-7874-35D0-CAB4-C11091725AB5}"/>
              </a:ext>
            </a:extLst>
          </p:cNvPr>
          <p:cNvCxnSpPr>
            <a:cxnSpLocks/>
          </p:cNvCxnSpPr>
          <p:nvPr/>
        </p:nvCxnSpPr>
        <p:spPr>
          <a:xfrm>
            <a:off x="4671447" y="1295402"/>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202" name="正方形/長方形 201">
            <a:extLst>
              <a:ext uri="{FF2B5EF4-FFF2-40B4-BE49-F238E27FC236}">
                <a16:creationId xmlns:a16="http://schemas.microsoft.com/office/drawing/2014/main" id="{0C1A8E65-F191-C7DF-51C6-02D1B14927F9}"/>
              </a:ext>
            </a:extLst>
          </p:cNvPr>
          <p:cNvSpPr/>
          <p:nvPr/>
        </p:nvSpPr>
        <p:spPr>
          <a:xfrm>
            <a:off x="5310684" y="51646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正方形/長方形 202">
            <a:extLst>
              <a:ext uri="{FF2B5EF4-FFF2-40B4-BE49-F238E27FC236}">
                <a16:creationId xmlns:a16="http://schemas.microsoft.com/office/drawing/2014/main" id="{9099E13C-FF89-992D-EDB5-E0C79A056A10}"/>
              </a:ext>
            </a:extLst>
          </p:cNvPr>
          <p:cNvSpPr/>
          <p:nvPr/>
        </p:nvSpPr>
        <p:spPr>
          <a:xfrm>
            <a:off x="5310683" y="123613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4" name="直線コネクタ 203">
            <a:extLst>
              <a:ext uri="{FF2B5EF4-FFF2-40B4-BE49-F238E27FC236}">
                <a16:creationId xmlns:a16="http://schemas.microsoft.com/office/drawing/2014/main" id="{187EDF71-F351-E52A-38E3-DE130340C89F}"/>
              </a:ext>
            </a:extLst>
          </p:cNvPr>
          <p:cNvCxnSpPr>
            <a:cxnSpLocks/>
          </p:cNvCxnSpPr>
          <p:nvPr/>
        </p:nvCxnSpPr>
        <p:spPr>
          <a:xfrm>
            <a:off x="5391101" y="4868334"/>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05" name="直線コネクタ 204">
            <a:extLst>
              <a:ext uri="{FF2B5EF4-FFF2-40B4-BE49-F238E27FC236}">
                <a16:creationId xmlns:a16="http://schemas.microsoft.com/office/drawing/2014/main" id="{142B63CF-DCDE-5B46-6001-6E87972B0084}"/>
              </a:ext>
            </a:extLst>
          </p:cNvPr>
          <p:cNvCxnSpPr>
            <a:cxnSpLocks/>
          </p:cNvCxnSpPr>
          <p:nvPr/>
        </p:nvCxnSpPr>
        <p:spPr>
          <a:xfrm flipV="1">
            <a:off x="6093834" y="4868334"/>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06" name="直線コネクタ 205">
            <a:extLst>
              <a:ext uri="{FF2B5EF4-FFF2-40B4-BE49-F238E27FC236}">
                <a16:creationId xmlns:a16="http://schemas.microsoft.com/office/drawing/2014/main" id="{4CDCD307-B8DE-7019-055F-FFCB707C6745}"/>
              </a:ext>
            </a:extLst>
          </p:cNvPr>
          <p:cNvCxnSpPr>
            <a:cxnSpLocks/>
          </p:cNvCxnSpPr>
          <p:nvPr/>
        </p:nvCxnSpPr>
        <p:spPr>
          <a:xfrm flipV="1">
            <a:off x="6093834" y="5604933"/>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07" name="直線コネクタ 206">
            <a:extLst>
              <a:ext uri="{FF2B5EF4-FFF2-40B4-BE49-F238E27FC236}">
                <a16:creationId xmlns:a16="http://schemas.microsoft.com/office/drawing/2014/main" id="{7D8CD674-801B-9E57-B96F-00CA5A3CA7E8}"/>
              </a:ext>
            </a:extLst>
          </p:cNvPr>
          <p:cNvCxnSpPr>
            <a:cxnSpLocks/>
          </p:cNvCxnSpPr>
          <p:nvPr/>
        </p:nvCxnSpPr>
        <p:spPr>
          <a:xfrm>
            <a:off x="5391101" y="5604933"/>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08" name="直線コネクタ 207">
            <a:extLst>
              <a:ext uri="{FF2B5EF4-FFF2-40B4-BE49-F238E27FC236}">
                <a16:creationId xmlns:a16="http://schemas.microsoft.com/office/drawing/2014/main" id="{48D553CD-D31D-6C0E-A2A6-83FD0C3920BE}"/>
              </a:ext>
            </a:extLst>
          </p:cNvPr>
          <p:cNvCxnSpPr>
            <a:cxnSpLocks/>
          </p:cNvCxnSpPr>
          <p:nvPr/>
        </p:nvCxnSpPr>
        <p:spPr>
          <a:xfrm>
            <a:off x="5391101" y="6333066"/>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09" name="正方形/長方形 208">
            <a:extLst>
              <a:ext uri="{FF2B5EF4-FFF2-40B4-BE49-F238E27FC236}">
                <a16:creationId xmlns:a16="http://schemas.microsoft.com/office/drawing/2014/main" id="{F4B95B3A-EEEC-C87D-7CAE-9E702D5C1AE1}"/>
              </a:ext>
            </a:extLst>
          </p:cNvPr>
          <p:cNvSpPr/>
          <p:nvPr/>
        </p:nvSpPr>
        <p:spPr>
          <a:xfrm>
            <a:off x="6030338" y="482599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正方形/長方形 209">
            <a:extLst>
              <a:ext uri="{FF2B5EF4-FFF2-40B4-BE49-F238E27FC236}">
                <a16:creationId xmlns:a16="http://schemas.microsoft.com/office/drawing/2014/main" id="{B0000168-6829-5B03-D551-2820266A00B5}"/>
              </a:ext>
            </a:extLst>
          </p:cNvPr>
          <p:cNvSpPr/>
          <p:nvPr/>
        </p:nvSpPr>
        <p:spPr>
          <a:xfrm>
            <a:off x="6030337" y="554566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正方形/長方形 210">
            <a:extLst>
              <a:ext uri="{FF2B5EF4-FFF2-40B4-BE49-F238E27FC236}">
                <a16:creationId xmlns:a16="http://schemas.microsoft.com/office/drawing/2014/main" id="{F444E62C-70F3-A78A-0F66-5495CBE48EC2}"/>
              </a:ext>
            </a:extLst>
          </p:cNvPr>
          <p:cNvSpPr/>
          <p:nvPr/>
        </p:nvSpPr>
        <p:spPr>
          <a:xfrm>
            <a:off x="6030337" y="627380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2" name="直線コネクタ 211">
            <a:extLst>
              <a:ext uri="{FF2B5EF4-FFF2-40B4-BE49-F238E27FC236}">
                <a16:creationId xmlns:a16="http://schemas.microsoft.com/office/drawing/2014/main" id="{C65EA9F2-52FF-2895-F9D7-6CC715B91E10}"/>
              </a:ext>
            </a:extLst>
          </p:cNvPr>
          <p:cNvCxnSpPr>
            <a:cxnSpLocks/>
          </p:cNvCxnSpPr>
          <p:nvPr/>
        </p:nvCxnSpPr>
        <p:spPr>
          <a:xfrm>
            <a:off x="5391101" y="3429000"/>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3" name="直線コネクタ 212">
            <a:extLst>
              <a:ext uri="{FF2B5EF4-FFF2-40B4-BE49-F238E27FC236}">
                <a16:creationId xmlns:a16="http://schemas.microsoft.com/office/drawing/2014/main" id="{D2C21FC8-4162-5202-B757-B50BE57BF1FC}"/>
              </a:ext>
            </a:extLst>
          </p:cNvPr>
          <p:cNvCxnSpPr>
            <a:cxnSpLocks/>
          </p:cNvCxnSpPr>
          <p:nvPr/>
        </p:nvCxnSpPr>
        <p:spPr>
          <a:xfrm flipV="1">
            <a:off x="6093834" y="3429000"/>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14" name="直線コネクタ 213">
            <a:extLst>
              <a:ext uri="{FF2B5EF4-FFF2-40B4-BE49-F238E27FC236}">
                <a16:creationId xmlns:a16="http://schemas.microsoft.com/office/drawing/2014/main" id="{3B46EBAF-76D6-C7AE-3233-734FA4A8B45B}"/>
              </a:ext>
            </a:extLst>
          </p:cNvPr>
          <p:cNvCxnSpPr>
            <a:cxnSpLocks/>
          </p:cNvCxnSpPr>
          <p:nvPr/>
        </p:nvCxnSpPr>
        <p:spPr>
          <a:xfrm flipV="1">
            <a:off x="6093834" y="4165599"/>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3D145BC2-8449-CDF1-F030-F335B38F38AC}"/>
              </a:ext>
            </a:extLst>
          </p:cNvPr>
          <p:cNvCxnSpPr>
            <a:cxnSpLocks/>
          </p:cNvCxnSpPr>
          <p:nvPr/>
        </p:nvCxnSpPr>
        <p:spPr>
          <a:xfrm>
            <a:off x="5391101" y="4165599"/>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16" name="正方形/長方形 215">
            <a:extLst>
              <a:ext uri="{FF2B5EF4-FFF2-40B4-BE49-F238E27FC236}">
                <a16:creationId xmlns:a16="http://schemas.microsoft.com/office/drawing/2014/main" id="{ABFD2928-11AF-95AE-2150-9977DA71885A}"/>
              </a:ext>
            </a:extLst>
          </p:cNvPr>
          <p:cNvSpPr/>
          <p:nvPr/>
        </p:nvSpPr>
        <p:spPr>
          <a:xfrm>
            <a:off x="6030338" y="3386665"/>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7" name="正方形/長方形 216">
            <a:extLst>
              <a:ext uri="{FF2B5EF4-FFF2-40B4-BE49-F238E27FC236}">
                <a16:creationId xmlns:a16="http://schemas.microsoft.com/office/drawing/2014/main" id="{E2047BA9-7758-B139-2E72-C472B5191E1C}"/>
              </a:ext>
            </a:extLst>
          </p:cNvPr>
          <p:cNvSpPr/>
          <p:nvPr/>
        </p:nvSpPr>
        <p:spPr>
          <a:xfrm>
            <a:off x="6030337" y="410633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8" name="直線コネクタ 217">
            <a:extLst>
              <a:ext uri="{FF2B5EF4-FFF2-40B4-BE49-F238E27FC236}">
                <a16:creationId xmlns:a16="http://schemas.microsoft.com/office/drawing/2014/main" id="{978F5110-4EDC-A6B1-6510-F4529BACAFD2}"/>
              </a:ext>
            </a:extLst>
          </p:cNvPr>
          <p:cNvCxnSpPr>
            <a:cxnSpLocks/>
          </p:cNvCxnSpPr>
          <p:nvPr/>
        </p:nvCxnSpPr>
        <p:spPr>
          <a:xfrm>
            <a:off x="5391100" y="1989664"/>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19" name="直線コネクタ 218">
            <a:extLst>
              <a:ext uri="{FF2B5EF4-FFF2-40B4-BE49-F238E27FC236}">
                <a16:creationId xmlns:a16="http://schemas.microsoft.com/office/drawing/2014/main" id="{FAD56E09-7976-877F-1BFF-995CFFCAA919}"/>
              </a:ext>
            </a:extLst>
          </p:cNvPr>
          <p:cNvCxnSpPr>
            <a:cxnSpLocks/>
          </p:cNvCxnSpPr>
          <p:nvPr/>
        </p:nvCxnSpPr>
        <p:spPr>
          <a:xfrm flipV="1">
            <a:off x="6093833" y="1989664"/>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20" name="直線コネクタ 219">
            <a:extLst>
              <a:ext uri="{FF2B5EF4-FFF2-40B4-BE49-F238E27FC236}">
                <a16:creationId xmlns:a16="http://schemas.microsoft.com/office/drawing/2014/main" id="{7ACE9213-B655-9AC7-C061-FDCA27160F2D}"/>
              </a:ext>
            </a:extLst>
          </p:cNvPr>
          <p:cNvCxnSpPr>
            <a:cxnSpLocks/>
          </p:cNvCxnSpPr>
          <p:nvPr/>
        </p:nvCxnSpPr>
        <p:spPr>
          <a:xfrm flipV="1">
            <a:off x="6093833" y="2726263"/>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6A41B8E-0705-E4C3-0F53-33764EA5824B}"/>
              </a:ext>
            </a:extLst>
          </p:cNvPr>
          <p:cNvCxnSpPr>
            <a:cxnSpLocks/>
          </p:cNvCxnSpPr>
          <p:nvPr/>
        </p:nvCxnSpPr>
        <p:spPr>
          <a:xfrm>
            <a:off x="5391100" y="2726263"/>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222" name="正方形/長方形 221">
            <a:extLst>
              <a:ext uri="{FF2B5EF4-FFF2-40B4-BE49-F238E27FC236}">
                <a16:creationId xmlns:a16="http://schemas.microsoft.com/office/drawing/2014/main" id="{0FF1220D-DBA1-E9F1-C142-28C12D65A026}"/>
              </a:ext>
            </a:extLst>
          </p:cNvPr>
          <p:cNvSpPr/>
          <p:nvPr/>
        </p:nvSpPr>
        <p:spPr>
          <a:xfrm>
            <a:off x="6030337" y="194732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正方形/長方形 222">
            <a:extLst>
              <a:ext uri="{FF2B5EF4-FFF2-40B4-BE49-F238E27FC236}">
                <a16:creationId xmlns:a16="http://schemas.microsoft.com/office/drawing/2014/main" id="{8ABB4FB6-DE6E-3730-8B51-9D905037E297}"/>
              </a:ext>
            </a:extLst>
          </p:cNvPr>
          <p:cNvSpPr/>
          <p:nvPr/>
        </p:nvSpPr>
        <p:spPr>
          <a:xfrm>
            <a:off x="6030336" y="266699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4" name="直線コネクタ 223">
            <a:extLst>
              <a:ext uri="{FF2B5EF4-FFF2-40B4-BE49-F238E27FC236}">
                <a16:creationId xmlns:a16="http://schemas.microsoft.com/office/drawing/2014/main" id="{82413753-A9CF-2CD0-82B7-2C2813669888}"/>
              </a:ext>
            </a:extLst>
          </p:cNvPr>
          <p:cNvCxnSpPr>
            <a:cxnSpLocks/>
          </p:cNvCxnSpPr>
          <p:nvPr/>
        </p:nvCxnSpPr>
        <p:spPr>
          <a:xfrm>
            <a:off x="5391099" y="558803"/>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5" name="直線コネクタ 224">
            <a:extLst>
              <a:ext uri="{FF2B5EF4-FFF2-40B4-BE49-F238E27FC236}">
                <a16:creationId xmlns:a16="http://schemas.microsoft.com/office/drawing/2014/main" id="{C4E2D3CA-7025-5B04-08DD-09FB1D4EA03D}"/>
              </a:ext>
            </a:extLst>
          </p:cNvPr>
          <p:cNvCxnSpPr>
            <a:cxnSpLocks/>
          </p:cNvCxnSpPr>
          <p:nvPr/>
        </p:nvCxnSpPr>
        <p:spPr>
          <a:xfrm flipV="1">
            <a:off x="6093832" y="558803"/>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26" name="直線コネクタ 225">
            <a:extLst>
              <a:ext uri="{FF2B5EF4-FFF2-40B4-BE49-F238E27FC236}">
                <a16:creationId xmlns:a16="http://schemas.microsoft.com/office/drawing/2014/main" id="{06C4F88E-0C06-3BB3-35B7-8C236FF088EB}"/>
              </a:ext>
            </a:extLst>
          </p:cNvPr>
          <p:cNvCxnSpPr>
            <a:cxnSpLocks/>
          </p:cNvCxnSpPr>
          <p:nvPr/>
        </p:nvCxnSpPr>
        <p:spPr>
          <a:xfrm flipV="1">
            <a:off x="6093832" y="1295402"/>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31C47825-6288-D1BF-1AE0-30A18AAF35E8}"/>
              </a:ext>
            </a:extLst>
          </p:cNvPr>
          <p:cNvCxnSpPr>
            <a:cxnSpLocks/>
          </p:cNvCxnSpPr>
          <p:nvPr/>
        </p:nvCxnSpPr>
        <p:spPr>
          <a:xfrm>
            <a:off x="5391099" y="1295402"/>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28" name="正方形/長方形 227">
            <a:extLst>
              <a:ext uri="{FF2B5EF4-FFF2-40B4-BE49-F238E27FC236}">
                <a16:creationId xmlns:a16="http://schemas.microsoft.com/office/drawing/2014/main" id="{FE0D1F0C-A389-7A49-80E7-A947E3111BD7}"/>
              </a:ext>
            </a:extLst>
          </p:cNvPr>
          <p:cNvSpPr/>
          <p:nvPr/>
        </p:nvSpPr>
        <p:spPr>
          <a:xfrm>
            <a:off x="6030336" y="51646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 name="正方形/長方形 228">
            <a:extLst>
              <a:ext uri="{FF2B5EF4-FFF2-40B4-BE49-F238E27FC236}">
                <a16:creationId xmlns:a16="http://schemas.microsoft.com/office/drawing/2014/main" id="{21CAFB38-A42A-E152-11AB-32C26B12E26C}"/>
              </a:ext>
            </a:extLst>
          </p:cNvPr>
          <p:cNvSpPr/>
          <p:nvPr/>
        </p:nvSpPr>
        <p:spPr>
          <a:xfrm>
            <a:off x="6030335" y="123613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0" name="直線コネクタ 229">
            <a:extLst>
              <a:ext uri="{FF2B5EF4-FFF2-40B4-BE49-F238E27FC236}">
                <a16:creationId xmlns:a16="http://schemas.microsoft.com/office/drawing/2014/main" id="{C0953649-9038-0B67-A178-EB54A5529D62}"/>
              </a:ext>
            </a:extLst>
          </p:cNvPr>
          <p:cNvCxnSpPr>
            <a:cxnSpLocks/>
          </p:cNvCxnSpPr>
          <p:nvPr/>
        </p:nvCxnSpPr>
        <p:spPr>
          <a:xfrm>
            <a:off x="6110751" y="4868334"/>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31" name="直線コネクタ 230">
            <a:extLst>
              <a:ext uri="{FF2B5EF4-FFF2-40B4-BE49-F238E27FC236}">
                <a16:creationId xmlns:a16="http://schemas.microsoft.com/office/drawing/2014/main" id="{AE8A4151-3146-F407-B204-A705E6E33BF2}"/>
              </a:ext>
            </a:extLst>
          </p:cNvPr>
          <p:cNvCxnSpPr>
            <a:cxnSpLocks/>
          </p:cNvCxnSpPr>
          <p:nvPr/>
        </p:nvCxnSpPr>
        <p:spPr>
          <a:xfrm flipV="1">
            <a:off x="6813484" y="4868334"/>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2" name="直線コネクタ 231">
            <a:extLst>
              <a:ext uri="{FF2B5EF4-FFF2-40B4-BE49-F238E27FC236}">
                <a16:creationId xmlns:a16="http://schemas.microsoft.com/office/drawing/2014/main" id="{DCBC6D98-CDB9-DFB9-78FD-A48742253865}"/>
              </a:ext>
            </a:extLst>
          </p:cNvPr>
          <p:cNvCxnSpPr>
            <a:cxnSpLocks/>
          </p:cNvCxnSpPr>
          <p:nvPr/>
        </p:nvCxnSpPr>
        <p:spPr>
          <a:xfrm flipV="1">
            <a:off x="6813484" y="5604933"/>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034154D0-9F79-9AD5-AEC5-793AE8480916}"/>
              </a:ext>
            </a:extLst>
          </p:cNvPr>
          <p:cNvCxnSpPr>
            <a:cxnSpLocks/>
          </p:cNvCxnSpPr>
          <p:nvPr/>
        </p:nvCxnSpPr>
        <p:spPr>
          <a:xfrm>
            <a:off x="6110751" y="5604933"/>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34" name="直線コネクタ 233">
            <a:extLst>
              <a:ext uri="{FF2B5EF4-FFF2-40B4-BE49-F238E27FC236}">
                <a16:creationId xmlns:a16="http://schemas.microsoft.com/office/drawing/2014/main" id="{24A3F10B-0B9A-AEB7-E2DA-7C0810378976}"/>
              </a:ext>
            </a:extLst>
          </p:cNvPr>
          <p:cNvCxnSpPr>
            <a:cxnSpLocks/>
          </p:cNvCxnSpPr>
          <p:nvPr/>
        </p:nvCxnSpPr>
        <p:spPr>
          <a:xfrm>
            <a:off x="6110751" y="6333066"/>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35" name="正方形/長方形 234">
            <a:extLst>
              <a:ext uri="{FF2B5EF4-FFF2-40B4-BE49-F238E27FC236}">
                <a16:creationId xmlns:a16="http://schemas.microsoft.com/office/drawing/2014/main" id="{5B9AFB7D-AF19-5F0A-3172-8D52FFD6B443}"/>
              </a:ext>
            </a:extLst>
          </p:cNvPr>
          <p:cNvSpPr/>
          <p:nvPr/>
        </p:nvSpPr>
        <p:spPr>
          <a:xfrm>
            <a:off x="6749988" y="482599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6" name="正方形/長方形 235">
            <a:extLst>
              <a:ext uri="{FF2B5EF4-FFF2-40B4-BE49-F238E27FC236}">
                <a16:creationId xmlns:a16="http://schemas.microsoft.com/office/drawing/2014/main" id="{30705ACC-00F3-08B9-F169-D973A12DB8AA}"/>
              </a:ext>
            </a:extLst>
          </p:cNvPr>
          <p:cNvSpPr/>
          <p:nvPr/>
        </p:nvSpPr>
        <p:spPr>
          <a:xfrm>
            <a:off x="6749987" y="554566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7" name="正方形/長方形 236">
            <a:extLst>
              <a:ext uri="{FF2B5EF4-FFF2-40B4-BE49-F238E27FC236}">
                <a16:creationId xmlns:a16="http://schemas.microsoft.com/office/drawing/2014/main" id="{350C8CCD-030B-CC09-A517-A37FEBE618D2}"/>
              </a:ext>
            </a:extLst>
          </p:cNvPr>
          <p:cNvSpPr/>
          <p:nvPr/>
        </p:nvSpPr>
        <p:spPr>
          <a:xfrm>
            <a:off x="6749987" y="627380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8" name="直線コネクタ 237">
            <a:extLst>
              <a:ext uri="{FF2B5EF4-FFF2-40B4-BE49-F238E27FC236}">
                <a16:creationId xmlns:a16="http://schemas.microsoft.com/office/drawing/2014/main" id="{F2454448-89EE-C849-1BE5-6315E057924B}"/>
              </a:ext>
            </a:extLst>
          </p:cNvPr>
          <p:cNvCxnSpPr>
            <a:cxnSpLocks/>
          </p:cNvCxnSpPr>
          <p:nvPr/>
        </p:nvCxnSpPr>
        <p:spPr>
          <a:xfrm>
            <a:off x="6110751" y="3429000"/>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A879727C-AD9F-59FD-36B5-A4348E0C44A1}"/>
              </a:ext>
            </a:extLst>
          </p:cNvPr>
          <p:cNvCxnSpPr>
            <a:cxnSpLocks/>
          </p:cNvCxnSpPr>
          <p:nvPr/>
        </p:nvCxnSpPr>
        <p:spPr>
          <a:xfrm flipV="1">
            <a:off x="6813484" y="3429000"/>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0" name="直線コネクタ 239">
            <a:extLst>
              <a:ext uri="{FF2B5EF4-FFF2-40B4-BE49-F238E27FC236}">
                <a16:creationId xmlns:a16="http://schemas.microsoft.com/office/drawing/2014/main" id="{85486589-5A0C-8FE3-7C65-51A9FA0BC846}"/>
              </a:ext>
            </a:extLst>
          </p:cNvPr>
          <p:cNvCxnSpPr>
            <a:cxnSpLocks/>
          </p:cNvCxnSpPr>
          <p:nvPr/>
        </p:nvCxnSpPr>
        <p:spPr>
          <a:xfrm flipV="1">
            <a:off x="6813484" y="4165599"/>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1" name="直線コネクタ 240">
            <a:extLst>
              <a:ext uri="{FF2B5EF4-FFF2-40B4-BE49-F238E27FC236}">
                <a16:creationId xmlns:a16="http://schemas.microsoft.com/office/drawing/2014/main" id="{6C0E7553-A6D8-9C0A-A7B1-4F75F932B411}"/>
              </a:ext>
            </a:extLst>
          </p:cNvPr>
          <p:cNvCxnSpPr>
            <a:cxnSpLocks/>
          </p:cNvCxnSpPr>
          <p:nvPr/>
        </p:nvCxnSpPr>
        <p:spPr>
          <a:xfrm>
            <a:off x="6110751" y="4165599"/>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242" name="正方形/長方形 241">
            <a:extLst>
              <a:ext uri="{FF2B5EF4-FFF2-40B4-BE49-F238E27FC236}">
                <a16:creationId xmlns:a16="http://schemas.microsoft.com/office/drawing/2014/main" id="{5C9A35CF-4F0C-A025-422A-428B10875CF0}"/>
              </a:ext>
            </a:extLst>
          </p:cNvPr>
          <p:cNvSpPr/>
          <p:nvPr/>
        </p:nvSpPr>
        <p:spPr>
          <a:xfrm>
            <a:off x="6749988" y="3386665"/>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正方形/長方形 242">
            <a:extLst>
              <a:ext uri="{FF2B5EF4-FFF2-40B4-BE49-F238E27FC236}">
                <a16:creationId xmlns:a16="http://schemas.microsoft.com/office/drawing/2014/main" id="{3AD9A3FD-B672-BB30-477D-D8252DC52921}"/>
              </a:ext>
            </a:extLst>
          </p:cNvPr>
          <p:cNvSpPr/>
          <p:nvPr/>
        </p:nvSpPr>
        <p:spPr>
          <a:xfrm>
            <a:off x="6749987" y="410633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4" name="直線コネクタ 243">
            <a:extLst>
              <a:ext uri="{FF2B5EF4-FFF2-40B4-BE49-F238E27FC236}">
                <a16:creationId xmlns:a16="http://schemas.microsoft.com/office/drawing/2014/main" id="{9C4E3DB4-A6F4-32C8-C827-BB031CEFEB1B}"/>
              </a:ext>
            </a:extLst>
          </p:cNvPr>
          <p:cNvCxnSpPr>
            <a:cxnSpLocks/>
          </p:cNvCxnSpPr>
          <p:nvPr/>
        </p:nvCxnSpPr>
        <p:spPr>
          <a:xfrm>
            <a:off x="6110750" y="1989664"/>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5" name="直線コネクタ 244">
            <a:extLst>
              <a:ext uri="{FF2B5EF4-FFF2-40B4-BE49-F238E27FC236}">
                <a16:creationId xmlns:a16="http://schemas.microsoft.com/office/drawing/2014/main" id="{732747FB-8AAC-7680-A474-66297DF6DDFF}"/>
              </a:ext>
            </a:extLst>
          </p:cNvPr>
          <p:cNvCxnSpPr>
            <a:cxnSpLocks/>
          </p:cNvCxnSpPr>
          <p:nvPr/>
        </p:nvCxnSpPr>
        <p:spPr>
          <a:xfrm flipV="1">
            <a:off x="6813483" y="1989664"/>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6" name="直線コネクタ 245">
            <a:extLst>
              <a:ext uri="{FF2B5EF4-FFF2-40B4-BE49-F238E27FC236}">
                <a16:creationId xmlns:a16="http://schemas.microsoft.com/office/drawing/2014/main" id="{56D9B19E-597C-A0D4-4C7B-E5F6D2F3D0E9}"/>
              </a:ext>
            </a:extLst>
          </p:cNvPr>
          <p:cNvCxnSpPr>
            <a:cxnSpLocks/>
          </p:cNvCxnSpPr>
          <p:nvPr/>
        </p:nvCxnSpPr>
        <p:spPr>
          <a:xfrm flipV="1">
            <a:off x="6813483" y="2726263"/>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7" name="直線コネクタ 246">
            <a:extLst>
              <a:ext uri="{FF2B5EF4-FFF2-40B4-BE49-F238E27FC236}">
                <a16:creationId xmlns:a16="http://schemas.microsoft.com/office/drawing/2014/main" id="{9D615904-7E04-259C-9AEB-A83D26AF16C0}"/>
              </a:ext>
            </a:extLst>
          </p:cNvPr>
          <p:cNvCxnSpPr>
            <a:cxnSpLocks/>
          </p:cNvCxnSpPr>
          <p:nvPr/>
        </p:nvCxnSpPr>
        <p:spPr>
          <a:xfrm>
            <a:off x="6110750" y="2726263"/>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48" name="正方形/長方形 247">
            <a:extLst>
              <a:ext uri="{FF2B5EF4-FFF2-40B4-BE49-F238E27FC236}">
                <a16:creationId xmlns:a16="http://schemas.microsoft.com/office/drawing/2014/main" id="{7DCB70BE-C32B-CACB-A2D9-7DCC4A29AED5}"/>
              </a:ext>
            </a:extLst>
          </p:cNvPr>
          <p:cNvSpPr/>
          <p:nvPr/>
        </p:nvSpPr>
        <p:spPr>
          <a:xfrm>
            <a:off x="6749987" y="194732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9" name="正方形/長方形 248">
            <a:extLst>
              <a:ext uri="{FF2B5EF4-FFF2-40B4-BE49-F238E27FC236}">
                <a16:creationId xmlns:a16="http://schemas.microsoft.com/office/drawing/2014/main" id="{05AFF557-2948-E9E6-70A6-648E70B11195}"/>
              </a:ext>
            </a:extLst>
          </p:cNvPr>
          <p:cNvSpPr/>
          <p:nvPr/>
        </p:nvSpPr>
        <p:spPr>
          <a:xfrm>
            <a:off x="6749986" y="266699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0" name="直線コネクタ 249">
            <a:extLst>
              <a:ext uri="{FF2B5EF4-FFF2-40B4-BE49-F238E27FC236}">
                <a16:creationId xmlns:a16="http://schemas.microsoft.com/office/drawing/2014/main" id="{A641D18A-600B-E34B-D7F9-DC6FC686B051}"/>
              </a:ext>
            </a:extLst>
          </p:cNvPr>
          <p:cNvCxnSpPr>
            <a:cxnSpLocks/>
          </p:cNvCxnSpPr>
          <p:nvPr/>
        </p:nvCxnSpPr>
        <p:spPr>
          <a:xfrm>
            <a:off x="6110749" y="558803"/>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1" name="直線コネクタ 250">
            <a:extLst>
              <a:ext uri="{FF2B5EF4-FFF2-40B4-BE49-F238E27FC236}">
                <a16:creationId xmlns:a16="http://schemas.microsoft.com/office/drawing/2014/main" id="{022CFA28-70B8-B78B-709C-49002EF022A8}"/>
              </a:ext>
            </a:extLst>
          </p:cNvPr>
          <p:cNvCxnSpPr>
            <a:cxnSpLocks/>
          </p:cNvCxnSpPr>
          <p:nvPr/>
        </p:nvCxnSpPr>
        <p:spPr>
          <a:xfrm flipV="1">
            <a:off x="6813482" y="558803"/>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2" name="直線コネクタ 251">
            <a:extLst>
              <a:ext uri="{FF2B5EF4-FFF2-40B4-BE49-F238E27FC236}">
                <a16:creationId xmlns:a16="http://schemas.microsoft.com/office/drawing/2014/main" id="{8D6F45E4-B59F-1132-3165-AFB64F6538AB}"/>
              </a:ext>
            </a:extLst>
          </p:cNvPr>
          <p:cNvCxnSpPr>
            <a:cxnSpLocks/>
          </p:cNvCxnSpPr>
          <p:nvPr/>
        </p:nvCxnSpPr>
        <p:spPr>
          <a:xfrm flipV="1">
            <a:off x="6813482" y="1295402"/>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3" name="直線コネクタ 252">
            <a:extLst>
              <a:ext uri="{FF2B5EF4-FFF2-40B4-BE49-F238E27FC236}">
                <a16:creationId xmlns:a16="http://schemas.microsoft.com/office/drawing/2014/main" id="{4410A32A-BE88-C9B1-A6E3-7DBEBC9E87CF}"/>
              </a:ext>
            </a:extLst>
          </p:cNvPr>
          <p:cNvCxnSpPr>
            <a:cxnSpLocks/>
          </p:cNvCxnSpPr>
          <p:nvPr/>
        </p:nvCxnSpPr>
        <p:spPr>
          <a:xfrm>
            <a:off x="6110749" y="1295402"/>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54" name="正方形/長方形 253">
            <a:extLst>
              <a:ext uri="{FF2B5EF4-FFF2-40B4-BE49-F238E27FC236}">
                <a16:creationId xmlns:a16="http://schemas.microsoft.com/office/drawing/2014/main" id="{080B8CD4-FA88-1567-3B7E-201531E21DAA}"/>
              </a:ext>
            </a:extLst>
          </p:cNvPr>
          <p:cNvSpPr/>
          <p:nvPr/>
        </p:nvSpPr>
        <p:spPr>
          <a:xfrm>
            <a:off x="6749986" y="51646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5" name="正方形/長方形 254">
            <a:extLst>
              <a:ext uri="{FF2B5EF4-FFF2-40B4-BE49-F238E27FC236}">
                <a16:creationId xmlns:a16="http://schemas.microsoft.com/office/drawing/2014/main" id="{EC1F03C9-4165-F603-6674-E7A37BFCD8C4}"/>
              </a:ext>
            </a:extLst>
          </p:cNvPr>
          <p:cNvSpPr/>
          <p:nvPr/>
        </p:nvSpPr>
        <p:spPr>
          <a:xfrm>
            <a:off x="6749985" y="123613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6" name="楕円 255">
            <a:extLst>
              <a:ext uri="{FF2B5EF4-FFF2-40B4-BE49-F238E27FC236}">
                <a16:creationId xmlns:a16="http://schemas.microsoft.com/office/drawing/2014/main" id="{462A0A87-0073-3D99-C6C9-878E80C3C726}"/>
              </a:ext>
            </a:extLst>
          </p:cNvPr>
          <p:cNvSpPr/>
          <p:nvPr/>
        </p:nvSpPr>
        <p:spPr>
          <a:xfrm>
            <a:off x="762000" y="5350933"/>
            <a:ext cx="6561667" cy="43603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矢印: 右 1">
            <a:extLst>
              <a:ext uri="{FF2B5EF4-FFF2-40B4-BE49-F238E27FC236}">
                <a16:creationId xmlns:a16="http://schemas.microsoft.com/office/drawing/2014/main" id="{9155BDC4-8A6F-3E2E-FB78-DFCE97C40F2C}"/>
              </a:ext>
            </a:extLst>
          </p:cNvPr>
          <p:cNvSpPr/>
          <p:nvPr/>
        </p:nvSpPr>
        <p:spPr>
          <a:xfrm>
            <a:off x="7449197" y="5476672"/>
            <a:ext cx="423461" cy="170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787C5D84-A1E6-4422-D92A-02DEC8620111}"/>
              </a:ext>
            </a:extLst>
          </p:cNvPr>
          <p:cNvSpPr txBox="1"/>
          <p:nvPr/>
        </p:nvSpPr>
        <p:spPr>
          <a:xfrm>
            <a:off x="7920575" y="5408630"/>
            <a:ext cx="2548645" cy="369332"/>
          </a:xfrm>
          <a:prstGeom prst="rect">
            <a:avLst/>
          </a:prstGeom>
          <a:noFill/>
        </p:spPr>
        <p:txBody>
          <a:bodyPr wrap="square" rtlCol="0">
            <a:spAutoFit/>
          </a:bodyPr>
          <a:lstStyle/>
          <a:p>
            <a:r>
              <a:rPr kumimoji="1" lang="en-US" altLang="ja-JP" dirty="0"/>
              <a:t>Row[0]=00110110</a:t>
            </a:r>
            <a:endParaRPr kumimoji="1" lang="ja-JP" altLang="en-US" dirty="0"/>
          </a:p>
        </p:txBody>
      </p:sp>
      <p:sp>
        <p:nvSpPr>
          <p:cNvPr id="21" name="楕円 20">
            <a:extLst>
              <a:ext uri="{FF2B5EF4-FFF2-40B4-BE49-F238E27FC236}">
                <a16:creationId xmlns:a16="http://schemas.microsoft.com/office/drawing/2014/main" id="{90D9FAA9-742D-5DC4-7B1B-04B40B5D8EFC}"/>
              </a:ext>
            </a:extLst>
          </p:cNvPr>
          <p:cNvSpPr/>
          <p:nvPr/>
        </p:nvSpPr>
        <p:spPr>
          <a:xfrm>
            <a:off x="770276" y="4627576"/>
            <a:ext cx="6561667" cy="43603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矢印: 右 24">
            <a:extLst>
              <a:ext uri="{FF2B5EF4-FFF2-40B4-BE49-F238E27FC236}">
                <a16:creationId xmlns:a16="http://schemas.microsoft.com/office/drawing/2014/main" id="{2A3D0DF9-7A70-8717-530B-4397C8409C3B}"/>
              </a:ext>
            </a:extLst>
          </p:cNvPr>
          <p:cNvSpPr/>
          <p:nvPr/>
        </p:nvSpPr>
        <p:spPr>
          <a:xfrm>
            <a:off x="7457473" y="4753315"/>
            <a:ext cx="423461" cy="170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644D0581-A9EC-EE68-F059-243A36535470}"/>
              </a:ext>
            </a:extLst>
          </p:cNvPr>
          <p:cNvSpPr txBox="1"/>
          <p:nvPr/>
        </p:nvSpPr>
        <p:spPr>
          <a:xfrm>
            <a:off x="7928851" y="4685273"/>
            <a:ext cx="2548645" cy="369332"/>
          </a:xfrm>
          <a:prstGeom prst="rect">
            <a:avLst/>
          </a:prstGeom>
          <a:noFill/>
        </p:spPr>
        <p:txBody>
          <a:bodyPr wrap="square" rtlCol="0">
            <a:spAutoFit/>
          </a:bodyPr>
          <a:lstStyle/>
          <a:p>
            <a:r>
              <a:rPr kumimoji="1" lang="en-US" altLang="ja-JP" dirty="0"/>
              <a:t>Row[1]=11100100</a:t>
            </a:r>
            <a:endParaRPr kumimoji="1" lang="ja-JP" altLang="en-US" dirty="0"/>
          </a:p>
        </p:txBody>
      </p:sp>
      <p:sp>
        <p:nvSpPr>
          <p:cNvPr id="31" name="楕円 30">
            <a:extLst>
              <a:ext uri="{FF2B5EF4-FFF2-40B4-BE49-F238E27FC236}">
                <a16:creationId xmlns:a16="http://schemas.microsoft.com/office/drawing/2014/main" id="{200D91B1-1CB8-64B2-1291-5C70BFA4F60C}"/>
              </a:ext>
            </a:extLst>
          </p:cNvPr>
          <p:cNvSpPr/>
          <p:nvPr/>
        </p:nvSpPr>
        <p:spPr>
          <a:xfrm>
            <a:off x="734462" y="3934440"/>
            <a:ext cx="6561667" cy="43603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矢印: 右 34">
            <a:extLst>
              <a:ext uri="{FF2B5EF4-FFF2-40B4-BE49-F238E27FC236}">
                <a16:creationId xmlns:a16="http://schemas.microsoft.com/office/drawing/2014/main" id="{3BE931D6-B32D-A2DB-66D6-3659F81C5067}"/>
              </a:ext>
            </a:extLst>
          </p:cNvPr>
          <p:cNvSpPr/>
          <p:nvPr/>
        </p:nvSpPr>
        <p:spPr>
          <a:xfrm>
            <a:off x="7421659" y="4060179"/>
            <a:ext cx="423461" cy="170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E1B91C8A-659F-DA24-DD49-32870787D0AB}"/>
              </a:ext>
            </a:extLst>
          </p:cNvPr>
          <p:cNvSpPr txBox="1"/>
          <p:nvPr/>
        </p:nvSpPr>
        <p:spPr>
          <a:xfrm>
            <a:off x="7893037" y="3992137"/>
            <a:ext cx="2548645" cy="369332"/>
          </a:xfrm>
          <a:prstGeom prst="rect">
            <a:avLst/>
          </a:prstGeom>
          <a:noFill/>
        </p:spPr>
        <p:txBody>
          <a:bodyPr wrap="square" rtlCol="0">
            <a:spAutoFit/>
          </a:bodyPr>
          <a:lstStyle/>
          <a:p>
            <a:r>
              <a:rPr kumimoji="1" lang="en-US" altLang="ja-JP" dirty="0"/>
              <a:t>Row[2]=10110001</a:t>
            </a:r>
            <a:endParaRPr kumimoji="1" lang="ja-JP" altLang="en-US" dirty="0"/>
          </a:p>
        </p:txBody>
      </p:sp>
      <p:sp>
        <p:nvSpPr>
          <p:cNvPr id="56" name="楕円 55">
            <a:extLst>
              <a:ext uri="{FF2B5EF4-FFF2-40B4-BE49-F238E27FC236}">
                <a16:creationId xmlns:a16="http://schemas.microsoft.com/office/drawing/2014/main" id="{0121BBA8-9721-F55B-A765-EE6136CA4C4E}"/>
              </a:ext>
            </a:extLst>
          </p:cNvPr>
          <p:cNvSpPr/>
          <p:nvPr/>
        </p:nvSpPr>
        <p:spPr>
          <a:xfrm>
            <a:off x="734462" y="3190182"/>
            <a:ext cx="6561667" cy="43603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矢印: 右 56">
            <a:extLst>
              <a:ext uri="{FF2B5EF4-FFF2-40B4-BE49-F238E27FC236}">
                <a16:creationId xmlns:a16="http://schemas.microsoft.com/office/drawing/2014/main" id="{9610C3C8-CC7E-F6EB-437B-1BF5396E602F}"/>
              </a:ext>
            </a:extLst>
          </p:cNvPr>
          <p:cNvSpPr/>
          <p:nvPr/>
        </p:nvSpPr>
        <p:spPr>
          <a:xfrm>
            <a:off x="7421659" y="3315921"/>
            <a:ext cx="423461" cy="170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a:extLst>
              <a:ext uri="{FF2B5EF4-FFF2-40B4-BE49-F238E27FC236}">
                <a16:creationId xmlns:a16="http://schemas.microsoft.com/office/drawing/2014/main" id="{8814E2D9-830C-92E7-948D-4AD5BDBC6AE5}"/>
              </a:ext>
            </a:extLst>
          </p:cNvPr>
          <p:cNvSpPr txBox="1"/>
          <p:nvPr/>
        </p:nvSpPr>
        <p:spPr>
          <a:xfrm>
            <a:off x="7893037" y="3247879"/>
            <a:ext cx="2548645" cy="369332"/>
          </a:xfrm>
          <a:prstGeom prst="rect">
            <a:avLst/>
          </a:prstGeom>
          <a:noFill/>
        </p:spPr>
        <p:txBody>
          <a:bodyPr wrap="square" rtlCol="0">
            <a:spAutoFit/>
          </a:bodyPr>
          <a:lstStyle/>
          <a:p>
            <a:r>
              <a:rPr kumimoji="1" lang="en-US" altLang="ja-JP" dirty="0"/>
              <a:t>Row[3]=00111010</a:t>
            </a:r>
            <a:endParaRPr kumimoji="1" lang="ja-JP" altLang="en-US" dirty="0"/>
          </a:p>
        </p:txBody>
      </p:sp>
      <p:sp>
        <p:nvSpPr>
          <p:cNvPr id="258" name="楕円 257">
            <a:extLst>
              <a:ext uri="{FF2B5EF4-FFF2-40B4-BE49-F238E27FC236}">
                <a16:creationId xmlns:a16="http://schemas.microsoft.com/office/drawing/2014/main" id="{C4F7D9F7-E286-5815-6DDF-C7D80CF97A35}"/>
              </a:ext>
            </a:extLst>
          </p:cNvPr>
          <p:cNvSpPr/>
          <p:nvPr/>
        </p:nvSpPr>
        <p:spPr>
          <a:xfrm>
            <a:off x="734462" y="2506836"/>
            <a:ext cx="6561667" cy="43603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9" name="矢印: 右 258">
            <a:extLst>
              <a:ext uri="{FF2B5EF4-FFF2-40B4-BE49-F238E27FC236}">
                <a16:creationId xmlns:a16="http://schemas.microsoft.com/office/drawing/2014/main" id="{A5243A02-0035-CE14-50F9-E1FB0A74EED7}"/>
              </a:ext>
            </a:extLst>
          </p:cNvPr>
          <p:cNvSpPr/>
          <p:nvPr/>
        </p:nvSpPr>
        <p:spPr>
          <a:xfrm>
            <a:off x="7421659" y="2632575"/>
            <a:ext cx="423461" cy="170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0" name="テキスト ボックス 259">
            <a:extLst>
              <a:ext uri="{FF2B5EF4-FFF2-40B4-BE49-F238E27FC236}">
                <a16:creationId xmlns:a16="http://schemas.microsoft.com/office/drawing/2014/main" id="{DFA218E3-87C2-5035-B3C4-577900015C39}"/>
              </a:ext>
            </a:extLst>
          </p:cNvPr>
          <p:cNvSpPr txBox="1"/>
          <p:nvPr/>
        </p:nvSpPr>
        <p:spPr>
          <a:xfrm>
            <a:off x="7893037" y="2564533"/>
            <a:ext cx="2548645" cy="369332"/>
          </a:xfrm>
          <a:prstGeom prst="rect">
            <a:avLst/>
          </a:prstGeom>
          <a:noFill/>
        </p:spPr>
        <p:txBody>
          <a:bodyPr wrap="square" rtlCol="0">
            <a:spAutoFit/>
          </a:bodyPr>
          <a:lstStyle/>
          <a:p>
            <a:r>
              <a:rPr kumimoji="1" lang="en-US" altLang="ja-JP" dirty="0"/>
              <a:t>Row[4]=11001110</a:t>
            </a:r>
            <a:endParaRPr kumimoji="1" lang="ja-JP" altLang="en-US" dirty="0"/>
          </a:p>
        </p:txBody>
      </p:sp>
      <p:sp>
        <p:nvSpPr>
          <p:cNvPr id="261" name="楕円 260">
            <a:extLst>
              <a:ext uri="{FF2B5EF4-FFF2-40B4-BE49-F238E27FC236}">
                <a16:creationId xmlns:a16="http://schemas.microsoft.com/office/drawing/2014/main" id="{4DF40DF8-DB23-CF5F-1EA1-6593A7581B0E}"/>
              </a:ext>
            </a:extLst>
          </p:cNvPr>
          <p:cNvSpPr/>
          <p:nvPr/>
        </p:nvSpPr>
        <p:spPr>
          <a:xfrm>
            <a:off x="722359" y="1764750"/>
            <a:ext cx="6561667" cy="43603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2" name="矢印: 右 261">
            <a:extLst>
              <a:ext uri="{FF2B5EF4-FFF2-40B4-BE49-F238E27FC236}">
                <a16:creationId xmlns:a16="http://schemas.microsoft.com/office/drawing/2014/main" id="{7373F4BD-BD7E-96EA-3BFB-D827A240267F}"/>
              </a:ext>
            </a:extLst>
          </p:cNvPr>
          <p:cNvSpPr/>
          <p:nvPr/>
        </p:nvSpPr>
        <p:spPr>
          <a:xfrm>
            <a:off x="7409556" y="1890489"/>
            <a:ext cx="423461" cy="170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3" name="テキスト ボックス 262">
            <a:extLst>
              <a:ext uri="{FF2B5EF4-FFF2-40B4-BE49-F238E27FC236}">
                <a16:creationId xmlns:a16="http://schemas.microsoft.com/office/drawing/2014/main" id="{C3BB26BD-D7AB-77C8-976C-806BD0A7F524}"/>
              </a:ext>
            </a:extLst>
          </p:cNvPr>
          <p:cNvSpPr txBox="1"/>
          <p:nvPr/>
        </p:nvSpPr>
        <p:spPr>
          <a:xfrm>
            <a:off x="7880934" y="1822447"/>
            <a:ext cx="2548645" cy="369332"/>
          </a:xfrm>
          <a:prstGeom prst="rect">
            <a:avLst/>
          </a:prstGeom>
          <a:noFill/>
        </p:spPr>
        <p:txBody>
          <a:bodyPr wrap="square" rtlCol="0">
            <a:spAutoFit/>
          </a:bodyPr>
          <a:lstStyle/>
          <a:p>
            <a:r>
              <a:rPr kumimoji="1" lang="en-US" altLang="ja-JP" dirty="0"/>
              <a:t>Row[5]=01110101</a:t>
            </a:r>
            <a:endParaRPr kumimoji="1" lang="ja-JP" altLang="en-US" dirty="0"/>
          </a:p>
        </p:txBody>
      </p:sp>
      <p:sp>
        <p:nvSpPr>
          <p:cNvPr id="264" name="楕円 263">
            <a:extLst>
              <a:ext uri="{FF2B5EF4-FFF2-40B4-BE49-F238E27FC236}">
                <a16:creationId xmlns:a16="http://schemas.microsoft.com/office/drawing/2014/main" id="{89614A93-7A4D-6A78-DEE7-5A71843EE8AE}"/>
              </a:ext>
            </a:extLst>
          </p:cNvPr>
          <p:cNvSpPr/>
          <p:nvPr/>
        </p:nvSpPr>
        <p:spPr>
          <a:xfrm>
            <a:off x="685614" y="1108069"/>
            <a:ext cx="6561667" cy="43603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5" name="矢印: 右 264">
            <a:extLst>
              <a:ext uri="{FF2B5EF4-FFF2-40B4-BE49-F238E27FC236}">
                <a16:creationId xmlns:a16="http://schemas.microsoft.com/office/drawing/2014/main" id="{3F2F2724-5EFE-17F1-7051-ED683604EFB3}"/>
              </a:ext>
            </a:extLst>
          </p:cNvPr>
          <p:cNvSpPr/>
          <p:nvPr/>
        </p:nvSpPr>
        <p:spPr>
          <a:xfrm>
            <a:off x="7372811" y="1233808"/>
            <a:ext cx="423461" cy="170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6" name="テキスト ボックス 265">
            <a:extLst>
              <a:ext uri="{FF2B5EF4-FFF2-40B4-BE49-F238E27FC236}">
                <a16:creationId xmlns:a16="http://schemas.microsoft.com/office/drawing/2014/main" id="{B42F3FF2-8A1F-9CA4-B289-E6823AF1A566}"/>
              </a:ext>
            </a:extLst>
          </p:cNvPr>
          <p:cNvSpPr txBox="1"/>
          <p:nvPr/>
        </p:nvSpPr>
        <p:spPr>
          <a:xfrm>
            <a:off x="7844189" y="1165766"/>
            <a:ext cx="2548645" cy="369332"/>
          </a:xfrm>
          <a:prstGeom prst="rect">
            <a:avLst/>
          </a:prstGeom>
          <a:noFill/>
        </p:spPr>
        <p:txBody>
          <a:bodyPr wrap="square" rtlCol="0">
            <a:spAutoFit/>
          </a:bodyPr>
          <a:lstStyle/>
          <a:p>
            <a:r>
              <a:rPr kumimoji="1" lang="en-US" altLang="ja-JP" dirty="0"/>
              <a:t>Row[6]=01010100</a:t>
            </a:r>
            <a:endParaRPr kumimoji="1" lang="ja-JP" altLang="en-US" dirty="0"/>
          </a:p>
        </p:txBody>
      </p:sp>
    </p:spTree>
    <p:extLst>
      <p:ext uri="{BB962C8B-B14F-4D97-AF65-F5344CB8AC3E}">
        <p14:creationId xmlns:p14="http://schemas.microsoft.com/office/powerpoint/2010/main" val="26747529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3DB271BC-4B04-FD3A-D576-7DA22FF1BE33}"/>
              </a:ext>
            </a:extLst>
          </p:cNvPr>
          <p:cNvCxnSpPr>
            <a:cxnSpLocks/>
          </p:cNvCxnSpPr>
          <p:nvPr/>
        </p:nvCxnSpPr>
        <p:spPr>
          <a:xfrm>
            <a:off x="1059690" y="4469500"/>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17BEA156-EA98-D454-FF9A-1212D7B51036}"/>
              </a:ext>
            </a:extLst>
          </p:cNvPr>
          <p:cNvCxnSpPr>
            <a:cxnSpLocks/>
          </p:cNvCxnSpPr>
          <p:nvPr/>
        </p:nvCxnSpPr>
        <p:spPr>
          <a:xfrm flipV="1">
            <a:off x="1762423" y="4469500"/>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24C39CAE-34D7-53F2-D9F1-7C0662548563}"/>
              </a:ext>
            </a:extLst>
          </p:cNvPr>
          <p:cNvCxnSpPr>
            <a:cxnSpLocks/>
          </p:cNvCxnSpPr>
          <p:nvPr/>
        </p:nvCxnSpPr>
        <p:spPr>
          <a:xfrm flipV="1">
            <a:off x="1059690" y="4469500"/>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正方形/長方形 6">
            <a:extLst>
              <a:ext uri="{FF2B5EF4-FFF2-40B4-BE49-F238E27FC236}">
                <a16:creationId xmlns:a16="http://schemas.microsoft.com/office/drawing/2014/main" id="{730C07C2-8797-970C-1EE2-7920310795BB}"/>
              </a:ext>
            </a:extLst>
          </p:cNvPr>
          <p:cNvSpPr/>
          <p:nvPr/>
        </p:nvSpPr>
        <p:spPr>
          <a:xfrm>
            <a:off x="1222679" y="5413531"/>
            <a:ext cx="355589" cy="338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FAECE430-8364-69EA-0EB3-84BB885E7EAE}"/>
              </a:ext>
            </a:extLst>
          </p:cNvPr>
          <p:cNvCxnSpPr>
            <a:cxnSpLocks/>
          </p:cNvCxnSpPr>
          <p:nvPr/>
        </p:nvCxnSpPr>
        <p:spPr>
          <a:xfrm flipV="1">
            <a:off x="1762423" y="5206099"/>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68EEB81-7FB4-ED65-2340-159B3BC94C23}"/>
              </a:ext>
            </a:extLst>
          </p:cNvPr>
          <p:cNvCxnSpPr>
            <a:cxnSpLocks/>
          </p:cNvCxnSpPr>
          <p:nvPr/>
        </p:nvCxnSpPr>
        <p:spPr>
          <a:xfrm flipV="1">
            <a:off x="1059690" y="5206099"/>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EDD59739-B9FE-73EB-B031-B37D7B0F892E}"/>
              </a:ext>
            </a:extLst>
          </p:cNvPr>
          <p:cNvCxnSpPr>
            <a:cxnSpLocks/>
          </p:cNvCxnSpPr>
          <p:nvPr/>
        </p:nvCxnSpPr>
        <p:spPr>
          <a:xfrm>
            <a:off x="1059690" y="5206099"/>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DAE8809-27ED-BFD2-9855-601E7A04878C}"/>
              </a:ext>
            </a:extLst>
          </p:cNvPr>
          <p:cNvCxnSpPr>
            <a:cxnSpLocks/>
          </p:cNvCxnSpPr>
          <p:nvPr/>
        </p:nvCxnSpPr>
        <p:spPr>
          <a:xfrm>
            <a:off x="1059690" y="5934232"/>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C52FC50A-AEA5-EA57-DE08-C9E03AE306D8}"/>
              </a:ext>
            </a:extLst>
          </p:cNvPr>
          <p:cNvSpPr/>
          <p:nvPr/>
        </p:nvSpPr>
        <p:spPr>
          <a:xfrm>
            <a:off x="1698927" y="4427165"/>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81BA5596-B71C-12D1-3A7B-4408BC4BFEC4}"/>
              </a:ext>
            </a:extLst>
          </p:cNvPr>
          <p:cNvSpPr/>
          <p:nvPr/>
        </p:nvSpPr>
        <p:spPr>
          <a:xfrm>
            <a:off x="996206" y="4427165"/>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2C02D152-0433-26B3-EFFE-B6C7346F7D5F}"/>
              </a:ext>
            </a:extLst>
          </p:cNvPr>
          <p:cNvSpPr/>
          <p:nvPr/>
        </p:nvSpPr>
        <p:spPr>
          <a:xfrm>
            <a:off x="1698926" y="514683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48493B17-53E7-908C-87AA-8FE8B7568A05}"/>
              </a:ext>
            </a:extLst>
          </p:cNvPr>
          <p:cNvSpPr/>
          <p:nvPr/>
        </p:nvSpPr>
        <p:spPr>
          <a:xfrm>
            <a:off x="996205" y="514683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C210AB67-60AA-813C-310E-F3C3E6A32564}"/>
              </a:ext>
            </a:extLst>
          </p:cNvPr>
          <p:cNvSpPr/>
          <p:nvPr/>
        </p:nvSpPr>
        <p:spPr>
          <a:xfrm>
            <a:off x="1698926" y="587496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85244805-CEF7-3BF5-C3EE-990452661F1E}"/>
              </a:ext>
            </a:extLst>
          </p:cNvPr>
          <p:cNvSpPr/>
          <p:nvPr/>
        </p:nvSpPr>
        <p:spPr>
          <a:xfrm>
            <a:off x="996205" y="587496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コネクタ 17">
            <a:extLst>
              <a:ext uri="{FF2B5EF4-FFF2-40B4-BE49-F238E27FC236}">
                <a16:creationId xmlns:a16="http://schemas.microsoft.com/office/drawing/2014/main" id="{B1D490DA-3EF5-3564-506D-04640BF92651}"/>
              </a:ext>
            </a:extLst>
          </p:cNvPr>
          <p:cNvCxnSpPr>
            <a:cxnSpLocks/>
          </p:cNvCxnSpPr>
          <p:nvPr/>
        </p:nvCxnSpPr>
        <p:spPr>
          <a:xfrm>
            <a:off x="1059690" y="303016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FE011CD-AFD1-EE39-E607-22CD7A227DD7}"/>
              </a:ext>
            </a:extLst>
          </p:cNvPr>
          <p:cNvCxnSpPr>
            <a:cxnSpLocks/>
          </p:cNvCxnSpPr>
          <p:nvPr/>
        </p:nvCxnSpPr>
        <p:spPr>
          <a:xfrm flipV="1">
            <a:off x="1762423" y="3030166"/>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6A9E9689-4C5A-1820-430C-F0A89DCEE0CB}"/>
              </a:ext>
            </a:extLst>
          </p:cNvPr>
          <p:cNvCxnSpPr>
            <a:cxnSpLocks/>
          </p:cNvCxnSpPr>
          <p:nvPr/>
        </p:nvCxnSpPr>
        <p:spPr>
          <a:xfrm flipV="1">
            <a:off x="1059690" y="3030166"/>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BB602DD1-CA7B-EB56-809E-24D4C6F93AFF}"/>
              </a:ext>
            </a:extLst>
          </p:cNvPr>
          <p:cNvCxnSpPr>
            <a:cxnSpLocks/>
          </p:cNvCxnSpPr>
          <p:nvPr/>
        </p:nvCxnSpPr>
        <p:spPr>
          <a:xfrm flipV="1">
            <a:off x="1762423" y="3766765"/>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766972EC-0CBB-9888-172A-064B7E722335}"/>
              </a:ext>
            </a:extLst>
          </p:cNvPr>
          <p:cNvCxnSpPr>
            <a:cxnSpLocks/>
          </p:cNvCxnSpPr>
          <p:nvPr/>
        </p:nvCxnSpPr>
        <p:spPr>
          <a:xfrm flipV="1">
            <a:off x="1059690" y="3766765"/>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2ECABD60-F091-97C1-1CC1-99943F3F2DF5}"/>
              </a:ext>
            </a:extLst>
          </p:cNvPr>
          <p:cNvCxnSpPr>
            <a:cxnSpLocks/>
          </p:cNvCxnSpPr>
          <p:nvPr/>
        </p:nvCxnSpPr>
        <p:spPr>
          <a:xfrm>
            <a:off x="1059690" y="3766765"/>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id="{D0AD8A51-CBE3-B624-0C69-2D720353FF27}"/>
              </a:ext>
            </a:extLst>
          </p:cNvPr>
          <p:cNvSpPr/>
          <p:nvPr/>
        </p:nvSpPr>
        <p:spPr>
          <a:xfrm>
            <a:off x="1698927" y="298783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804EDC2C-0582-3F42-4ED1-0FEB1E5BF6E6}"/>
              </a:ext>
            </a:extLst>
          </p:cNvPr>
          <p:cNvSpPr/>
          <p:nvPr/>
        </p:nvSpPr>
        <p:spPr>
          <a:xfrm>
            <a:off x="996206" y="298783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6184AE69-4978-60D0-A64D-A695237EE607}"/>
              </a:ext>
            </a:extLst>
          </p:cNvPr>
          <p:cNvSpPr/>
          <p:nvPr/>
        </p:nvSpPr>
        <p:spPr>
          <a:xfrm>
            <a:off x="1698926" y="370749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69A49F36-B187-61EB-A2C5-512FB4172021}"/>
              </a:ext>
            </a:extLst>
          </p:cNvPr>
          <p:cNvSpPr/>
          <p:nvPr/>
        </p:nvSpPr>
        <p:spPr>
          <a:xfrm>
            <a:off x="996205" y="370749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コネクタ 31">
            <a:extLst>
              <a:ext uri="{FF2B5EF4-FFF2-40B4-BE49-F238E27FC236}">
                <a16:creationId xmlns:a16="http://schemas.microsoft.com/office/drawing/2014/main" id="{E481823C-3E31-3CC9-F436-CE9B94A9AE0E}"/>
              </a:ext>
            </a:extLst>
          </p:cNvPr>
          <p:cNvCxnSpPr>
            <a:cxnSpLocks/>
          </p:cNvCxnSpPr>
          <p:nvPr/>
        </p:nvCxnSpPr>
        <p:spPr>
          <a:xfrm>
            <a:off x="1059689" y="1590830"/>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79884788-61C0-1917-414A-BCC18BDAED44}"/>
              </a:ext>
            </a:extLst>
          </p:cNvPr>
          <p:cNvCxnSpPr>
            <a:cxnSpLocks/>
          </p:cNvCxnSpPr>
          <p:nvPr/>
        </p:nvCxnSpPr>
        <p:spPr>
          <a:xfrm flipV="1">
            <a:off x="1762422" y="1590830"/>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C41ECDF8-49BD-71D3-5ACE-AAF7144965CE}"/>
              </a:ext>
            </a:extLst>
          </p:cNvPr>
          <p:cNvCxnSpPr>
            <a:cxnSpLocks/>
          </p:cNvCxnSpPr>
          <p:nvPr/>
        </p:nvCxnSpPr>
        <p:spPr>
          <a:xfrm flipV="1">
            <a:off x="1059689" y="1590830"/>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8C1D9275-3124-4BA1-57D1-DAE8C1AAF3F6}"/>
              </a:ext>
            </a:extLst>
          </p:cNvPr>
          <p:cNvCxnSpPr>
            <a:cxnSpLocks/>
          </p:cNvCxnSpPr>
          <p:nvPr/>
        </p:nvCxnSpPr>
        <p:spPr>
          <a:xfrm flipV="1">
            <a:off x="1762422" y="2327429"/>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C31531CE-2FB9-DC9A-9688-B72CBF469EBC}"/>
              </a:ext>
            </a:extLst>
          </p:cNvPr>
          <p:cNvCxnSpPr>
            <a:cxnSpLocks/>
          </p:cNvCxnSpPr>
          <p:nvPr/>
        </p:nvCxnSpPr>
        <p:spPr>
          <a:xfrm flipV="1">
            <a:off x="1059689" y="2327429"/>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85EED804-B34A-B470-9ECC-F20D63FBA213}"/>
              </a:ext>
            </a:extLst>
          </p:cNvPr>
          <p:cNvCxnSpPr>
            <a:cxnSpLocks/>
          </p:cNvCxnSpPr>
          <p:nvPr/>
        </p:nvCxnSpPr>
        <p:spPr>
          <a:xfrm>
            <a:off x="1059689" y="2327429"/>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39" name="正方形/長方形 38">
            <a:extLst>
              <a:ext uri="{FF2B5EF4-FFF2-40B4-BE49-F238E27FC236}">
                <a16:creationId xmlns:a16="http://schemas.microsoft.com/office/drawing/2014/main" id="{A186433A-6D69-FAFB-1221-A6AD411D73B1}"/>
              </a:ext>
            </a:extLst>
          </p:cNvPr>
          <p:cNvSpPr/>
          <p:nvPr/>
        </p:nvSpPr>
        <p:spPr>
          <a:xfrm>
            <a:off x="1698926" y="1548495"/>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8BB48E64-0264-5456-81B4-DC4DB732B08A}"/>
              </a:ext>
            </a:extLst>
          </p:cNvPr>
          <p:cNvSpPr/>
          <p:nvPr/>
        </p:nvSpPr>
        <p:spPr>
          <a:xfrm>
            <a:off x="996205" y="1548495"/>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FF1EC22B-9A52-6B11-E188-55A4524A5657}"/>
              </a:ext>
            </a:extLst>
          </p:cNvPr>
          <p:cNvSpPr/>
          <p:nvPr/>
        </p:nvSpPr>
        <p:spPr>
          <a:xfrm>
            <a:off x="1698925" y="226816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DB608BE1-C442-8B0B-DAA7-6552AB451A3E}"/>
              </a:ext>
            </a:extLst>
          </p:cNvPr>
          <p:cNvSpPr/>
          <p:nvPr/>
        </p:nvSpPr>
        <p:spPr>
          <a:xfrm>
            <a:off x="996204" y="226816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コネクタ 42">
            <a:extLst>
              <a:ext uri="{FF2B5EF4-FFF2-40B4-BE49-F238E27FC236}">
                <a16:creationId xmlns:a16="http://schemas.microsoft.com/office/drawing/2014/main" id="{DA4EAC80-A0E4-2277-A9B7-90FA099FA119}"/>
              </a:ext>
            </a:extLst>
          </p:cNvPr>
          <p:cNvCxnSpPr>
            <a:cxnSpLocks/>
          </p:cNvCxnSpPr>
          <p:nvPr/>
        </p:nvCxnSpPr>
        <p:spPr>
          <a:xfrm>
            <a:off x="1059688" y="159969"/>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6F445A07-2210-BA02-BDD7-4DC4CF2F0C1F}"/>
              </a:ext>
            </a:extLst>
          </p:cNvPr>
          <p:cNvCxnSpPr>
            <a:cxnSpLocks/>
          </p:cNvCxnSpPr>
          <p:nvPr/>
        </p:nvCxnSpPr>
        <p:spPr>
          <a:xfrm flipV="1">
            <a:off x="1762421" y="159969"/>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2DC0C55D-327D-49A8-745B-B1FE57E3EEBA}"/>
              </a:ext>
            </a:extLst>
          </p:cNvPr>
          <p:cNvCxnSpPr>
            <a:cxnSpLocks/>
          </p:cNvCxnSpPr>
          <p:nvPr/>
        </p:nvCxnSpPr>
        <p:spPr>
          <a:xfrm flipV="1">
            <a:off x="1059688" y="159969"/>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6CB8EF71-BC65-C5E6-3458-D1B72E83FA4D}"/>
              </a:ext>
            </a:extLst>
          </p:cNvPr>
          <p:cNvCxnSpPr>
            <a:cxnSpLocks/>
          </p:cNvCxnSpPr>
          <p:nvPr/>
        </p:nvCxnSpPr>
        <p:spPr>
          <a:xfrm flipV="1">
            <a:off x="1762421" y="896568"/>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F8608E7A-27C7-519F-44F7-24030B8FA118}"/>
              </a:ext>
            </a:extLst>
          </p:cNvPr>
          <p:cNvCxnSpPr>
            <a:cxnSpLocks/>
          </p:cNvCxnSpPr>
          <p:nvPr/>
        </p:nvCxnSpPr>
        <p:spPr>
          <a:xfrm flipV="1">
            <a:off x="1059688" y="896568"/>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B2762F22-67B9-F9B1-4730-00C7123C3702}"/>
              </a:ext>
            </a:extLst>
          </p:cNvPr>
          <p:cNvCxnSpPr>
            <a:cxnSpLocks/>
          </p:cNvCxnSpPr>
          <p:nvPr/>
        </p:nvCxnSpPr>
        <p:spPr>
          <a:xfrm>
            <a:off x="1059688" y="896568"/>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50" name="正方形/長方形 49">
            <a:extLst>
              <a:ext uri="{FF2B5EF4-FFF2-40B4-BE49-F238E27FC236}">
                <a16:creationId xmlns:a16="http://schemas.microsoft.com/office/drawing/2014/main" id="{6257C41E-7281-3129-18E9-651932D89C62}"/>
              </a:ext>
            </a:extLst>
          </p:cNvPr>
          <p:cNvSpPr/>
          <p:nvPr/>
        </p:nvSpPr>
        <p:spPr>
          <a:xfrm>
            <a:off x="1698925" y="11763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EF8F5B41-1E1E-264B-FA6F-7BBA7495E091}"/>
              </a:ext>
            </a:extLst>
          </p:cNvPr>
          <p:cNvSpPr/>
          <p:nvPr/>
        </p:nvSpPr>
        <p:spPr>
          <a:xfrm>
            <a:off x="996204" y="11763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D162DD4F-7E2E-B078-178B-09197B3B0452}"/>
              </a:ext>
            </a:extLst>
          </p:cNvPr>
          <p:cNvSpPr/>
          <p:nvPr/>
        </p:nvSpPr>
        <p:spPr>
          <a:xfrm>
            <a:off x="1698924" y="83730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336D1861-14BA-FADB-924A-683B52293704}"/>
              </a:ext>
            </a:extLst>
          </p:cNvPr>
          <p:cNvSpPr/>
          <p:nvPr/>
        </p:nvSpPr>
        <p:spPr>
          <a:xfrm>
            <a:off x="996203" y="83730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4" name="直線コネクタ 53">
            <a:extLst>
              <a:ext uri="{FF2B5EF4-FFF2-40B4-BE49-F238E27FC236}">
                <a16:creationId xmlns:a16="http://schemas.microsoft.com/office/drawing/2014/main" id="{10540880-0071-F7E7-33DF-7221EA428550}"/>
              </a:ext>
            </a:extLst>
          </p:cNvPr>
          <p:cNvCxnSpPr>
            <a:cxnSpLocks/>
          </p:cNvCxnSpPr>
          <p:nvPr/>
        </p:nvCxnSpPr>
        <p:spPr>
          <a:xfrm>
            <a:off x="1783591" y="4469500"/>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610C6F8C-E494-F885-C7C9-0C25A4961385}"/>
              </a:ext>
            </a:extLst>
          </p:cNvPr>
          <p:cNvCxnSpPr>
            <a:cxnSpLocks/>
          </p:cNvCxnSpPr>
          <p:nvPr/>
        </p:nvCxnSpPr>
        <p:spPr>
          <a:xfrm flipV="1">
            <a:off x="2486324" y="4469500"/>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78787AF1-751E-3A6D-17B6-BE29F7295E12}"/>
              </a:ext>
            </a:extLst>
          </p:cNvPr>
          <p:cNvCxnSpPr>
            <a:cxnSpLocks/>
          </p:cNvCxnSpPr>
          <p:nvPr/>
        </p:nvCxnSpPr>
        <p:spPr>
          <a:xfrm flipV="1">
            <a:off x="2486324" y="5206099"/>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CB3BB34E-5371-C66E-7F95-54F5A827719C}"/>
              </a:ext>
            </a:extLst>
          </p:cNvPr>
          <p:cNvCxnSpPr>
            <a:cxnSpLocks/>
          </p:cNvCxnSpPr>
          <p:nvPr/>
        </p:nvCxnSpPr>
        <p:spPr>
          <a:xfrm>
            <a:off x="1783591" y="5206099"/>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FBD3A07B-BBCD-A382-EC8C-D78A9E408F7F}"/>
              </a:ext>
            </a:extLst>
          </p:cNvPr>
          <p:cNvCxnSpPr>
            <a:cxnSpLocks/>
          </p:cNvCxnSpPr>
          <p:nvPr/>
        </p:nvCxnSpPr>
        <p:spPr>
          <a:xfrm>
            <a:off x="1783591" y="5934232"/>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id="{53193078-448E-ADB6-287D-C4B7A75F96F9}"/>
              </a:ext>
            </a:extLst>
          </p:cNvPr>
          <p:cNvSpPr/>
          <p:nvPr/>
        </p:nvSpPr>
        <p:spPr>
          <a:xfrm>
            <a:off x="2422828" y="4427165"/>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51694377-5A9D-0E8D-F6B8-C3F9F75BC091}"/>
              </a:ext>
            </a:extLst>
          </p:cNvPr>
          <p:cNvSpPr/>
          <p:nvPr/>
        </p:nvSpPr>
        <p:spPr>
          <a:xfrm>
            <a:off x="2422827" y="514683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2A325007-1514-F28B-94AB-4AEB8E148383}"/>
              </a:ext>
            </a:extLst>
          </p:cNvPr>
          <p:cNvSpPr/>
          <p:nvPr/>
        </p:nvSpPr>
        <p:spPr>
          <a:xfrm>
            <a:off x="2422827" y="587496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5" name="直線コネクタ 64">
            <a:extLst>
              <a:ext uri="{FF2B5EF4-FFF2-40B4-BE49-F238E27FC236}">
                <a16:creationId xmlns:a16="http://schemas.microsoft.com/office/drawing/2014/main" id="{C16CBA01-D8E1-78FE-EC0B-49A740AFB984}"/>
              </a:ext>
            </a:extLst>
          </p:cNvPr>
          <p:cNvCxnSpPr>
            <a:cxnSpLocks/>
          </p:cNvCxnSpPr>
          <p:nvPr/>
        </p:nvCxnSpPr>
        <p:spPr>
          <a:xfrm>
            <a:off x="1783591" y="303016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5DE641C4-F796-AE0F-7242-00E052CD83C6}"/>
              </a:ext>
            </a:extLst>
          </p:cNvPr>
          <p:cNvCxnSpPr>
            <a:cxnSpLocks/>
          </p:cNvCxnSpPr>
          <p:nvPr/>
        </p:nvCxnSpPr>
        <p:spPr>
          <a:xfrm flipV="1">
            <a:off x="2486324" y="3030166"/>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33F60239-A643-BC84-3470-8F7F43E0F267}"/>
              </a:ext>
            </a:extLst>
          </p:cNvPr>
          <p:cNvCxnSpPr>
            <a:cxnSpLocks/>
          </p:cNvCxnSpPr>
          <p:nvPr/>
        </p:nvCxnSpPr>
        <p:spPr>
          <a:xfrm flipV="1">
            <a:off x="2486324" y="3766765"/>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F7A0D692-3C88-ECF9-8488-DAF2A3207C37}"/>
              </a:ext>
            </a:extLst>
          </p:cNvPr>
          <p:cNvCxnSpPr>
            <a:cxnSpLocks/>
          </p:cNvCxnSpPr>
          <p:nvPr/>
        </p:nvCxnSpPr>
        <p:spPr>
          <a:xfrm>
            <a:off x="1783591" y="3766765"/>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72" name="正方形/長方形 71">
            <a:extLst>
              <a:ext uri="{FF2B5EF4-FFF2-40B4-BE49-F238E27FC236}">
                <a16:creationId xmlns:a16="http://schemas.microsoft.com/office/drawing/2014/main" id="{D532AD79-FB03-1C71-5289-C11C4D95353C}"/>
              </a:ext>
            </a:extLst>
          </p:cNvPr>
          <p:cNvSpPr/>
          <p:nvPr/>
        </p:nvSpPr>
        <p:spPr>
          <a:xfrm>
            <a:off x="2422828" y="298783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14C2179C-CE46-04FC-3125-92A090C71594}"/>
              </a:ext>
            </a:extLst>
          </p:cNvPr>
          <p:cNvSpPr/>
          <p:nvPr/>
        </p:nvSpPr>
        <p:spPr>
          <a:xfrm>
            <a:off x="2422827" y="370749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4" name="直線コネクタ 73">
            <a:extLst>
              <a:ext uri="{FF2B5EF4-FFF2-40B4-BE49-F238E27FC236}">
                <a16:creationId xmlns:a16="http://schemas.microsoft.com/office/drawing/2014/main" id="{39443B22-1072-109F-EBCE-EAEA9EC31AE2}"/>
              </a:ext>
            </a:extLst>
          </p:cNvPr>
          <p:cNvCxnSpPr>
            <a:cxnSpLocks/>
          </p:cNvCxnSpPr>
          <p:nvPr/>
        </p:nvCxnSpPr>
        <p:spPr>
          <a:xfrm>
            <a:off x="1783590" y="1590830"/>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8E7C9E6E-F2A0-44ED-96F3-12834D3012CC}"/>
              </a:ext>
            </a:extLst>
          </p:cNvPr>
          <p:cNvCxnSpPr>
            <a:cxnSpLocks/>
          </p:cNvCxnSpPr>
          <p:nvPr/>
        </p:nvCxnSpPr>
        <p:spPr>
          <a:xfrm flipV="1">
            <a:off x="2486323" y="1590830"/>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CE5B7199-D992-FFEC-BAD9-AA422F37A75D}"/>
              </a:ext>
            </a:extLst>
          </p:cNvPr>
          <p:cNvCxnSpPr>
            <a:cxnSpLocks/>
          </p:cNvCxnSpPr>
          <p:nvPr/>
        </p:nvCxnSpPr>
        <p:spPr>
          <a:xfrm flipV="1">
            <a:off x="2486323" y="2327429"/>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2E5EF1CB-CCC8-24B2-9403-2DDA6F51E806}"/>
              </a:ext>
            </a:extLst>
          </p:cNvPr>
          <p:cNvCxnSpPr>
            <a:cxnSpLocks/>
          </p:cNvCxnSpPr>
          <p:nvPr/>
        </p:nvCxnSpPr>
        <p:spPr>
          <a:xfrm>
            <a:off x="1783590" y="2327429"/>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81" name="正方形/長方形 80">
            <a:extLst>
              <a:ext uri="{FF2B5EF4-FFF2-40B4-BE49-F238E27FC236}">
                <a16:creationId xmlns:a16="http://schemas.microsoft.com/office/drawing/2014/main" id="{C8F58D67-AF3B-233F-AABD-79E4C9E74BF5}"/>
              </a:ext>
            </a:extLst>
          </p:cNvPr>
          <p:cNvSpPr/>
          <p:nvPr/>
        </p:nvSpPr>
        <p:spPr>
          <a:xfrm>
            <a:off x="2422827" y="1548495"/>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正方形/長方形 81">
            <a:extLst>
              <a:ext uri="{FF2B5EF4-FFF2-40B4-BE49-F238E27FC236}">
                <a16:creationId xmlns:a16="http://schemas.microsoft.com/office/drawing/2014/main" id="{71252F96-9D56-709D-43A8-4D83B86C006D}"/>
              </a:ext>
            </a:extLst>
          </p:cNvPr>
          <p:cNvSpPr/>
          <p:nvPr/>
        </p:nvSpPr>
        <p:spPr>
          <a:xfrm>
            <a:off x="2422826" y="226816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3" name="直線コネクタ 82">
            <a:extLst>
              <a:ext uri="{FF2B5EF4-FFF2-40B4-BE49-F238E27FC236}">
                <a16:creationId xmlns:a16="http://schemas.microsoft.com/office/drawing/2014/main" id="{838E31E3-AD26-DCEE-BF92-B6E09EE4757B}"/>
              </a:ext>
            </a:extLst>
          </p:cNvPr>
          <p:cNvCxnSpPr>
            <a:cxnSpLocks/>
          </p:cNvCxnSpPr>
          <p:nvPr/>
        </p:nvCxnSpPr>
        <p:spPr>
          <a:xfrm>
            <a:off x="1783589" y="159969"/>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E3120253-9249-1592-3E78-22AAC3B8106C}"/>
              </a:ext>
            </a:extLst>
          </p:cNvPr>
          <p:cNvCxnSpPr>
            <a:cxnSpLocks/>
          </p:cNvCxnSpPr>
          <p:nvPr/>
        </p:nvCxnSpPr>
        <p:spPr>
          <a:xfrm flipV="1">
            <a:off x="2486322" y="159969"/>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F724938B-72AF-6E51-F98F-46C812FDD747}"/>
              </a:ext>
            </a:extLst>
          </p:cNvPr>
          <p:cNvCxnSpPr>
            <a:cxnSpLocks/>
          </p:cNvCxnSpPr>
          <p:nvPr/>
        </p:nvCxnSpPr>
        <p:spPr>
          <a:xfrm flipV="1">
            <a:off x="2486322" y="896568"/>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15D64975-8929-1A3A-67EE-F3888C63A133}"/>
              </a:ext>
            </a:extLst>
          </p:cNvPr>
          <p:cNvCxnSpPr>
            <a:cxnSpLocks/>
          </p:cNvCxnSpPr>
          <p:nvPr/>
        </p:nvCxnSpPr>
        <p:spPr>
          <a:xfrm>
            <a:off x="1783589" y="896568"/>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90" name="正方形/長方形 89">
            <a:extLst>
              <a:ext uri="{FF2B5EF4-FFF2-40B4-BE49-F238E27FC236}">
                <a16:creationId xmlns:a16="http://schemas.microsoft.com/office/drawing/2014/main" id="{6098470B-5EE3-D0A7-D543-B830F4D8359D}"/>
              </a:ext>
            </a:extLst>
          </p:cNvPr>
          <p:cNvSpPr/>
          <p:nvPr/>
        </p:nvSpPr>
        <p:spPr>
          <a:xfrm>
            <a:off x="2422826" y="11763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正方形/長方形 90">
            <a:extLst>
              <a:ext uri="{FF2B5EF4-FFF2-40B4-BE49-F238E27FC236}">
                <a16:creationId xmlns:a16="http://schemas.microsoft.com/office/drawing/2014/main" id="{928FF9CC-2071-9654-BFEB-289D350DF55A}"/>
              </a:ext>
            </a:extLst>
          </p:cNvPr>
          <p:cNvSpPr/>
          <p:nvPr/>
        </p:nvSpPr>
        <p:spPr>
          <a:xfrm>
            <a:off x="2422825" y="83730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2" name="直線コネクタ 91">
            <a:extLst>
              <a:ext uri="{FF2B5EF4-FFF2-40B4-BE49-F238E27FC236}">
                <a16:creationId xmlns:a16="http://schemas.microsoft.com/office/drawing/2014/main" id="{77ECFE67-EA15-3131-714D-D39E8B0584F3}"/>
              </a:ext>
            </a:extLst>
          </p:cNvPr>
          <p:cNvCxnSpPr>
            <a:cxnSpLocks/>
          </p:cNvCxnSpPr>
          <p:nvPr/>
        </p:nvCxnSpPr>
        <p:spPr>
          <a:xfrm>
            <a:off x="2499013" y="4469500"/>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8B641ED4-AF76-41A0-CA84-D562236EB61B}"/>
              </a:ext>
            </a:extLst>
          </p:cNvPr>
          <p:cNvCxnSpPr>
            <a:cxnSpLocks/>
          </p:cNvCxnSpPr>
          <p:nvPr/>
        </p:nvCxnSpPr>
        <p:spPr>
          <a:xfrm flipV="1">
            <a:off x="3201746" y="4469500"/>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7AA2BA22-F6D7-6159-44F0-92F0FA274632}"/>
              </a:ext>
            </a:extLst>
          </p:cNvPr>
          <p:cNvCxnSpPr>
            <a:cxnSpLocks/>
          </p:cNvCxnSpPr>
          <p:nvPr/>
        </p:nvCxnSpPr>
        <p:spPr>
          <a:xfrm flipV="1">
            <a:off x="3201746" y="5206099"/>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EB6FAD48-3206-2A69-DBAB-63FF9C21A2F6}"/>
              </a:ext>
            </a:extLst>
          </p:cNvPr>
          <p:cNvCxnSpPr>
            <a:cxnSpLocks/>
          </p:cNvCxnSpPr>
          <p:nvPr/>
        </p:nvCxnSpPr>
        <p:spPr>
          <a:xfrm>
            <a:off x="2499013" y="5206099"/>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97" name="直線コネクタ 96">
            <a:extLst>
              <a:ext uri="{FF2B5EF4-FFF2-40B4-BE49-F238E27FC236}">
                <a16:creationId xmlns:a16="http://schemas.microsoft.com/office/drawing/2014/main" id="{E1A44BFF-6990-58E7-0EBF-376DD9BB357A}"/>
              </a:ext>
            </a:extLst>
          </p:cNvPr>
          <p:cNvCxnSpPr>
            <a:cxnSpLocks/>
          </p:cNvCxnSpPr>
          <p:nvPr/>
        </p:nvCxnSpPr>
        <p:spPr>
          <a:xfrm>
            <a:off x="2499013" y="5934232"/>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8" name="正方形/長方形 97">
            <a:extLst>
              <a:ext uri="{FF2B5EF4-FFF2-40B4-BE49-F238E27FC236}">
                <a16:creationId xmlns:a16="http://schemas.microsoft.com/office/drawing/2014/main" id="{DF38C21C-5A4D-71D6-90A6-12A0DB00C42D}"/>
              </a:ext>
            </a:extLst>
          </p:cNvPr>
          <p:cNvSpPr/>
          <p:nvPr/>
        </p:nvSpPr>
        <p:spPr>
          <a:xfrm>
            <a:off x="3138250" y="4427165"/>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正方形/長方形 98">
            <a:extLst>
              <a:ext uri="{FF2B5EF4-FFF2-40B4-BE49-F238E27FC236}">
                <a16:creationId xmlns:a16="http://schemas.microsoft.com/office/drawing/2014/main" id="{90F20A94-C072-025B-89AD-949D9EE41370}"/>
              </a:ext>
            </a:extLst>
          </p:cNvPr>
          <p:cNvSpPr/>
          <p:nvPr/>
        </p:nvSpPr>
        <p:spPr>
          <a:xfrm>
            <a:off x="3138249" y="514683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正方形/長方形 99">
            <a:extLst>
              <a:ext uri="{FF2B5EF4-FFF2-40B4-BE49-F238E27FC236}">
                <a16:creationId xmlns:a16="http://schemas.microsoft.com/office/drawing/2014/main" id="{99F4F7CF-4448-23E5-A954-DECEA2FA4EA8}"/>
              </a:ext>
            </a:extLst>
          </p:cNvPr>
          <p:cNvSpPr/>
          <p:nvPr/>
        </p:nvSpPr>
        <p:spPr>
          <a:xfrm>
            <a:off x="3138249" y="587496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1" name="直線コネクタ 100">
            <a:extLst>
              <a:ext uri="{FF2B5EF4-FFF2-40B4-BE49-F238E27FC236}">
                <a16:creationId xmlns:a16="http://schemas.microsoft.com/office/drawing/2014/main" id="{6D204A6A-208D-1084-D4C4-E559476813BB}"/>
              </a:ext>
            </a:extLst>
          </p:cNvPr>
          <p:cNvCxnSpPr>
            <a:cxnSpLocks/>
          </p:cNvCxnSpPr>
          <p:nvPr/>
        </p:nvCxnSpPr>
        <p:spPr>
          <a:xfrm>
            <a:off x="2499013" y="3030166"/>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2" name="直線コネクタ 101">
            <a:extLst>
              <a:ext uri="{FF2B5EF4-FFF2-40B4-BE49-F238E27FC236}">
                <a16:creationId xmlns:a16="http://schemas.microsoft.com/office/drawing/2014/main" id="{BE5E3FB5-4065-7D83-40B5-1D8BE6791A82}"/>
              </a:ext>
            </a:extLst>
          </p:cNvPr>
          <p:cNvCxnSpPr>
            <a:cxnSpLocks/>
          </p:cNvCxnSpPr>
          <p:nvPr/>
        </p:nvCxnSpPr>
        <p:spPr>
          <a:xfrm flipV="1">
            <a:off x="3201746" y="3030166"/>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B0AEE3B2-F795-D887-D275-299E7DF3F451}"/>
              </a:ext>
            </a:extLst>
          </p:cNvPr>
          <p:cNvCxnSpPr>
            <a:cxnSpLocks/>
          </p:cNvCxnSpPr>
          <p:nvPr/>
        </p:nvCxnSpPr>
        <p:spPr>
          <a:xfrm flipV="1">
            <a:off x="3201746" y="3766765"/>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300F106D-B417-EBCE-B0E4-E336F9B4F539}"/>
              </a:ext>
            </a:extLst>
          </p:cNvPr>
          <p:cNvCxnSpPr>
            <a:cxnSpLocks/>
          </p:cNvCxnSpPr>
          <p:nvPr/>
        </p:nvCxnSpPr>
        <p:spPr>
          <a:xfrm>
            <a:off x="2499013" y="3766765"/>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06" name="正方形/長方形 105">
            <a:extLst>
              <a:ext uri="{FF2B5EF4-FFF2-40B4-BE49-F238E27FC236}">
                <a16:creationId xmlns:a16="http://schemas.microsoft.com/office/drawing/2014/main" id="{BCAD3071-2C95-7719-EEF1-013F7C1F63B4}"/>
              </a:ext>
            </a:extLst>
          </p:cNvPr>
          <p:cNvSpPr/>
          <p:nvPr/>
        </p:nvSpPr>
        <p:spPr>
          <a:xfrm>
            <a:off x="3138250" y="298783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正方形/長方形 106">
            <a:extLst>
              <a:ext uri="{FF2B5EF4-FFF2-40B4-BE49-F238E27FC236}">
                <a16:creationId xmlns:a16="http://schemas.microsoft.com/office/drawing/2014/main" id="{E0ABE62B-BFC0-3022-879C-2FA38174B7E5}"/>
              </a:ext>
            </a:extLst>
          </p:cNvPr>
          <p:cNvSpPr/>
          <p:nvPr/>
        </p:nvSpPr>
        <p:spPr>
          <a:xfrm>
            <a:off x="3138249" y="370749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8" name="直線コネクタ 107">
            <a:extLst>
              <a:ext uri="{FF2B5EF4-FFF2-40B4-BE49-F238E27FC236}">
                <a16:creationId xmlns:a16="http://schemas.microsoft.com/office/drawing/2014/main" id="{E750B902-B3C4-9E3A-EB4D-759BAD76504F}"/>
              </a:ext>
            </a:extLst>
          </p:cNvPr>
          <p:cNvCxnSpPr>
            <a:cxnSpLocks/>
          </p:cNvCxnSpPr>
          <p:nvPr/>
        </p:nvCxnSpPr>
        <p:spPr>
          <a:xfrm>
            <a:off x="2499012" y="1590830"/>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B649059D-14D8-C714-29BE-40EBBC324650}"/>
              </a:ext>
            </a:extLst>
          </p:cNvPr>
          <p:cNvCxnSpPr>
            <a:cxnSpLocks/>
          </p:cNvCxnSpPr>
          <p:nvPr/>
        </p:nvCxnSpPr>
        <p:spPr>
          <a:xfrm flipV="1">
            <a:off x="3201745" y="1590830"/>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600F0F13-9989-5488-DEB4-50675122284D}"/>
              </a:ext>
            </a:extLst>
          </p:cNvPr>
          <p:cNvCxnSpPr>
            <a:cxnSpLocks/>
          </p:cNvCxnSpPr>
          <p:nvPr/>
        </p:nvCxnSpPr>
        <p:spPr>
          <a:xfrm flipV="1">
            <a:off x="3201745" y="2327429"/>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289C9EBA-BB6C-06FF-0364-83798DC59506}"/>
              </a:ext>
            </a:extLst>
          </p:cNvPr>
          <p:cNvCxnSpPr>
            <a:cxnSpLocks/>
          </p:cNvCxnSpPr>
          <p:nvPr/>
        </p:nvCxnSpPr>
        <p:spPr>
          <a:xfrm>
            <a:off x="2499012" y="2327429"/>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13" name="正方形/長方形 112">
            <a:extLst>
              <a:ext uri="{FF2B5EF4-FFF2-40B4-BE49-F238E27FC236}">
                <a16:creationId xmlns:a16="http://schemas.microsoft.com/office/drawing/2014/main" id="{60C34DAA-DDCB-407A-2233-31E8C2F67D48}"/>
              </a:ext>
            </a:extLst>
          </p:cNvPr>
          <p:cNvSpPr/>
          <p:nvPr/>
        </p:nvSpPr>
        <p:spPr>
          <a:xfrm>
            <a:off x="3138249" y="1548495"/>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正方形/長方形 113">
            <a:extLst>
              <a:ext uri="{FF2B5EF4-FFF2-40B4-BE49-F238E27FC236}">
                <a16:creationId xmlns:a16="http://schemas.microsoft.com/office/drawing/2014/main" id="{FB038146-B2E3-DC85-39C2-C02CA62DF516}"/>
              </a:ext>
            </a:extLst>
          </p:cNvPr>
          <p:cNvSpPr/>
          <p:nvPr/>
        </p:nvSpPr>
        <p:spPr>
          <a:xfrm>
            <a:off x="3138248" y="226816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5" name="直線コネクタ 114">
            <a:extLst>
              <a:ext uri="{FF2B5EF4-FFF2-40B4-BE49-F238E27FC236}">
                <a16:creationId xmlns:a16="http://schemas.microsoft.com/office/drawing/2014/main" id="{414DCE3F-71F0-589B-30BF-4D224701D805}"/>
              </a:ext>
            </a:extLst>
          </p:cNvPr>
          <p:cNvCxnSpPr>
            <a:cxnSpLocks/>
          </p:cNvCxnSpPr>
          <p:nvPr/>
        </p:nvCxnSpPr>
        <p:spPr>
          <a:xfrm>
            <a:off x="2499011" y="159969"/>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6" name="直線コネクタ 115">
            <a:extLst>
              <a:ext uri="{FF2B5EF4-FFF2-40B4-BE49-F238E27FC236}">
                <a16:creationId xmlns:a16="http://schemas.microsoft.com/office/drawing/2014/main" id="{5100BC09-36FE-C6EC-C623-4F489F268FE6}"/>
              </a:ext>
            </a:extLst>
          </p:cNvPr>
          <p:cNvCxnSpPr>
            <a:cxnSpLocks/>
          </p:cNvCxnSpPr>
          <p:nvPr/>
        </p:nvCxnSpPr>
        <p:spPr>
          <a:xfrm flipV="1">
            <a:off x="3201744" y="159969"/>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18" name="直線コネクタ 117">
            <a:extLst>
              <a:ext uri="{FF2B5EF4-FFF2-40B4-BE49-F238E27FC236}">
                <a16:creationId xmlns:a16="http://schemas.microsoft.com/office/drawing/2014/main" id="{CEF6CE5D-70AC-BE0A-A1DA-00A5E889C6F5}"/>
              </a:ext>
            </a:extLst>
          </p:cNvPr>
          <p:cNvCxnSpPr>
            <a:cxnSpLocks/>
          </p:cNvCxnSpPr>
          <p:nvPr/>
        </p:nvCxnSpPr>
        <p:spPr>
          <a:xfrm flipV="1">
            <a:off x="3201744" y="896568"/>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724517A7-36BA-0651-8448-05F2CF1BFC13}"/>
              </a:ext>
            </a:extLst>
          </p:cNvPr>
          <p:cNvCxnSpPr>
            <a:cxnSpLocks/>
          </p:cNvCxnSpPr>
          <p:nvPr/>
        </p:nvCxnSpPr>
        <p:spPr>
          <a:xfrm>
            <a:off x="2499011" y="896568"/>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20" name="正方形/長方形 119">
            <a:extLst>
              <a:ext uri="{FF2B5EF4-FFF2-40B4-BE49-F238E27FC236}">
                <a16:creationId xmlns:a16="http://schemas.microsoft.com/office/drawing/2014/main" id="{4E7DD7C0-D448-E9CA-6B84-BF4469106A9B}"/>
              </a:ext>
            </a:extLst>
          </p:cNvPr>
          <p:cNvSpPr/>
          <p:nvPr/>
        </p:nvSpPr>
        <p:spPr>
          <a:xfrm>
            <a:off x="3138248" y="11763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正方形/長方形 120">
            <a:extLst>
              <a:ext uri="{FF2B5EF4-FFF2-40B4-BE49-F238E27FC236}">
                <a16:creationId xmlns:a16="http://schemas.microsoft.com/office/drawing/2014/main" id="{3DDC863E-6A72-FE0E-4CCB-6712B5DE9846}"/>
              </a:ext>
            </a:extLst>
          </p:cNvPr>
          <p:cNvSpPr/>
          <p:nvPr/>
        </p:nvSpPr>
        <p:spPr>
          <a:xfrm>
            <a:off x="3138247" y="83730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2" name="直線コネクタ 121">
            <a:extLst>
              <a:ext uri="{FF2B5EF4-FFF2-40B4-BE49-F238E27FC236}">
                <a16:creationId xmlns:a16="http://schemas.microsoft.com/office/drawing/2014/main" id="{61BC41AB-2EE6-94EC-184E-E7CCCA5A617D}"/>
              </a:ext>
            </a:extLst>
          </p:cNvPr>
          <p:cNvCxnSpPr>
            <a:cxnSpLocks/>
          </p:cNvCxnSpPr>
          <p:nvPr/>
        </p:nvCxnSpPr>
        <p:spPr>
          <a:xfrm>
            <a:off x="3233492" y="4469500"/>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23" name="直線コネクタ 122">
            <a:extLst>
              <a:ext uri="{FF2B5EF4-FFF2-40B4-BE49-F238E27FC236}">
                <a16:creationId xmlns:a16="http://schemas.microsoft.com/office/drawing/2014/main" id="{9B3FA579-9797-CC1A-38FE-F3EA286C8C3D}"/>
              </a:ext>
            </a:extLst>
          </p:cNvPr>
          <p:cNvCxnSpPr>
            <a:cxnSpLocks/>
          </p:cNvCxnSpPr>
          <p:nvPr/>
        </p:nvCxnSpPr>
        <p:spPr>
          <a:xfrm flipV="1">
            <a:off x="3936225" y="4469500"/>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EF3A83C2-A61D-150D-F14C-A01F91F236FC}"/>
              </a:ext>
            </a:extLst>
          </p:cNvPr>
          <p:cNvCxnSpPr>
            <a:cxnSpLocks/>
          </p:cNvCxnSpPr>
          <p:nvPr/>
        </p:nvCxnSpPr>
        <p:spPr>
          <a:xfrm flipV="1">
            <a:off x="3936225" y="5206099"/>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直線コネクタ 125">
            <a:extLst>
              <a:ext uri="{FF2B5EF4-FFF2-40B4-BE49-F238E27FC236}">
                <a16:creationId xmlns:a16="http://schemas.microsoft.com/office/drawing/2014/main" id="{6BF7DA7E-0BAA-81D9-D2E6-2F2B4AB0FDBF}"/>
              </a:ext>
            </a:extLst>
          </p:cNvPr>
          <p:cNvCxnSpPr>
            <a:cxnSpLocks/>
          </p:cNvCxnSpPr>
          <p:nvPr/>
        </p:nvCxnSpPr>
        <p:spPr>
          <a:xfrm>
            <a:off x="3233492" y="5206099"/>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27" name="直線コネクタ 126">
            <a:extLst>
              <a:ext uri="{FF2B5EF4-FFF2-40B4-BE49-F238E27FC236}">
                <a16:creationId xmlns:a16="http://schemas.microsoft.com/office/drawing/2014/main" id="{6CB6B301-B41D-7BB1-42AD-1AB75089D9D0}"/>
              </a:ext>
            </a:extLst>
          </p:cNvPr>
          <p:cNvCxnSpPr>
            <a:cxnSpLocks/>
          </p:cNvCxnSpPr>
          <p:nvPr/>
        </p:nvCxnSpPr>
        <p:spPr>
          <a:xfrm>
            <a:off x="3233492" y="5934232"/>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28" name="正方形/長方形 127">
            <a:extLst>
              <a:ext uri="{FF2B5EF4-FFF2-40B4-BE49-F238E27FC236}">
                <a16:creationId xmlns:a16="http://schemas.microsoft.com/office/drawing/2014/main" id="{06D3AC49-E1B4-7D40-A0B5-314751BAF4B1}"/>
              </a:ext>
            </a:extLst>
          </p:cNvPr>
          <p:cNvSpPr/>
          <p:nvPr/>
        </p:nvSpPr>
        <p:spPr>
          <a:xfrm>
            <a:off x="3872729" y="4427165"/>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正方形/長方形 128">
            <a:extLst>
              <a:ext uri="{FF2B5EF4-FFF2-40B4-BE49-F238E27FC236}">
                <a16:creationId xmlns:a16="http://schemas.microsoft.com/office/drawing/2014/main" id="{87B03854-0550-B591-2775-DBDE6A9E51CE}"/>
              </a:ext>
            </a:extLst>
          </p:cNvPr>
          <p:cNvSpPr/>
          <p:nvPr/>
        </p:nvSpPr>
        <p:spPr>
          <a:xfrm>
            <a:off x="3872728" y="514683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正方形/長方形 129">
            <a:extLst>
              <a:ext uri="{FF2B5EF4-FFF2-40B4-BE49-F238E27FC236}">
                <a16:creationId xmlns:a16="http://schemas.microsoft.com/office/drawing/2014/main" id="{50E1EB9B-765B-F340-283A-A5D514A76563}"/>
              </a:ext>
            </a:extLst>
          </p:cNvPr>
          <p:cNvSpPr/>
          <p:nvPr/>
        </p:nvSpPr>
        <p:spPr>
          <a:xfrm>
            <a:off x="3872728" y="587496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1" name="直線コネクタ 130">
            <a:extLst>
              <a:ext uri="{FF2B5EF4-FFF2-40B4-BE49-F238E27FC236}">
                <a16:creationId xmlns:a16="http://schemas.microsoft.com/office/drawing/2014/main" id="{18E0C0C5-B4E6-BF7A-DAF3-D1B1A203254A}"/>
              </a:ext>
            </a:extLst>
          </p:cNvPr>
          <p:cNvCxnSpPr>
            <a:cxnSpLocks/>
          </p:cNvCxnSpPr>
          <p:nvPr/>
        </p:nvCxnSpPr>
        <p:spPr>
          <a:xfrm>
            <a:off x="3233492" y="3030166"/>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2" name="直線コネクタ 131">
            <a:extLst>
              <a:ext uri="{FF2B5EF4-FFF2-40B4-BE49-F238E27FC236}">
                <a16:creationId xmlns:a16="http://schemas.microsoft.com/office/drawing/2014/main" id="{E22F23BF-1B3B-D6E0-57E1-E431FF3DB751}"/>
              </a:ext>
            </a:extLst>
          </p:cNvPr>
          <p:cNvCxnSpPr>
            <a:cxnSpLocks/>
          </p:cNvCxnSpPr>
          <p:nvPr/>
        </p:nvCxnSpPr>
        <p:spPr>
          <a:xfrm flipV="1">
            <a:off x="3936225" y="3030166"/>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2752F75-9A40-C297-DE99-43F6EA47E705}"/>
              </a:ext>
            </a:extLst>
          </p:cNvPr>
          <p:cNvCxnSpPr>
            <a:cxnSpLocks/>
          </p:cNvCxnSpPr>
          <p:nvPr/>
        </p:nvCxnSpPr>
        <p:spPr>
          <a:xfrm flipV="1">
            <a:off x="3936225" y="3766765"/>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AE9610BB-4172-8C0E-402B-1CE07EADC838}"/>
              </a:ext>
            </a:extLst>
          </p:cNvPr>
          <p:cNvCxnSpPr>
            <a:cxnSpLocks/>
          </p:cNvCxnSpPr>
          <p:nvPr/>
        </p:nvCxnSpPr>
        <p:spPr>
          <a:xfrm>
            <a:off x="3233492" y="3766765"/>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36" name="正方形/長方形 135">
            <a:extLst>
              <a:ext uri="{FF2B5EF4-FFF2-40B4-BE49-F238E27FC236}">
                <a16:creationId xmlns:a16="http://schemas.microsoft.com/office/drawing/2014/main" id="{3AB2D012-9592-FDD9-C560-A9E7BA74FBBD}"/>
              </a:ext>
            </a:extLst>
          </p:cNvPr>
          <p:cNvSpPr/>
          <p:nvPr/>
        </p:nvSpPr>
        <p:spPr>
          <a:xfrm>
            <a:off x="3872729" y="298783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正方形/長方形 136">
            <a:extLst>
              <a:ext uri="{FF2B5EF4-FFF2-40B4-BE49-F238E27FC236}">
                <a16:creationId xmlns:a16="http://schemas.microsoft.com/office/drawing/2014/main" id="{8CB284CB-745F-9E8E-33C4-B59E54492B93}"/>
              </a:ext>
            </a:extLst>
          </p:cNvPr>
          <p:cNvSpPr/>
          <p:nvPr/>
        </p:nvSpPr>
        <p:spPr>
          <a:xfrm>
            <a:off x="3872728" y="370749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8" name="直線コネクタ 137">
            <a:extLst>
              <a:ext uri="{FF2B5EF4-FFF2-40B4-BE49-F238E27FC236}">
                <a16:creationId xmlns:a16="http://schemas.microsoft.com/office/drawing/2014/main" id="{59A388F0-6ED9-FF8E-8DAA-E9C878897E15}"/>
              </a:ext>
            </a:extLst>
          </p:cNvPr>
          <p:cNvCxnSpPr>
            <a:cxnSpLocks/>
          </p:cNvCxnSpPr>
          <p:nvPr/>
        </p:nvCxnSpPr>
        <p:spPr>
          <a:xfrm>
            <a:off x="3233491" y="1590830"/>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9" name="直線コネクタ 138">
            <a:extLst>
              <a:ext uri="{FF2B5EF4-FFF2-40B4-BE49-F238E27FC236}">
                <a16:creationId xmlns:a16="http://schemas.microsoft.com/office/drawing/2014/main" id="{E5445BAD-0658-BDC0-E8BA-BBA8BF1FCD78}"/>
              </a:ext>
            </a:extLst>
          </p:cNvPr>
          <p:cNvCxnSpPr>
            <a:cxnSpLocks/>
          </p:cNvCxnSpPr>
          <p:nvPr/>
        </p:nvCxnSpPr>
        <p:spPr>
          <a:xfrm flipV="1">
            <a:off x="3936224" y="1590830"/>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41" name="直線コネクタ 140">
            <a:extLst>
              <a:ext uri="{FF2B5EF4-FFF2-40B4-BE49-F238E27FC236}">
                <a16:creationId xmlns:a16="http://schemas.microsoft.com/office/drawing/2014/main" id="{6655541E-4CA2-D0FE-6B24-BA0089C82CDB}"/>
              </a:ext>
            </a:extLst>
          </p:cNvPr>
          <p:cNvCxnSpPr>
            <a:cxnSpLocks/>
          </p:cNvCxnSpPr>
          <p:nvPr/>
        </p:nvCxnSpPr>
        <p:spPr>
          <a:xfrm flipV="1">
            <a:off x="3936224" y="2327429"/>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42" name="直線コネクタ 141">
            <a:extLst>
              <a:ext uri="{FF2B5EF4-FFF2-40B4-BE49-F238E27FC236}">
                <a16:creationId xmlns:a16="http://schemas.microsoft.com/office/drawing/2014/main" id="{91EFE393-C655-AABD-28EC-849E24A032CC}"/>
              </a:ext>
            </a:extLst>
          </p:cNvPr>
          <p:cNvCxnSpPr>
            <a:cxnSpLocks/>
          </p:cNvCxnSpPr>
          <p:nvPr/>
        </p:nvCxnSpPr>
        <p:spPr>
          <a:xfrm>
            <a:off x="3233491" y="2327429"/>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43" name="正方形/長方形 142">
            <a:extLst>
              <a:ext uri="{FF2B5EF4-FFF2-40B4-BE49-F238E27FC236}">
                <a16:creationId xmlns:a16="http://schemas.microsoft.com/office/drawing/2014/main" id="{3C081606-3777-B93C-7EB7-9603DEFF97B3}"/>
              </a:ext>
            </a:extLst>
          </p:cNvPr>
          <p:cNvSpPr/>
          <p:nvPr/>
        </p:nvSpPr>
        <p:spPr>
          <a:xfrm>
            <a:off x="3872728" y="1548495"/>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正方形/長方形 143">
            <a:extLst>
              <a:ext uri="{FF2B5EF4-FFF2-40B4-BE49-F238E27FC236}">
                <a16:creationId xmlns:a16="http://schemas.microsoft.com/office/drawing/2014/main" id="{38F2836E-45E0-7F2B-6938-F2BB35A4B2C4}"/>
              </a:ext>
            </a:extLst>
          </p:cNvPr>
          <p:cNvSpPr/>
          <p:nvPr/>
        </p:nvSpPr>
        <p:spPr>
          <a:xfrm>
            <a:off x="3872727" y="226816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5" name="直線コネクタ 144">
            <a:extLst>
              <a:ext uri="{FF2B5EF4-FFF2-40B4-BE49-F238E27FC236}">
                <a16:creationId xmlns:a16="http://schemas.microsoft.com/office/drawing/2014/main" id="{FE1E20F1-1E51-A758-84F2-2B055F7EE3D4}"/>
              </a:ext>
            </a:extLst>
          </p:cNvPr>
          <p:cNvCxnSpPr>
            <a:cxnSpLocks/>
          </p:cNvCxnSpPr>
          <p:nvPr/>
        </p:nvCxnSpPr>
        <p:spPr>
          <a:xfrm>
            <a:off x="3233490" y="159969"/>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FA0A5200-DCBF-FA3F-9218-ACC3520BFA95}"/>
              </a:ext>
            </a:extLst>
          </p:cNvPr>
          <p:cNvCxnSpPr>
            <a:cxnSpLocks/>
          </p:cNvCxnSpPr>
          <p:nvPr/>
        </p:nvCxnSpPr>
        <p:spPr>
          <a:xfrm flipV="1">
            <a:off x="3936223" y="159969"/>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48" name="直線コネクタ 147">
            <a:extLst>
              <a:ext uri="{FF2B5EF4-FFF2-40B4-BE49-F238E27FC236}">
                <a16:creationId xmlns:a16="http://schemas.microsoft.com/office/drawing/2014/main" id="{72D7F4EA-165D-CF2D-9171-8DD349B75CA3}"/>
              </a:ext>
            </a:extLst>
          </p:cNvPr>
          <p:cNvCxnSpPr>
            <a:cxnSpLocks/>
          </p:cNvCxnSpPr>
          <p:nvPr/>
        </p:nvCxnSpPr>
        <p:spPr>
          <a:xfrm flipV="1">
            <a:off x="3936223" y="896568"/>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712B3748-6B46-3140-62C0-4C84D91AAF4F}"/>
              </a:ext>
            </a:extLst>
          </p:cNvPr>
          <p:cNvCxnSpPr>
            <a:cxnSpLocks/>
          </p:cNvCxnSpPr>
          <p:nvPr/>
        </p:nvCxnSpPr>
        <p:spPr>
          <a:xfrm>
            <a:off x="3233490" y="896568"/>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50" name="正方形/長方形 149">
            <a:extLst>
              <a:ext uri="{FF2B5EF4-FFF2-40B4-BE49-F238E27FC236}">
                <a16:creationId xmlns:a16="http://schemas.microsoft.com/office/drawing/2014/main" id="{B8374F67-3EED-FF6B-1EE4-A3CAC8C664A0}"/>
              </a:ext>
            </a:extLst>
          </p:cNvPr>
          <p:cNvSpPr/>
          <p:nvPr/>
        </p:nvSpPr>
        <p:spPr>
          <a:xfrm>
            <a:off x="3872727" y="11763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正方形/長方形 150">
            <a:extLst>
              <a:ext uri="{FF2B5EF4-FFF2-40B4-BE49-F238E27FC236}">
                <a16:creationId xmlns:a16="http://schemas.microsoft.com/office/drawing/2014/main" id="{3E80D152-9D6C-3EE7-D451-64DAED065260}"/>
              </a:ext>
            </a:extLst>
          </p:cNvPr>
          <p:cNvSpPr/>
          <p:nvPr/>
        </p:nvSpPr>
        <p:spPr>
          <a:xfrm>
            <a:off x="3872726" y="83730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2" name="直線コネクタ 151">
            <a:extLst>
              <a:ext uri="{FF2B5EF4-FFF2-40B4-BE49-F238E27FC236}">
                <a16:creationId xmlns:a16="http://schemas.microsoft.com/office/drawing/2014/main" id="{65F8DB6B-A0E2-41C8-CA7E-37BA6CF383E5}"/>
              </a:ext>
            </a:extLst>
          </p:cNvPr>
          <p:cNvCxnSpPr>
            <a:cxnSpLocks/>
          </p:cNvCxnSpPr>
          <p:nvPr/>
        </p:nvCxnSpPr>
        <p:spPr>
          <a:xfrm>
            <a:off x="3921394" y="4469500"/>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53" name="直線コネクタ 152">
            <a:extLst>
              <a:ext uri="{FF2B5EF4-FFF2-40B4-BE49-F238E27FC236}">
                <a16:creationId xmlns:a16="http://schemas.microsoft.com/office/drawing/2014/main" id="{D24418AB-8383-BC43-65E4-0BA3C3AB3096}"/>
              </a:ext>
            </a:extLst>
          </p:cNvPr>
          <p:cNvCxnSpPr>
            <a:cxnSpLocks/>
          </p:cNvCxnSpPr>
          <p:nvPr/>
        </p:nvCxnSpPr>
        <p:spPr>
          <a:xfrm flipV="1">
            <a:off x="4624127" y="4469500"/>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a:extLst>
              <a:ext uri="{FF2B5EF4-FFF2-40B4-BE49-F238E27FC236}">
                <a16:creationId xmlns:a16="http://schemas.microsoft.com/office/drawing/2014/main" id="{3F80CBF4-6B26-ECD6-F38A-D578765CF44F}"/>
              </a:ext>
            </a:extLst>
          </p:cNvPr>
          <p:cNvCxnSpPr>
            <a:cxnSpLocks/>
          </p:cNvCxnSpPr>
          <p:nvPr/>
        </p:nvCxnSpPr>
        <p:spPr>
          <a:xfrm flipV="1">
            <a:off x="4624127" y="5206099"/>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30B3F7C1-8B27-FE88-D0CF-F8AE475C47E0}"/>
              </a:ext>
            </a:extLst>
          </p:cNvPr>
          <p:cNvCxnSpPr>
            <a:cxnSpLocks/>
          </p:cNvCxnSpPr>
          <p:nvPr/>
        </p:nvCxnSpPr>
        <p:spPr>
          <a:xfrm>
            <a:off x="3921394" y="5206099"/>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446026A9-0076-BD2F-D3BE-D4389F018F44}"/>
              </a:ext>
            </a:extLst>
          </p:cNvPr>
          <p:cNvCxnSpPr>
            <a:cxnSpLocks/>
          </p:cNvCxnSpPr>
          <p:nvPr/>
        </p:nvCxnSpPr>
        <p:spPr>
          <a:xfrm>
            <a:off x="3921394" y="5934232"/>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57" name="正方形/長方形 156">
            <a:extLst>
              <a:ext uri="{FF2B5EF4-FFF2-40B4-BE49-F238E27FC236}">
                <a16:creationId xmlns:a16="http://schemas.microsoft.com/office/drawing/2014/main" id="{5ADAEA22-7D9B-F204-9E6B-A78BF0A74281}"/>
              </a:ext>
            </a:extLst>
          </p:cNvPr>
          <p:cNvSpPr/>
          <p:nvPr/>
        </p:nvSpPr>
        <p:spPr>
          <a:xfrm>
            <a:off x="4560631" y="4427165"/>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8" name="正方形/長方形 157">
            <a:extLst>
              <a:ext uri="{FF2B5EF4-FFF2-40B4-BE49-F238E27FC236}">
                <a16:creationId xmlns:a16="http://schemas.microsoft.com/office/drawing/2014/main" id="{FE69F294-92E9-82CC-0AA6-161341E703DA}"/>
              </a:ext>
            </a:extLst>
          </p:cNvPr>
          <p:cNvSpPr/>
          <p:nvPr/>
        </p:nvSpPr>
        <p:spPr>
          <a:xfrm>
            <a:off x="4560630" y="514683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正方形/長方形 158">
            <a:extLst>
              <a:ext uri="{FF2B5EF4-FFF2-40B4-BE49-F238E27FC236}">
                <a16:creationId xmlns:a16="http://schemas.microsoft.com/office/drawing/2014/main" id="{78E02071-89F4-04D3-9D14-074FDE9FC7B3}"/>
              </a:ext>
            </a:extLst>
          </p:cNvPr>
          <p:cNvSpPr/>
          <p:nvPr/>
        </p:nvSpPr>
        <p:spPr>
          <a:xfrm>
            <a:off x="4560630" y="587496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0" name="直線コネクタ 159">
            <a:extLst>
              <a:ext uri="{FF2B5EF4-FFF2-40B4-BE49-F238E27FC236}">
                <a16:creationId xmlns:a16="http://schemas.microsoft.com/office/drawing/2014/main" id="{A35B8BB5-145D-08D0-ABE1-CA71953DA553}"/>
              </a:ext>
            </a:extLst>
          </p:cNvPr>
          <p:cNvCxnSpPr>
            <a:cxnSpLocks/>
          </p:cNvCxnSpPr>
          <p:nvPr/>
        </p:nvCxnSpPr>
        <p:spPr>
          <a:xfrm>
            <a:off x="3921394" y="3030166"/>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id="{EB5F40EE-B126-C4CA-A378-6B57DD377E37}"/>
              </a:ext>
            </a:extLst>
          </p:cNvPr>
          <p:cNvCxnSpPr>
            <a:cxnSpLocks/>
          </p:cNvCxnSpPr>
          <p:nvPr/>
        </p:nvCxnSpPr>
        <p:spPr>
          <a:xfrm flipV="1">
            <a:off x="4624127" y="3030166"/>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2" name="直線コネクタ 161">
            <a:extLst>
              <a:ext uri="{FF2B5EF4-FFF2-40B4-BE49-F238E27FC236}">
                <a16:creationId xmlns:a16="http://schemas.microsoft.com/office/drawing/2014/main" id="{5C007EE9-F95B-3C3E-E6B2-8CFED85FA8AF}"/>
              </a:ext>
            </a:extLst>
          </p:cNvPr>
          <p:cNvCxnSpPr>
            <a:cxnSpLocks/>
          </p:cNvCxnSpPr>
          <p:nvPr/>
        </p:nvCxnSpPr>
        <p:spPr>
          <a:xfrm flipV="1">
            <a:off x="4624127" y="3766765"/>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3" name="直線コネクタ 162">
            <a:extLst>
              <a:ext uri="{FF2B5EF4-FFF2-40B4-BE49-F238E27FC236}">
                <a16:creationId xmlns:a16="http://schemas.microsoft.com/office/drawing/2014/main" id="{1FB434CD-6EE9-736F-2B34-3DAEAAA20E09}"/>
              </a:ext>
            </a:extLst>
          </p:cNvPr>
          <p:cNvCxnSpPr>
            <a:cxnSpLocks/>
          </p:cNvCxnSpPr>
          <p:nvPr/>
        </p:nvCxnSpPr>
        <p:spPr>
          <a:xfrm>
            <a:off x="3921394" y="3766765"/>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64" name="正方形/長方形 163">
            <a:extLst>
              <a:ext uri="{FF2B5EF4-FFF2-40B4-BE49-F238E27FC236}">
                <a16:creationId xmlns:a16="http://schemas.microsoft.com/office/drawing/2014/main" id="{53F6DB70-40E0-2833-28D6-B0BFD8864042}"/>
              </a:ext>
            </a:extLst>
          </p:cNvPr>
          <p:cNvSpPr/>
          <p:nvPr/>
        </p:nvSpPr>
        <p:spPr>
          <a:xfrm>
            <a:off x="4560631" y="298783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5" name="正方形/長方形 164">
            <a:extLst>
              <a:ext uri="{FF2B5EF4-FFF2-40B4-BE49-F238E27FC236}">
                <a16:creationId xmlns:a16="http://schemas.microsoft.com/office/drawing/2014/main" id="{BF061F58-86A2-33B3-485F-F3A1E68AC336}"/>
              </a:ext>
            </a:extLst>
          </p:cNvPr>
          <p:cNvSpPr/>
          <p:nvPr/>
        </p:nvSpPr>
        <p:spPr>
          <a:xfrm>
            <a:off x="4560630" y="370749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6" name="直線コネクタ 165">
            <a:extLst>
              <a:ext uri="{FF2B5EF4-FFF2-40B4-BE49-F238E27FC236}">
                <a16:creationId xmlns:a16="http://schemas.microsoft.com/office/drawing/2014/main" id="{AB886C83-67B5-C4B5-0D6C-ADF894487338}"/>
              </a:ext>
            </a:extLst>
          </p:cNvPr>
          <p:cNvCxnSpPr>
            <a:cxnSpLocks/>
          </p:cNvCxnSpPr>
          <p:nvPr/>
        </p:nvCxnSpPr>
        <p:spPr>
          <a:xfrm>
            <a:off x="3921393" y="1590830"/>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67" name="直線コネクタ 166">
            <a:extLst>
              <a:ext uri="{FF2B5EF4-FFF2-40B4-BE49-F238E27FC236}">
                <a16:creationId xmlns:a16="http://schemas.microsoft.com/office/drawing/2014/main" id="{4C3F9C99-0CD0-DD7A-369A-2DCD8A4AD1F9}"/>
              </a:ext>
            </a:extLst>
          </p:cNvPr>
          <p:cNvCxnSpPr>
            <a:cxnSpLocks/>
          </p:cNvCxnSpPr>
          <p:nvPr/>
        </p:nvCxnSpPr>
        <p:spPr>
          <a:xfrm flipV="1">
            <a:off x="4624126" y="1590830"/>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68" name="直線コネクタ 167">
            <a:extLst>
              <a:ext uri="{FF2B5EF4-FFF2-40B4-BE49-F238E27FC236}">
                <a16:creationId xmlns:a16="http://schemas.microsoft.com/office/drawing/2014/main" id="{F70645A9-B481-BC00-D872-376653B4C146}"/>
              </a:ext>
            </a:extLst>
          </p:cNvPr>
          <p:cNvCxnSpPr>
            <a:cxnSpLocks/>
          </p:cNvCxnSpPr>
          <p:nvPr/>
        </p:nvCxnSpPr>
        <p:spPr>
          <a:xfrm flipV="1">
            <a:off x="4624126" y="2327429"/>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69" name="直線コネクタ 168">
            <a:extLst>
              <a:ext uri="{FF2B5EF4-FFF2-40B4-BE49-F238E27FC236}">
                <a16:creationId xmlns:a16="http://schemas.microsoft.com/office/drawing/2014/main" id="{87F8C2EE-C13D-F163-5E47-88D9A94DC3DA}"/>
              </a:ext>
            </a:extLst>
          </p:cNvPr>
          <p:cNvCxnSpPr>
            <a:cxnSpLocks/>
          </p:cNvCxnSpPr>
          <p:nvPr/>
        </p:nvCxnSpPr>
        <p:spPr>
          <a:xfrm>
            <a:off x="3921393" y="2327429"/>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70" name="正方形/長方形 169">
            <a:extLst>
              <a:ext uri="{FF2B5EF4-FFF2-40B4-BE49-F238E27FC236}">
                <a16:creationId xmlns:a16="http://schemas.microsoft.com/office/drawing/2014/main" id="{68BFCF9D-92BF-76F6-4DD0-72E6207DEE43}"/>
              </a:ext>
            </a:extLst>
          </p:cNvPr>
          <p:cNvSpPr/>
          <p:nvPr/>
        </p:nvSpPr>
        <p:spPr>
          <a:xfrm>
            <a:off x="4560630" y="1548495"/>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正方形/長方形 170">
            <a:extLst>
              <a:ext uri="{FF2B5EF4-FFF2-40B4-BE49-F238E27FC236}">
                <a16:creationId xmlns:a16="http://schemas.microsoft.com/office/drawing/2014/main" id="{22F8AB4E-4D09-5749-BF9F-959B29FD8A2D}"/>
              </a:ext>
            </a:extLst>
          </p:cNvPr>
          <p:cNvSpPr/>
          <p:nvPr/>
        </p:nvSpPr>
        <p:spPr>
          <a:xfrm>
            <a:off x="4560629" y="226816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2" name="直線コネクタ 171">
            <a:extLst>
              <a:ext uri="{FF2B5EF4-FFF2-40B4-BE49-F238E27FC236}">
                <a16:creationId xmlns:a16="http://schemas.microsoft.com/office/drawing/2014/main" id="{30791861-673D-9DC9-F295-F367EEB399B8}"/>
              </a:ext>
            </a:extLst>
          </p:cNvPr>
          <p:cNvCxnSpPr>
            <a:cxnSpLocks/>
          </p:cNvCxnSpPr>
          <p:nvPr/>
        </p:nvCxnSpPr>
        <p:spPr>
          <a:xfrm>
            <a:off x="3921392" y="159969"/>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3" name="直線コネクタ 172">
            <a:extLst>
              <a:ext uri="{FF2B5EF4-FFF2-40B4-BE49-F238E27FC236}">
                <a16:creationId xmlns:a16="http://schemas.microsoft.com/office/drawing/2014/main" id="{8761D56B-1DAF-1824-72B7-533A748C901F}"/>
              </a:ext>
            </a:extLst>
          </p:cNvPr>
          <p:cNvCxnSpPr>
            <a:cxnSpLocks/>
          </p:cNvCxnSpPr>
          <p:nvPr/>
        </p:nvCxnSpPr>
        <p:spPr>
          <a:xfrm flipV="1">
            <a:off x="4624125" y="159969"/>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74" name="直線コネクタ 173">
            <a:extLst>
              <a:ext uri="{FF2B5EF4-FFF2-40B4-BE49-F238E27FC236}">
                <a16:creationId xmlns:a16="http://schemas.microsoft.com/office/drawing/2014/main" id="{7359DB76-B23B-2EEC-F4C1-E1B922C87012}"/>
              </a:ext>
            </a:extLst>
          </p:cNvPr>
          <p:cNvCxnSpPr>
            <a:cxnSpLocks/>
          </p:cNvCxnSpPr>
          <p:nvPr/>
        </p:nvCxnSpPr>
        <p:spPr>
          <a:xfrm flipV="1">
            <a:off x="4624125" y="896568"/>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75" name="直線コネクタ 174">
            <a:extLst>
              <a:ext uri="{FF2B5EF4-FFF2-40B4-BE49-F238E27FC236}">
                <a16:creationId xmlns:a16="http://schemas.microsoft.com/office/drawing/2014/main" id="{23B579D4-CA9A-1F81-00B7-EF1309389B9B}"/>
              </a:ext>
            </a:extLst>
          </p:cNvPr>
          <p:cNvCxnSpPr>
            <a:cxnSpLocks/>
          </p:cNvCxnSpPr>
          <p:nvPr/>
        </p:nvCxnSpPr>
        <p:spPr>
          <a:xfrm>
            <a:off x="3921392" y="896568"/>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76" name="正方形/長方形 175">
            <a:extLst>
              <a:ext uri="{FF2B5EF4-FFF2-40B4-BE49-F238E27FC236}">
                <a16:creationId xmlns:a16="http://schemas.microsoft.com/office/drawing/2014/main" id="{80962867-515B-8B3B-66CB-5E02664F5BA1}"/>
              </a:ext>
            </a:extLst>
          </p:cNvPr>
          <p:cNvSpPr/>
          <p:nvPr/>
        </p:nvSpPr>
        <p:spPr>
          <a:xfrm>
            <a:off x="4560629" y="11763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正方形/長方形 176">
            <a:extLst>
              <a:ext uri="{FF2B5EF4-FFF2-40B4-BE49-F238E27FC236}">
                <a16:creationId xmlns:a16="http://schemas.microsoft.com/office/drawing/2014/main" id="{31D9EA25-71E5-3EC7-5ECE-12F8AE018D63}"/>
              </a:ext>
            </a:extLst>
          </p:cNvPr>
          <p:cNvSpPr/>
          <p:nvPr/>
        </p:nvSpPr>
        <p:spPr>
          <a:xfrm>
            <a:off x="4560628" y="83730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8" name="直線コネクタ 177">
            <a:extLst>
              <a:ext uri="{FF2B5EF4-FFF2-40B4-BE49-F238E27FC236}">
                <a16:creationId xmlns:a16="http://schemas.microsoft.com/office/drawing/2014/main" id="{CDFBFD32-CE19-ECB2-2E0F-65BAF16C5FF9}"/>
              </a:ext>
            </a:extLst>
          </p:cNvPr>
          <p:cNvCxnSpPr>
            <a:cxnSpLocks/>
          </p:cNvCxnSpPr>
          <p:nvPr/>
        </p:nvCxnSpPr>
        <p:spPr>
          <a:xfrm>
            <a:off x="4655872" y="4469500"/>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090E51E2-6EC9-30C6-8A9B-A01743D8C46A}"/>
              </a:ext>
            </a:extLst>
          </p:cNvPr>
          <p:cNvCxnSpPr>
            <a:cxnSpLocks/>
          </p:cNvCxnSpPr>
          <p:nvPr/>
        </p:nvCxnSpPr>
        <p:spPr>
          <a:xfrm flipV="1">
            <a:off x="5358605" y="4469500"/>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5BFAEF72-852B-308E-8028-B0EE297035D7}"/>
              </a:ext>
            </a:extLst>
          </p:cNvPr>
          <p:cNvCxnSpPr>
            <a:cxnSpLocks/>
          </p:cNvCxnSpPr>
          <p:nvPr/>
        </p:nvCxnSpPr>
        <p:spPr>
          <a:xfrm flipV="1">
            <a:off x="5358605" y="5206099"/>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FEE90851-D1D3-6C2C-5329-FFAC0FF8918F}"/>
              </a:ext>
            </a:extLst>
          </p:cNvPr>
          <p:cNvCxnSpPr>
            <a:cxnSpLocks/>
          </p:cNvCxnSpPr>
          <p:nvPr/>
        </p:nvCxnSpPr>
        <p:spPr>
          <a:xfrm>
            <a:off x="4655872" y="5206099"/>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D36313F4-FD29-BA6B-DDA1-6B12E57BE4E9}"/>
              </a:ext>
            </a:extLst>
          </p:cNvPr>
          <p:cNvCxnSpPr>
            <a:cxnSpLocks/>
          </p:cNvCxnSpPr>
          <p:nvPr/>
        </p:nvCxnSpPr>
        <p:spPr>
          <a:xfrm>
            <a:off x="4655872" y="5934232"/>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3" name="正方形/長方形 182">
            <a:extLst>
              <a:ext uri="{FF2B5EF4-FFF2-40B4-BE49-F238E27FC236}">
                <a16:creationId xmlns:a16="http://schemas.microsoft.com/office/drawing/2014/main" id="{A464A725-4D70-474A-FF7F-1B52EEED3820}"/>
              </a:ext>
            </a:extLst>
          </p:cNvPr>
          <p:cNvSpPr/>
          <p:nvPr/>
        </p:nvSpPr>
        <p:spPr>
          <a:xfrm>
            <a:off x="5295109" y="4427165"/>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4" name="正方形/長方形 183">
            <a:extLst>
              <a:ext uri="{FF2B5EF4-FFF2-40B4-BE49-F238E27FC236}">
                <a16:creationId xmlns:a16="http://schemas.microsoft.com/office/drawing/2014/main" id="{C23FD00B-8F77-7F29-AC08-BC2AAF73185F}"/>
              </a:ext>
            </a:extLst>
          </p:cNvPr>
          <p:cNvSpPr/>
          <p:nvPr/>
        </p:nvSpPr>
        <p:spPr>
          <a:xfrm>
            <a:off x="5295108" y="514683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5" name="正方形/長方形 184">
            <a:extLst>
              <a:ext uri="{FF2B5EF4-FFF2-40B4-BE49-F238E27FC236}">
                <a16:creationId xmlns:a16="http://schemas.microsoft.com/office/drawing/2014/main" id="{8B697449-4B5A-7D75-5227-5314A101FDC4}"/>
              </a:ext>
            </a:extLst>
          </p:cNvPr>
          <p:cNvSpPr/>
          <p:nvPr/>
        </p:nvSpPr>
        <p:spPr>
          <a:xfrm>
            <a:off x="5295108" y="587496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6" name="直線コネクタ 185">
            <a:extLst>
              <a:ext uri="{FF2B5EF4-FFF2-40B4-BE49-F238E27FC236}">
                <a16:creationId xmlns:a16="http://schemas.microsoft.com/office/drawing/2014/main" id="{BF95FB04-AA46-7007-8FE4-811D82A2E733}"/>
              </a:ext>
            </a:extLst>
          </p:cNvPr>
          <p:cNvCxnSpPr>
            <a:cxnSpLocks/>
          </p:cNvCxnSpPr>
          <p:nvPr/>
        </p:nvCxnSpPr>
        <p:spPr>
          <a:xfrm>
            <a:off x="4655872" y="303016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825AD7A3-D5A0-13DF-545D-E1974E4C02E8}"/>
              </a:ext>
            </a:extLst>
          </p:cNvPr>
          <p:cNvCxnSpPr>
            <a:cxnSpLocks/>
          </p:cNvCxnSpPr>
          <p:nvPr/>
        </p:nvCxnSpPr>
        <p:spPr>
          <a:xfrm flipV="1">
            <a:off x="5358605" y="3030166"/>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5ECFB3E1-8DB2-A3D2-1A53-50B1391AB83B}"/>
              </a:ext>
            </a:extLst>
          </p:cNvPr>
          <p:cNvCxnSpPr>
            <a:cxnSpLocks/>
          </p:cNvCxnSpPr>
          <p:nvPr/>
        </p:nvCxnSpPr>
        <p:spPr>
          <a:xfrm flipV="1">
            <a:off x="5358605" y="3766765"/>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4F0DE930-CC0B-D2C4-C370-F8AB55874B34}"/>
              </a:ext>
            </a:extLst>
          </p:cNvPr>
          <p:cNvCxnSpPr>
            <a:cxnSpLocks/>
          </p:cNvCxnSpPr>
          <p:nvPr/>
        </p:nvCxnSpPr>
        <p:spPr>
          <a:xfrm>
            <a:off x="4655872" y="3766765"/>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90" name="正方形/長方形 189">
            <a:extLst>
              <a:ext uri="{FF2B5EF4-FFF2-40B4-BE49-F238E27FC236}">
                <a16:creationId xmlns:a16="http://schemas.microsoft.com/office/drawing/2014/main" id="{8AF28F05-1FD5-FF3F-1B1C-56D6BFF1A308}"/>
              </a:ext>
            </a:extLst>
          </p:cNvPr>
          <p:cNvSpPr/>
          <p:nvPr/>
        </p:nvSpPr>
        <p:spPr>
          <a:xfrm>
            <a:off x="5295109" y="298783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正方形/長方形 190">
            <a:extLst>
              <a:ext uri="{FF2B5EF4-FFF2-40B4-BE49-F238E27FC236}">
                <a16:creationId xmlns:a16="http://schemas.microsoft.com/office/drawing/2014/main" id="{9D972A0F-8FA7-2889-F3DE-BBABA9E4AE40}"/>
              </a:ext>
            </a:extLst>
          </p:cNvPr>
          <p:cNvSpPr/>
          <p:nvPr/>
        </p:nvSpPr>
        <p:spPr>
          <a:xfrm>
            <a:off x="5295108" y="370749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2" name="直線コネクタ 191">
            <a:extLst>
              <a:ext uri="{FF2B5EF4-FFF2-40B4-BE49-F238E27FC236}">
                <a16:creationId xmlns:a16="http://schemas.microsoft.com/office/drawing/2014/main" id="{EDC000C6-5AC1-E266-23BF-5D6B36C17175}"/>
              </a:ext>
            </a:extLst>
          </p:cNvPr>
          <p:cNvCxnSpPr>
            <a:cxnSpLocks/>
          </p:cNvCxnSpPr>
          <p:nvPr/>
        </p:nvCxnSpPr>
        <p:spPr>
          <a:xfrm>
            <a:off x="4655871" y="1590830"/>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CB6CA08D-95D7-CAD3-6442-FF6504C786FC}"/>
              </a:ext>
            </a:extLst>
          </p:cNvPr>
          <p:cNvCxnSpPr>
            <a:cxnSpLocks/>
          </p:cNvCxnSpPr>
          <p:nvPr/>
        </p:nvCxnSpPr>
        <p:spPr>
          <a:xfrm flipV="1">
            <a:off x="5358604" y="1590830"/>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DFF5B2AF-8B4F-A3CC-D092-8AB64B90066E}"/>
              </a:ext>
            </a:extLst>
          </p:cNvPr>
          <p:cNvCxnSpPr>
            <a:cxnSpLocks/>
          </p:cNvCxnSpPr>
          <p:nvPr/>
        </p:nvCxnSpPr>
        <p:spPr>
          <a:xfrm flipV="1">
            <a:off x="5358604" y="2327429"/>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7002A70-08E8-E5E6-7928-C399E7C79C34}"/>
              </a:ext>
            </a:extLst>
          </p:cNvPr>
          <p:cNvCxnSpPr>
            <a:cxnSpLocks/>
          </p:cNvCxnSpPr>
          <p:nvPr/>
        </p:nvCxnSpPr>
        <p:spPr>
          <a:xfrm>
            <a:off x="4655871" y="2327429"/>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96" name="正方形/長方形 195">
            <a:extLst>
              <a:ext uri="{FF2B5EF4-FFF2-40B4-BE49-F238E27FC236}">
                <a16:creationId xmlns:a16="http://schemas.microsoft.com/office/drawing/2014/main" id="{837F4126-BEF3-773A-60B0-A56CCEEC328E}"/>
              </a:ext>
            </a:extLst>
          </p:cNvPr>
          <p:cNvSpPr/>
          <p:nvPr/>
        </p:nvSpPr>
        <p:spPr>
          <a:xfrm>
            <a:off x="5295108" y="1548495"/>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正方形/長方形 196">
            <a:extLst>
              <a:ext uri="{FF2B5EF4-FFF2-40B4-BE49-F238E27FC236}">
                <a16:creationId xmlns:a16="http://schemas.microsoft.com/office/drawing/2014/main" id="{D976E1D8-10C7-62A9-40B5-4E0CFDEC50EA}"/>
              </a:ext>
            </a:extLst>
          </p:cNvPr>
          <p:cNvSpPr/>
          <p:nvPr/>
        </p:nvSpPr>
        <p:spPr>
          <a:xfrm>
            <a:off x="5295107" y="226816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8" name="直線コネクタ 197">
            <a:extLst>
              <a:ext uri="{FF2B5EF4-FFF2-40B4-BE49-F238E27FC236}">
                <a16:creationId xmlns:a16="http://schemas.microsoft.com/office/drawing/2014/main" id="{EAF56510-E6A2-AA4F-CCE6-DD2B27B8BE08}"/>
              </a:ext>
            </a:extLst>
          </p:cNvPr>
          <p:cNvCxnSpPr>
            <a:cxnSpLocks/>
          </p:cNvCxnSpPr>
          <p:nvPr/>
        </p:nvCxnSpPr>
        <p:spPr>
          <a:xfrm>
            <a:off x="4655870" y="159969"/>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9" name="直線コネクタ 198">
            <a:extLst>
              <a:ext uri="{FF2B5EF4-FFF2-40B4-BE49-F238E27FC236}">
                <a16:creationId xmlns:a16="http://schemas.microsoft.com/office/drawing/2014/main" id="{9008F443-323F-7CE3-17AC-5DBFD1869DB6}"/>
              </a:ext>
            </a:extLst>
          </p:cNvPr>
          <p:cNvCxnSpPr>
            <a:cxnSpLocks/>
          </p:cNvCxnSpPr>
          <p:nvPr/>
        </p:nvCxnSpPr>
        <p:spPr>
          <a:xfrm flipV="1">
            <a:off x="5358603" y="159969"/>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0" name="直線コネクタ 199">
            <a:extLst>
              <a:ext uri="{FF2B5EF4-FFF2-40B4-BE49-F238E27FC236}">
                <a16:creationId xmlns:a16="http://schemas.microsoft.com/office/drawing/2014/main" id="{B595959C-E4F5-4F7A-3544-1A53533B2AA5}"/>
              </a:ext>
            </a:extLst>
          </p:cNvPr>
          <p:cNvCxnSpPr>
            <a:cxnSpLocks/>
          </p:cNvCxnSpPr>
          <p:nvPr/>
        </p:nvCxnSpPr>
        <p:spPr>
          <a:xfrm flipV="1">
            <a:off x="5358603" y="896568"/>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65ADB099-7874-35D0-CAB4-C11091725AB5}"/>
              </a:ext>
            </a:extLst>
          </p:cNvPr>
          <p:cNvCxnSpPr>
            <a:cxnSpLocks/>
          </p:cNvCxnSpPr>
          <p:nvPr/>
        </p:nvCxnSpPr>
        <p:spPr>
          <a:xfrm>
            <a:off x="4655870" y="896568"/>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202" name="正方形/長方形 201">
            <a:extLst>
              <a:ext uri="{FF2B5EF4-FFF2-40B4-BE49-F238E27FC236}">
                <a16:creationId xmlns:a16="http://schemas.microsoft.com/office/drawing/2014/main" id="{0C1A8E65-F191-C7DF-51C6-02D1B14927F9}"/>
              </a:ext>
            </a:extLst>
          </p:cNvPr>
          <p:cNvSpPr/>
          <p:nvPr/>
        </p:nvSpPr>
        <p:spPr>
          <a:xfrm>
            <a:off x="5295107" y="11763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正方形/長方形 202">
            <a:extLst>
              <a:ext uri="{FF2B5EF4-FFF2-40B4-BE49-F238E27FC236}">
                <a16:creationId xmlns:a16="http://schemas.microsoft.com/office/drawing/2014/main" id="{9099E13C-FF89-992D-EDB5-E0C79A056A10}"/>
              </a:ext>
            </a:extLst>
          </p:cNvPr>
          <p:cNvSpPr/>
          <p:nvPr/>
        </p:nvSpPr>
        <p:spPr>
          <a:xfrm>
            <a:off x="5295106" y="83730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4" name="直線コネクタ 203">
            <a:extLst>
              <a:ext uri="{FF2B5EF4-FFF2-40B4-BE49-F238E27FC236}">
                <a16:creationId xmlns:a16="http://schemas.microsoft.com/office/drawing/2014/main" id="{187EDF71-F351-E52A-38E3-DE130340C89F}"/>
              </a:ext>
            </a:extLst>
          </p:cNvPr>
          <p:cNvCxnSpPr>
            <a:cxnSpLocks/>
          </p:cNvCxnSpPr>
          <p:nvPr/>
        </p:nvCxnSpPr>
        <p:spPr>
          <a:xfrm>
            <a:off x="5375524" y="4469500"/>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05" name="直線コネクタ 204">
            <a:extLst>
              <a:ext uri="{FF2B5EF4-FFF2-40B4-BE49-F238E27FC236}">
                <a16:creationId xmlns:a16="http://schemas.microsoft.com/office/drawing/2014/main" id="{142B63CF-DCDE-5B46-6001-6E87972B0084}"/>
              </a:ext>
            </a:extLst>
          </p:cNvPr>
          <p:cNvCxnSpPr>
            <a:cxnSpLocks/>
          </p:cNvCxnSpPr>
          <p:nvPr/>
        </p:nvCxnSpPr>
        <p:spPr>
          <a:xfrm flipV="1">
            <a:off x="6078257" y="4469500"/>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06" name="直線コネクタ 205">
            <a:extLst>
              <a:ext uri="{FF2B5EF4-FFF2-40B4-BE49-F238E27FC236}">
                <a16:creationId xmlns:a16="http://schemas.microsoft.com/office/drawing/2014/main" id="{4CDCD307-B8DE-7019-055F-FFCB707C6745}"/>
              </a:ext>
            </a:extLst>
          </p:cNvPr>
          <p:cNvCxnSpPr>
            <a:cxnSpLocks/>
          </p:cNvCxnSpPr>
          <p:nvPr/>
        </p:nvCxnSpPr>
        <p:spPr>
          <a:xfrm flipV="1">
            <a:off x="6078257" y="5206099"/>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07" name="直線コネクタ 206">
            <a:extLst>
              <a:ext uri="{FF2B5EF4-FFF2-40B4-BE49-F238E27FC236}">
                <a16:creationId xmlns:a16="http://schemas.microsoft.com/office/drawing/2014/main" id="{7D8CD674-801B-9E57-B96F-00CA5A3CA7E8}"/>
              </a:ext>
            </a:extLst>
          </p:cNvPr>
          <p:cNvCxnSpPr>
            <a:cxnSpLocks/>
          </p:cNvCxnSpPr>
          <p:nvPr/>
        </p:nvCxnSpPr>
        <p:spPr>
          <a:xfrm>
            <a:off x="5375524" y="5206099"/>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08" name="直線コネクタ 207">
            <a:extLst>
              <a:ext uri="{FF2B5EF4-FFF2-40B4-BE49-F238E27FC236}">
                <a16:creationId xmlns:a16="http://schemas.microsoft.com/office/drawing/2014/main" id="{48D553CD-D31D-6C0E-A2A6-83FD0C3920BE}"/>
              </a:ext>
            </a:extLst>
          </p:cNvPr>
          <p:cNvCxnSpPr>
            <a:cxnSpLocks/>
          </p:cNvCxnSpPr>
          <p:nvPr/>
        </p:nvCxnSpPr>
        <p:spPr>
          <a:xfrm>
            <a:off x="5375524" y="5934232"/>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09" name="正方形/長方形 208">
            <a:extLst>
              <a:ext uri="{FF2B5EF4-FFF2-40B4-BE49-F238E27FC236}">
                <a16:creationId xmlns:a16="http://schemas.microsoft.com/office/drawing/2014/main" id="{F4B95B3A-EEEC-C87D-7CAE-9E702D5C1AE1}"/>
              </a:ext>
            </a:extLst>
          </p:cNvPr>
          <p:cNvSpPr/>
          <p:nvPr/>
        </p:nvSpPr>
        <p:spPr>
          <a:xfrm>
            <a:off x="6014761" y="4427165"/>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正方形/長方形 209">
            <a:extLst>
              <a:ext uri="{FF2B5EF4-FFF2-40B4-BE49-F238E27FC236}">
                <a16:creationId xmlns:a16="http://schemas.microsoft.com/office/drawing/2014/main" id="{B0000168-6829-5B03-D551-2820266A00B5}"/>
              </a:ext>
            </a:extLst>
          </p:cNvPr>
          <p:cNvSpPr/>
          <p:nvPr/>
        </p:nvSpPr>
        <p:spPr>
          <a:xfrm>
            <a:off x="6014760" y="514683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正方形/長方形 210">
            <a:extLst>
              <a:ext uri="{FF2B5EF4-FFF2-40B4-BE49-F238E27FC236}">
                <a16:creationId xmlns:a16="http://schemas.microsoft.com/office/drawing/2014/main" id="{F444E62C-70F3-A78A-0F66-5495CBE48EC2}"/>
              </a:ext>
            </a:extLst>
          </p:cNvPr>
          <p:cNvSpPr/>
          <p:nvPr/>
        </p:nvSpPr>
        <p:spPr>
          <a:xfrm>
            <a:off x="6014760" y="587496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2" name="直線コネクタ 211">
            <a:extLst>
              <a:ext uri="{FF2B5EF4-FFF2-40B4-BE49-F238E27FC236}">
                <a16:creationId xmlns:a16="http://schemas.microsoft.com/office/drawing/2014/main" id="{C65EA9F2-52FF-2895-F9D7-6CC715B91E10}"/>
              </a:ext>
            </a:extLst>
          </p:cNvPr>
          <p:cNvCxnSpPr>
            <a:cxnSpLocks/>
          </p:cNvCxnSpPr>
          <p:nvPr/>
        </p:nvCxnSpPr>
        <p:spPr>
          <a:xfrm>
            <a:off x="5375524" y="3030166"/>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3" name="直線コネクタ 212">
            <a:extLst>
              <a:ext uri="{FF2B5EF4-FFF2-40B4-BE49-F238E27FC236}">
                <a16:creationId xmlns:a16="http://schemas.microsoft.com/office/drawing/2014/main" id="{D2C21FC8-4162-5202-B757-B50BE57BF1FC}"/>
              </a:ext>
            </a:extLst>
          </p:cNvPr>
          <p:cNvCxnSpPr>
            <a:cxnSpLocks/>
          </p:cNvCxnSpPr>
          <p:nvPr/>
        </p:nvCxnSpPr>
        <p:spPr>
          <a:xfrm flipV="1">
            <a:off x="6078257" y="3030166"/>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14" name="直線コネクタ 213">
            <a:extLst>
              <a:ext uri="{FF2B5EF4-FFF2-40B4-BE49-F238E27FC236}">
                <a16:creationId xmlns:a16="http://schemas.microsoft.com/office/drawing/2014/main" id="{3B46EBAF-76D6-C7AE-3233-734FA4A8B45B}"/>
              </a:ext>
            </a:extLst>
          </p:cNvPr>
          <p:cNvCxnSpPr>
            <a:cxnSpLocks/>
          </p:cNvCxnSpPr>
          <p:nvPr/>
        </p:nvCxnSpPr>
        <p:spPr>
          <a:xfrm flipV="1">
            <a:off x="6078257" y="3766765"/>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3D145BC2-8449-CDF1-F030-F335B38F38AC}"/>
              </a:ext>
            </a:extLst>
          </p:cNvPr>
          <p:cNvCxnSpPr>
            <a:cxnSpLocks/>
          </p:cNvCxnSpPr>
          <p:nvPr/>
        </p:nvCxnSpPr>
        <p:spPr>
          <a:xfrm>
            <a:off x="5375524" y="3766765"/>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16" name="正方形/長方形 215">
            <a:extLst>
              <a:ext uri="{FF2B5EF4-FFF2-40B4-BE49-F238E27FC236}">
                <a16:creationId xmlns:a16="http://schemas.microsoft.com/office/drawing/2014/main" id="{ABFD2928-11AF-95AE-2150-9977DA71885A}"/>
              </a:ext>
            </a:extLst>
          </p:cNvPr>
          <p:cNvSpPr/>
          <p:nvPr/>
        </p:nvSpPr>
        <p:spPr>
          <a:xfrm>
            <a:off x="6014761" y="298783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7" name="正方形/長方形 216">
            <a:extLst>
              <a:ext uri="{FF2B5EF4-FFF2-40B4-BE49-F238E27FC236}">
                <a16:creationId xmlns:a16="http://schemas.microsoft.com/office/drawing/2014/main" id="{E2047BA9-7758-B139-2E72-C472B5191E1C}"/>
              </a:ext>
            </a:extLst>
          </p:cNvPr>
          <p:cNvSpPr/>
          <p:nvPr/>
        </p:nvSpPr>
        <p:spPr>
          <a:xfrm>
            <a:off x="6014760" y="370749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8" name="直線コネクタ 217">
            <a:extLst>
              <a:ext uri="{FF2B5EF4-FFF2-40B4-BE49-F238E27FC236}">
                <a16:creationId xmlns:a16="http://schemas.microsoft.com/office/drawing/2014/main" id="{978F5110-4EDC-A6B1-6510-F4529BACAFD2}"/>
              </a:ext>
            </a:extLst>
          </p:cNvPr>
          <p:cNvCxnSpPr>
            <a:cxnSpLocks/>
          </p:cNvCxnSpPr>
          <p:nvPr/>
        </p:nvCxnSpPr>
        <p:spPr>
          <a:xfrm>
            <a:off x="5375523" y="1590830"/>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19" name="直線コネクタ 218">
            <a:extLst>
              <a:ext uri="{FF2B5EF4-FFF2-40B4-BE49-F238E27FC236}">
                <a16:creationId xmlns:a16="http://schemas.microsoft.com/office/drawing/2014/main" id="{FAD56E09-7976-877F-1BFF-995CFFCAA919}"/>
              </a:ext>
            </a:extLst>
          </p:cNvPr>
          <p:cNvCxnSpPr>
            <a:cxnSpLocks/>
          </p:cNvCxnSpPr>
          <p:nvPr/>
        </p:nvCxnSpPr>
        <p:spPr>
          <a:xfrm flipV="1">
            <a:off x="6078256" y="1590830"/>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20" name="直線コネクタ 219">
            <a:extLst>
              <a:ext uri="{FF2B5EF4-FFF2-40B4-BE49-F238E27FC236}">
                <a16:creationId xmlns:a16="http://schemas.microsoft.com/office/drawing/2014/main" id="{7ACE9213-B655-9AC7-C061-FDCA27160F2D}"/>
              </a:ext>
            </a:extLst>
          </p:cNvPr>
          <p:cNvCxnSpPr>
            <a:cxnSpLocks/>
          </p:cNvCxnSpPr>
          <p:nvPr/>
        </p:nvCxnSpPr>
        <p:spPr>
          <a:xfrm flipV="1">
            <a:off x="6078256" y="2327429"/>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6A41B8E-0705-E4C3-0F53-33764EA5824B}"/>
              </a:ext>
            </a:extLst>
          </p:cNvPr>
          <p:cNvCxnSpPr>
            <a:cxnSpLocks/>
          </p:cNvCxnSpPr>
          <p:nvPr/>
        </p:nvCxnSpPr>
        <p:spPr>
          <a:xfrm>
            <a:off x="5375523" y="2327429"/>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222" name="正方形/長方形 221">
            <a:extLst>
              <a:ext uri="{FF2B5EF4-FFF2-40B4-BE49-F238E27FC236}">
                <a16:creationId xmlns:a16="http://schemas.microsoft.com/office/drawing/2014/main" id="{0FF1220D-DBA1-E9F1-C142-28C12D65A026}"/>
              </a:ext>
            </a:extLst>
          </p:cNvPr>
          <p:cNvSpPr/>
          <p:nvPr/>
        </p:nvSpPr>
        <p:spPr>
          <a:xfrm>
            <a:off x="6014760" y="1548495"/>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正方形/長方形 222">
            <a:extLst>
              <a:ext uri="{FF2B5EF4-FFF2-40B4-BE49-F238E27FC236}">
                <a16:creationId xmlns:a16="http://schemas.microsoft.com/office/drawing/2014/main" id="{8ABB4FB6-DE6E-3730-8B51-9D905037E297}"/>
              </a:ext>
            </a:extLst>
          </p:cNvPr>
          <p:cNvSpPr/>
          <p:nvPr/>
        </p:nvSpPr>
        <p:spPr>
          <a:xfrm>
            <a:off x="6014759" y="226816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4" name="直線コネクタ 223">
            <a:extLst>
              <a:ext uri="{FF2B5EF4-FFF2-40B4-BE49-F238E27FC236}">
                <a16:creationId xmlns:a16="http://schemas.microsoft.com/office/drawing/2014/main" id="{82413753-A9CF-2CD0-82B7-2C2813669888}"/>
              </a:ext>
            </a:extLst>
          </p:cNvPr>
          <p:cNvCxnSpPr>
            <a:cxnSpLocks/>
          </p:cNvCxnSpPr>
          <p:nvPr/>
        </p:nvCxnSpPr>
        <p:spPr>
          <a:xfrm>
            <a:off x="5375522" y="159969"/>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5" name="直線コネクタ 224">
            <a:extLst>
              <a:ext uri="{FF2B5EF4-FFF2-40B4-BE49-F238E27FC236}">
                <a16:creationId xmlns:a16="http://schemas.microsoft.com/office/drawing/2014/main" id="{C4E2D3CA-7025-5B04-08DD-09FB1D4EA03D}"/>
              </a:ext>
            </a:extLst>
          </p:cNvPr>
          <p:cNvCxnSpPr>
            <a:cxnSpLocks/>
          </p:cNvCxnSpPr>
          <p:nvPr/>
        </p:nvCxnSpPr>
        <p:spPr>
          <a:xfrm flipV="1">
            <a:off x="6078255" y="159969"/>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26" name="直線コネクタ 225">
            <a:extLst>
              <a:ext uri="{FF2B5EF4-FFF2-40B4-BE49-F238E27FC236}">
                <a16:creationId xmlns:a16="http://schemas.microsoft.com/office/drawing/2014/main" id="{06C4F88E-0C06-3BB3-35B7-8C236FF088EB}"/>
              </a:ext>
            </a:extLst>
          </p:cNvPr>
          <p:cNvCxnSpPr>
            <a:cxnSpLocks/>
          </p:cNvCxnSpPr>
          <p:nvPr/>
        </p:nvCxnSpPr>
        <p:spPr>
          <a:xfrm flipV="1">
            <a:off x="6078255" y="896568"/>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31C47825-6288-D1BF-1AE0-30A18AAF35E8}"/>
              </a:ext>
            </a:extLst>
          </p:cNvPr>
          <p:cNvCxnSpPr>
            <a:cxnSpLocks/>
          </p:cNvCxnSpPr>
          <p:nvPr/>
        </p:nvCxnSpPr>
        <p:spPr>
          <a:xfrm>
            <a:off x="5375522" y="896568"/>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28" name="正方形/長方形 227">
            <a:extLst>
              <a:ext uri="{FF2B5EF4-FFF2-40B4-BE49-F238E27FC236}">
                <a16:creationId xmlns:a16="http://schemas.microsoft.com/office/drawing/2014/main" id="{FE0D1F0C-A389-7A49-80E7-A947E3111BD7}"/>
              </a:ext>
            </a:extLst>
          </p:cNvPr>
          <p:cNvSpPr/>
          <p:nvPr/>
        </p:nvSpPr>
        <p:spPr>
          <a:xfrm>
            <a:off x="6014759" y="11763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 name="正方形/長方形 228">
            <a:extLst>
              <a:ext uri="{FF2B5EF4-FFF2-40B4-BE49-F238E27FC236}">
                <a16:creationId xmlns:a16="http://schemas.microsoft.com/office/drawing/2014/main" id="{21CAFB38-A42A-E152-11AB-32C26B12E26C}"/>
              </a:ext>
            </a:extLst>
          </p:cNvPr>
          <p:cNvSpPr/>
          <p:nvPr/>
        </p:nvSpPr>
        <p:spPr>
          <a:xfrm>
            <a:off x="6014758" y="83730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0" name="直線コネクタ 229">
            <a:extLst>
              <a:ext uri="{FF2B5EF4-FFF2-40B4-BE49-F238E27FC236}">
                <a16:creationId xmlns:a16="http://schemas.microsoft.com/office/drawing/2014/main" id="{C0953649-9038-0B67-A178-EB54A5529D62}"/>
              </a:ext>
            </a:extLst>
          </p:cNvPr>
          <p:cNvCxnSpPr>
            <a:cxnSpLocks/>
          </p:cNvCxnSpPr>
          <p:nvPr/>
        </p:nvCxnSpPr>
        <p:spPr>
          <a:xfrm>
            <a:off x="6095174" y="4469500"/>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31" name="直線コネクタ 230">
            <a:extLst>
              <a:ext uri="{FF2B5EF4-FFF2-40B4-BE49-F238E27FC236}">
                <a16:creationId xmlns:a16="http://schemas.microsoft.com/office/drawing/2014/main" id="{AE8A4151-3146-F407-B204-A705E6E33BF2}"/>
              </a:ext>
            </a:extLst>
          </p:cNvPr>
          <p:cNvCxnSpPr>
            <a:cxnSpLocks/>
          </p:cNvCxnSpPr>
          <p:nvPr/>
        </p:nvCxnSpPr>
        <p:spPr>
          <a:xfrm flipV="1">
            <a:off x="6797907" y="4469500"/>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2" name="直線コネクタ 231">
            <a:extLst>
              <a:ext uri="{FF2B5EF4-FFF2-40B4-BE49-F238E27FC236}">
                <a16:creationId xmlns:a16="http://schemas.microsoft.com/office/drawing/2014/main" id="{DCBC6D98-CDB9-DFB9-78FD-A48742253865}"/>
              </a:ext>
            </a:extLst>
          </p:cNvPr>
          <p:cNvCxnSpPr>
            <a:cxnSpLocks/>
          </p:cNvCxnSpPr>
          <p:nvPr/>
        </p:nvCxnSpPr>
        <p:spPr>
          <a:xfrm flipV="1">
            <a:off x="6797907" y="5206099"/>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034154D0-9F79-9AD5-AEC5-793AE8480916}"/>
              </a:ext>
            </a:extLst>
          </p:cNvPr>
          <p:cNvCxnSpPr>
            <a:cxnSpLocks/>
          </p:cNvCxnSpPr>
          <p:nvPr/>
        </p:nvCxnSpPr>
        <p:spPr>
          <a:xfrm>
            <a:off x="6095174" y="5206099"/>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34" name="直線コネクタ 233">
            <a:extLst>
              <a:ext uri="{FF2B5EF4-FFF2-40B4-BE49-F238E27FC236}">
                <a16:creationId xmlns:a16="http://schemas.microsoft.com/office/drawing/2014/main" id="{24A3F10B-0B9A-AEB7-E2DA-7C0810378976}"/>
              </a:ext>
            </a:extLst>
          </p:cNvPr>
          <p:cNvCxnSpPr>
            <a:cxnSpLocks/>
          </p:cNvCxnSpPr>
          <p:nvPr/>
        </p:nvCxnSpPr>
        <p:spPr>
          <a:xfrm>
            <a:off x="6095174" y="5934232"/>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35" name="正方形/長方形 234">
            <a:extLst>
              <a:ext uri="{FF2B5EF4-FFF2-40B4-BE49-F238E27FC236}">
                <a16:creationId xmlns:a16="http://schemas.microsoft.com/office/drawing/2014/main" id="{5B9AFB7D-AF19-5F0A-3172-8D52FFD6B443}"/>
              </a:ext>
            </a:extLst>
          </p:cNvPr>
          <p:cNvSpPr/>
          <p:nvPr/>
        </p:nvSpPr>
        <p:spPr>
          <a:xfrm>
            <a:off x="6734411" y="4427165"/>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6" name="正方形/長方形 235">
            <a:extLst>
              <a:ext uri="{FF2B5EF4-FFF2-40B4-BE49-F238E27FC236}">
                <a16:creationId xmlns:a16="http://schemas.microsoft.com/office/drawing/2014/main" id="{30705ACC-00F3-08B9-F169-D973A12DB8AA}"/>
              </a:ext>
            </a:extLst>
          </p:cNvPr>
          <p:cNvSpPr/>
          <p:nvPr/>
        </p:nvSpPr>
        <p:spPr>
          <a:xfrm>
            <a:off x="6734410" y="514683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7" name="正方形/長方形 236">
            <a:extLst>
              <a:ext uri="{FF2B5EF4-FFF2-40B4-BE49-F238E27FC236}">
                <a16:creationId xmlns:a16="http://schemas.microsoft.com/office/drawing/2014/main" id="{350C8CCD-030B-CC09-A517-A37FEBE618D2}"/>
              </a:ext>
            </a:extLst>
          </p:cNvPr>
          <p:cNvSpPr/>
          <p:nvPr/>
        </p:nvSpPr>
        <p:spPr>
          <a:xfrm>
            <a:off x="6734410" y="587496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8" name="直線コネクタ 237">
            <a:extLst>
              <a:ext uri="{FF2B5EF4-FFF2-40B4-BE49-F238E27FC236}">
                <a16:creationId xmlns:a16="http://schemas.microsoft.com/office/drawing/2014/main" id="{F2454448-89EE-C849-1BE5-6315E057924B}"/>
              </a:ext>
            </a:extLst>
          </p:cNvPr>
          <p:cNvCxnSpPr>
            <a:cxnSpLocks/>
          </p:cNvCxnSpPr>
          <p:nvPr/>
        </p:nvCxnSpPr>
        <p:spPr>
          <a:xfrm>
            <a:off x="6095174" y="303016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A879727C-AD9F-59FD-36B5-A4348E0C44A1}"/>
              </a:ext>
            </a:extLst>
          </p:cNvPr>
          <p:cNvCxnSpPr>
            <a:cxnSpLocks/>
          </p:cNvCxnSpPr>
          <p:nvPr/>
        </p:nvCxnSpPr>
        <p:spPr>
          <a:xfrm flipV="1">
            <a:off x="6797907" y="3030166"/>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0" name="直線コネクタ 239">
            <a:extLst>
              <a:ext uri="{FF2B5EF4-FFF2-40B4-BE49-F238E27FC236}">
                <a16:creationId xmlns:a16="http://schemas.microsoft.com/office/drawing/2014/main" id="{85486589-5A0C-8FE3-7C65-51A9FA0BC846}"/>
              </a:ext>
            </a:extLst>
          </p:cNvPr>
          <p:cNvCxnSpPr>
            <a:cxnSpLocks/>
          </p:cNvCxnSpPr>
          <p:nvPr/>
        </p:nvCxnSpPr>
        <p:spPr>
          <a:xfrm flipV="1">
            <a:off x="6797907" y="3766765"/>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1" name="直線コネクタ 240">
            <a:extLst>
              <a:ext uri="{FF2B5EF4-FFF2-40B4-BE49-F238E27FC236}">
                <a16:creationId xmlns:a16="http://schemas.microsoft.com/office/drawing/2014/main" id="{6C0E7553-A6D8-9C0A-A7B1-4F75F932B411}"/>
              </a:ext>
            </a:extLst>
          </p:cNvPr>
          <p:cNvCxnSpPr>
            <a:cxnSpLocks/>
          </p:cNvCxnSpPr>
          <p:nvPr/>
        </p:nvCxnSpPr>
        <p:spPr>
          <a:xfrm>
            <a:off x="6095174" y="3766765"/>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242" name="正方形/長方形 241">
            <a:extLst>
              <a:ext uri="{FF2B5EF4-FFF2-40B4-BE49-F238E27FC236}">
                <a16:creationId xmlns:a16="http://schemas.microsoft.com/office/drawing/2014/main" id="{5C9A35CF-4F0C-A025-422A-428B10875CF0}"/>
              </a:ext>
            </a:extLst>
          </p:cNvPr>
          <p:cNvSpPr/>
          <p:nvPr/>
        </p:nvSpPr>
        <p:spPr>
          <a:xfrm>
            <a:off x="6734411" y="298783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正方形/長方形 242">
            <a:extLst>
              <a:ext uri="{FF2B5EF4-FFF2-40B4-BE49-F238E27FC236}">
                <a16:creationId xmlns:a16="http://schemas.microsoft.com/office/drawing/2014/main" id="{3AD9A3FD-B672-BB30-477D-D8252DC52921}"/>
              </a:ext>
            </a:extLst>
          </p:cNvPr>
          <p:cNvSpPr/>
          <p:nvPr/>
        </p:nvSpPr>
        <p:spPr>
          <a:xfrm>
            <a:off x="6734410" y="370749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4" name="直線コネクタ 243">
            <a:extLst>
              <a:ext uri="{FF2B5EF4-FFF2-40B4-BE49-F238E27FC236}">
                <a16:creationId xmlns:a16="http://schemas.microsoft.com/office/drawing/2014/main" id="{9C4E3DB4-A6F4-32C8-C827-BB031CEFEB1B}"/>
              </a:ext>
            </a:extLst>
          </p:cNvPr>
          <p:cNvCxnSpPr>
            <a:cxnSpLocks/>
          </p:cNvCxnSpPr>
          <p:nvPr/>
        </p:nvCxnSpPr>
        <p:spPr>
          <a:xfrm>
            <a:off x="6095173" y="1590830"/>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5" name="直線コネクタ 244">
            <a:extLst>
              <a:ext uri="{FF2B5EF4-FFF2-40B4-BE49-F238E27FC236}">
                <a16:creationId xmlns:a16="http://schemas.microsoft.com/office/drawing/2014/main" id="{732747FB-8AAC-7680-A474-66297DF6DDFF}"/>
              </a:ext>
            </a:extLst>
          </p:cNvPr>
          <p:cNvCxnSpPr>
            <a:cxnSpLocks/>
          </p:cNvCxnSpPr>
          <p:nvPr/>
        </p:nvCxnSpPr>
        <p:spPr>
          <a:xfrm flipV="1">
            <a:off x="6797906" y="1590830"/>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6" name="直線コネクタ 245">
            <a:extLst>
              <a:ext uri="{FF2B5EF4-FFF2-40B4-BE49-F238E27FC236}">
                <a16:creationId xmlns:a16="http://schemas.microsoft.com/office/drawing/2014/main" id="{56D9B19E-597C-A0D4-4C7B-E5F6D2F3D0E9}"/>
              </a:ext>
            </a:extLst>
          </p:cNvPr>
          <p:cNvCxnSpPr>
            <a:cxnSpLocks/>
          </p:cNvCxnSpPr>
          <p:nvPr/>
        </p:nvCxnSpPr>
        <p:spPr>
          <a:xfrm flipV="1">
            <a:off x="6797906" y="2327429"/>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7" name="直線コネクタ 246">
            <a:extLst>
              <a:ext uri="{FF2B5EF4-FFF2-40B4-BE49-F238E27FC236}">
                <a16:creationId xmlns:a16="http://schemas.microsoft.com/office/drawing/2014/main" id="{9D615904-7E04-259C-9AEB-A83D26AF16C0}"/>
              </a:ext>
            </a:extLst>
          </p:cNvPr>
          <p:cNvCxnSpPr>
            <a:cxnSpLocks/>
          </p:cNvCxnSpPr>
          <p:nvPr/>
        </p:nvCxnSpPr>
        <p:spPr>
          <a:xfrm>
            <a:off x="6095173" y="2327429"/>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48" name="正方形/長方形 247">
            <a:extLst>
              <a:ext uri="{FF2B5EF4-FFF2-40B4-BE49-F238E27FC236}">
                <a16:creationId xmlns:a16="http://schemas.microsoft.com/office/drawing/2014/main" id="{7DCB70BE-C32B-CACB-A2D9-7DCC4A29AED5}"/>
              </a:ext>
            </a:extLst>
          </p:cNvPr>
          <p:cNvSpPr/>
          <p:nvPr/>
        </p:nvSpPr>
        <p:spPr>
          <a:xfrm>
            <a:off x="6734410" y="1548495"/>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9" name="正方形/長方形 248">
            <a:extLst>
              <a:ext uri="{FF2B5EF4-FFF2-40B4-BE49-F238E27FC236}">
                <a16:creationId xmlns:a16="http://schemas.microsoft.com/office/drawing/2014/main" id="{05AFF557-2948-E9E6-70A6-648E70B11195}"/>
              </a:ext>
            </a:extLst>
          </p:cNvPr>
          <p:cNvSpPr/>
          <p:nvPr/>
        </p:nvSpPr>
        <p:spPr>
          <a:xfrm>
            <a:off x="6734409" y="226816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0" name="直線コネクタ 249">
            <a:extLst>
              <a:ext uri="{FF2B5EF4-FFF2-40B4-BE49-F238E27FC236}">
                <a16:creationId xmlns:a16="http://schemas.microsoft.com/office/drawing/2014/main" id="{A641D18A-600B-E34B-D7F9-DC6FC686B051}"/>
              </a:ext>
            </a:extLst>
          </p:cNvPr>
          <p:cNvCxnSpPr>
            <a:cxnSpLocks/>
          </p:cNvCxnSpPr>
          <p:nvPr/>
        </p:nvCxnSpPr>
        <p:spPr>
          <a:xfrm>
            <a:off x="6095172" y="159969"/>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1" name="直線コネクタ 250">
            <a:extLst>
              <a:ext uri="{FF2B5EF4-FFF2-40B4-BE49-F238E27FC236}">
                <a16:creationId xmlns:a16="http://schemas.microsoft.com/office/drawing/2014/main" id="{022CFA28-70B8-B78B-709C-49002EF022A8}"/>
              </a:ext>
            </a:extLst>
          </p:cNvPr>
          <p:cNvCxnSpPr>
            <a:cxnSpLocks/>
          </p:cNvCxnSpPr>
          <p:nvPr/>
        </p:nvCxnSpPr>
        <p:spPr>
          <a:xfrm flipV="1">
            <a:off x="6797905" y="159969"/>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2" name="直線コネクタ 251">
            <a:extLst>
              <a:ext uri="{FF2B5EF4-FFF2-40B4-BE49-F238E27FC236}">
                <a16:creationId xmlns:a16="http://schemas.microsoft.com/office/drawing/2014/main" id="{8D6F45E4-B59F-1132-3165-AFB64F6538AB}"/>
              </a:ext>
            </a:extLst>
          </p:cNvPr>
          <p:cNvCxnSpPr>
            <a:cxnSpLocks/>
          </p:cNvCxnSpPr>
          <p:nvPr/>
        </p:nvCxnSpPr>
        <p:spPr>
          <a:xfrm flipV="1">
            <a:off x="6797905" y="896568"/>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3" name="直線コネクタ 252">
            <a:extLst>
              <a:ext uri="{FF2B5EF4-FFF2-40B4-BE49-F238E27FC236}">
                <a16:creationId xmlns:a16="http://schemas.microsoft.com/office/drawing/2014/main" id="{4410A32A-BE88-C9B1-A6E3-7DBEBC9E87CF}"/>
              </a:ext>
            </a:extLst>
          </p:cNvPr>
          <p:cNvCxnSpPr>
            <a:cxnSpLocks/>
          </p:cNvCxnSpPr>
          <p:nvPr/>
        </p:nvCxnSpPr>
        <p:spPr>
          <a:xfrm>
            <a:off x="6095172" y="896568"/>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54" name="正方形/長方形 253">
            <a:extLst>
              <a:ext uri="{FF2B5EF4-FFF2-40B4-BE49-F238E27FC236}">
                <a16:creationId xmlns:a16="http://schemas.microsoft.com/office/drawing/2014/main" id="{080B8CD4-FA88-1567-3B7E-201531E21DAA}"/>
              </a:ext>
            </a:extLst>
          </p:cNvPr>
          <p:cNvSpPr/>
          <p:nvPr/>
        </p:nvSpPr>
        <p:spPr>
          <a:xfrm>
            <a:off x="6734409" y="11763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5" name="正方形/長方形 254">
            <a:extLst>
              <a:ext uri="{FF2B5EF4-FFF2-40B4-BE49-F238E27FC236}">
                <a16:creationId xmlns:a16="http://schemas.microsoft.com/office/drawing/2014/main" id="{EC1F03C9-4165-F603-6674-E7A37BFCD8C4}"/>
              </a:ext>
            </a:extLst>
          </p:cNvPr>
          <p:cNvSpPr/>
          <p:nvPr/>
        </p:nvSpPr>
        <p:spPr>
          <a:xfrm>
            <a:off x="6734408" y="83730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787C5D84-A1E6-4422-D92A-02DEC8620111}"/>
              </a:ext>
            </a:extLst>
          </p:cNvPr>
          <p:cNvSpPr txBox="1"/>
          <p:nvPr/>
        </p:nvSpPr>
        <p:spPr>
          <a:xfrm>
            <a:off x="860632" y="6279933"/>
            <a:ext cx="2548645" cy="646331"/>
          </a:xfrm>
          <a:prstGeom prst="rect">
            <a:avLst/>
          </a:prstGeom>
          <a:noFill/>
        </p:spPr>
        <p:txBody>
          <a:bodyPr wrap="square" rtlCol="0">
            <a:spAutoFit/>
          </a:bodyPr>
          <a:lstStyle/>
          <a:p>
            <a:r>
              <a:rPr kumimoji="1" lang="en-US" altLang="ja-JP" dirty="0"/>
              <a:t>Column[0]=</a:t>
            </a:r>
          </a:p>
          <a:p>
            <a:r>
              <a:rPr kumimoji="1" lang="en-US" altLang="ja-JP" dirty="0"/>
              <a:t>10010000</a:t>
            </a:r>
            <a:endParaRPr kumimoji="1" lang="ja-JP" altLang="en-US" dirty="0"/>
          </a:p>
        </p:txBody>
      </p:sp>
      <p:sp>
        <p:nvSpPr>
          <p:cNvPr id="30" name="テキスト ボックス 29">
            <a:extLst>
              <a:ext uri="{FF2B5EF4-FFF2-40B4-BE49-F238E27FC236}">
                <a16:creationId xmlns:a16="http://schemas.microsoft.com/office/drawing/2014/main" id="{644D0581-A9EC-EE68-F059-243A36535470}"/>
              </a:ext>
            </a:extLst>
          </p:cNvPr>
          <p:cNvSpPr txBox="1"/>
          <p:nvPr/>
        </p:nvSpPr>
        <p:spPr>
          <a:xfrm>
            <a:off x="4101199" y="6251104"/>
            <a:ext cx="2548645" cy="646331"/>
          </a:xfrm>
          <a:prstGeom prst="rect">
            <a:avLst/>
          </a:prstGeom>
          <a:noFill/>
        </p:spPr>
        <p:txBody>
          <a:bodyPr wrap="square" rtlCol="0">
            <a:spAutoFit/>
          </a:bodyPr>
          <a:lstStyle/>
          <a:p>
            <a:r>
              <a:rPr lang="en-US" altLang="ja-JP" dirty="0"/>
              <a:t>C</a:t>
            </a:r>
            <a:r>
              <a:rPr kumimoji="1" lang="en-US" altLang="ja-JP" dirty="0"/>
              <a:t>olumn[4]=</a:t>
            </a:r>
          </a:p>
          <a:p>
            <a:r>
              <a:rPr kumimoji="1" lang="en-US" altLang="ja-JP" dirty="0"/>
              <a:t>01110000</a:t>
            </a:r>
            <a:endParaRPr kumimoji="1" lang="ja-JP" altLang="en-US" dirty="0"/>
          </a:p>
        </p:txBody>
      </p:sp>
      <p:sp>
        <p:nvSpPr>
          <p:cNvPr id="257" name="矢印: 下 256">
            <a:extLst>
              <a:ext uri="{FF2B5EF4-FFF2-40B4-BE49-F238E27FC236}">
                <a16:creationId xmlns:a16="http://schemas.microsoft.com/office/drawing/2014/main" id="{DCC28D46-0D06-03A8-1FFE-408B0AC62135}"/>
              </a:ext>
            </a:extLst>
          </p:cNvPr>
          <p:cNvSpPr/>
          <p:nvPr/>
        </p:nvSpPr>
        <p:spPr>
          <a:xfrm>
            <a:off x="1658571" y="6035831"/>
            <a:ext cx="207697" cy="2730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7" name="楕円 266">
            <a:extLst>
              <a:ext uri="{FF2B5EF4-FFF2-40B4-BE49-F238E27FC236}">
                <a16:creationId xmlns:a16="http://schemas.microsoft.com/office/drawing/2014/main" id="{630FBC51-49E9-1020-4D7F-27996345D167}"/>
              </a:ext>
            </a:extLst>
          </p:cNvPr>
          <p:cNvSpPr/>
          <p:nvPr/>
        </p:nvSpPr>
        <p:spPr>
          <a:xfrm>
            <a:off x="1543812" y="0"/>
            <a:ext cx="454173" cy="602069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1" name="矢印: 下 270">
            <a:extLst>
              <a:ext uri="{FF2B5EF4-FFF2-40B4-BE49-F238E27FC236}">
                <a16:creationId xmlns:a16="http://schemas.microsoft.com/office/drawing/2014/main" id="{CF94C1B2-F5FD-3F3A-236B-2ABE4FA8436F}"/>
              </a:ext>
            </a:extLst>
          </p:cNvPr>
          <p:cNvSpPr/>
          <p:nvPr/>
        </p:nvSpPr>
        <p:spPr>
          <a:xfrm>
            <a:off x="4516244" y="6089510"/>
            <a:ext cx="207697" cy="2730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2" name="楕円 271">
            <a:extLst>
              <a:ext uri="{FF2B5EF4-FFF2-40B4-BE49-F238E27FC236}">
                <a16:creationId xmlns:a16="http://schemas.microsoft.com/office/drawing/2014/main" id="{07D057CD-F4A8-962A-98AB-EF0935D5FD73}"/>
              </a:ext>
            </a:extLst>
          </p:cNvPr>
          <p:cNvSpPr/>
          <p:nvPr/>
        </p:nvSpPr>
        <p:spPr>
          <a:xfrm>
            <a:off x="4401485" y="53679"/>
            <a:ext cx="454173" cy="602069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584111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DC72FA-668D-247E-CE8D-35B49579C7BF}"/>
              </a:ext>
            </a:extLst>
          </p:cNvPr>
          <p:cNvSpPr>
            <a:spLocks noGrp="1"/>
          </p:cNvSpPr>
          <p:nvPr>
            <p:ph type="title"/>
          </p:nvPr>
        </p:nvSpPr>
        <p:spPr/>
        <p:txBody>
          <a:bodyPr/>
          <a:lstStyle/>
          <a:p>
            <a:r>
              <a:rPr kumimoji="1" lang="ja-JP" altLang="en-US" dirty="0"/>
              <a:t>迷路情報保存の概要</a:t>
            </a:r>
          </a:p>
        </p:txBody>
      </p:sp>
      <p:cxnSp>
        <p:nvCxnSpPr>
          <p:cNvPr id="3" name="直線コネクタ 2">
            <a:extLst>
              <a:ext uri="{FF2B5EF4-FFF2-40B4-BE49-F238E27FC236}">
                <a16:creationId xmlns:a16="http://schemas.microsoft.com/office/drawing/2014/main" id="{183CBD28-3C90-9229-068C-EDE0218AEBCC}"/>
              </a:ext>
            </a:extLst>
          </p:cNvPr>
          <p:cNvCxnSpPr>
            <a:cxnSpLocks/>
          </p:cNvCxnSpPr>
          <p:nvPr/>
        </p:nvCxnSpPr>
        <p:spPr>
          <a:xfrm>
            <a:off x="559701" y="2393423"/>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 name="直線コネクタ 3">
            <a:extLst>
              <a:ext uri="{FF2B5EF4-FFF2-40B4-BE49-F238E27FC236}">
                <a16:creationId xmlns:a16="http://schemas.microsoft.com/office/drawing/2014/main" id="{F5F65785-C8A0-30DE-E185-4B6998076EFF}"/>
              </a:ext>
            </a:extLst>
          </p:cNvPr>
          <p:cNvCxnSpPr>
            <a:cxnSpLocks/>
          </p:cNvCxnSpPr>
          <p:nvPr/>
        </p:nvCxnSpPr>
        <p:spPr>
          <a:xfrm flipV="1">
            <a:off x="1262434" y="2393423"/>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50D96FE3-8991-89AB-4AF9-672664E9C9F4}"/>
              </a:ext>
            </a:extLst>
          </p:cNvPr>
          <p:cNvCxnSpPr>
            <a:cxnSpLocks/>
          </p:cNvCxnSpPr>
          <p:nvPr/>
        </p:nvCxnSpPr>
        <p:spPr>
          <a:xfrm flipV="1">
            <a:off x="559701" y="2393423"/>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正方形/長方形 5">
            <a:extLst>
              <a:ext uri="{FF2B5EF4-FFF2-40B4-BE49-F238E27FC236}">
                <a16:creationId xmlns:a16="http://schemas.microsoft.com/office/drawing/2014/main" id="{54C1840F-B3AB-F52A-F9EA-BBA24E3C8AFA}"/>
              </a:ext>
            </a:extLst>
          </p:cNvPr>
          <p:cNvSpPr/>
          <p:nvPr/>
        </p:nvSpPr>
        <p:spPr>
          <a:xfrm>
            <a:off x="722690" y="3337454"/>
            <a:ext cx="355589" cy="338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383A0DCB-FB47-70E8-88BD-D1B099CA17CB}"/>
              </a:ext>
            </a:extLst>
          </p:cNvPr>
          <p:cNvCxnSpPr>
            <a:cxnSpLocks/>
          </p:cNvCxnSpPr>
          <p:nvPr/>
        </p:nvCxnSpPr>
        <p:spPr>
          <a:xfrm flipV="1">
            <a:off x="1262434" y="3130022"/>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58162BA1-0F7B-AA47-A1AE-B99F03AAECA0}"/>
              </a:ext>
            </a:extLst>
          </p:cNvPr>
          <p:cNvCxnSpPr>
            <a:cxnSpLocks/>
          </p:cNvCxnSpPr>
          <p:nvPr/>
        </p:nvCxnSpPr>
        <p:spPr>
          <a:xfrm flipV="1">
            <a:off x="559701" y="3130022"/>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A1154994-981C-CE2F-E2A5-80D625A246D9}"/>
              </a:ext>
            </a:extLst>
          </p:cNvPr>
          <p:cNvCxnSpPr>
            <a:cxnSpLocks/>
          </p:cNvCxnSpPr>
          <p:nvPr/>
        </p:nvCxnSpPr>
        <p:spPr>
          <a:xfrm>
            <a:off x="559701" y="3130022"/>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424A84F2-AC90-3463-D2BE-23D9B7B5505B}"/>
              </a:ext>
            </a:extLst>
          </p:cNvPr>
          <p:cNvCxnSpPr>
            <a:cxnSpLocks/>
          </p:cNvCxnSpPr>
          <p:nvPr/>
        </p:nvCxnSpPr>
        <p:spPr>
          <a:xfrm>
            <a:off x="559701" y="3858155"/>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409E0D84-51EF-30FA-D81F-8CFF4B85D55F}"/>
              </a:ext>
            </a:extLst>
          </p:cNvPr>
          <p:cNvSpPr/>
          <p:nvPr/>
        </p:nvSpPr>
        <p:spPr>
          <a:xfrm>
            <a:off x="1198938" y="23510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B31CB06F-C85A-CD24-5C60-FC1537F15190}"/>
              </a:ext>
            </a:extLst>
          </p:cNvPr>
          <p:cNvSpPr/>
          <p:nvPr/>
        </p:nvSpPr>
        <p:spPr>
          <a:xfrm>
            <a:off x="496217" y="23510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968C4D34-6D1B-7901-FD07-4999337DA73E}"/>
              </a:ext>
            </a:extLst>
          </p:cNvPr>
          <p:cNvSpPr/>
          <p:nvPr/>
        </p:nvSpPr>
        <p:spPr>
          <a:xfrm>
            <a:off x="1198937" y="30707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92A5EA00-6E9D-30F1-41DB-C03E63C179E1}"/>
              </a:ext>
            </a:extLst>
          </p:cNvPr>
          <p:cNvSpPr/>
          <p:nvPr/>
        </p:nvSpPr>
        <p:spPr>
          <a:xfrm>
            <a:off x="496216" y="30707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C47891CE-2FA6-3CB4-DD41-53C1190B101F}"/>
              </a:ext>
            </a:extLst>
          </p:cNvPr>
          <p:cNvSpPr/>
          <p:nvPr/>
        </p:nvSpPr>
        <p:spPr>
          <a:xfrm>
            <a:off x="1198937" y="379888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1215EBD5-A865-61E7-8003-7468C6D8DE32}"/>
              </a:ext>
            </a:extLst>
          </p:cNvPr>
          <p:cNvSpPr/>
          <p:nvPr/>
        </p:nvSpPr>
        <p:spPr>
          <a:xfrm>
            <a:off x="496216" y="379888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コネクタ 28">
            <a:extLst>
              <a:ext uri="{FF2B5EF4-FFF2-40B4-BE49-F238E27FC236}">
                <a16:creationId xmlns:a16="http://schemas.microsoft.com/office/drawing/2014/main" id="{533DF445-5947-3CF7-E3E7-27666D6AFE00}"/>
              </a:ext>
            </a:extLst>
          </p:cNvPr>
          <p:cNvCxnSpPr>
            <a:cxnSpLocks/>
          </p:cNvCxnSpPr>
          <p:nvPr/>
        </p:nvCxnSpPr>
        <p:spPr>
          <a:xfrm flipV="1">
            <a:off x="1262434" y="1690688"/>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B95A71E0-0006-F7E5-9C2D-172D00BEFD9F}"/>
              </a:ext>
            </a:extLst>
          </p:cNvPr>
          <p:cNvCxnSpPr>
            <a:cxnSpLocks/>
          </p:cNvCxnSpPr>
          <p:nvPr/>
        </p:nvCxnSpPr>
        <p:spPr>
          <a:xfrm flipV="1">
            <a:off x="559701" y="1690688"/>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FB34BE92-FE62-66CE-B8C0-D0303010F4D8}"/>
              </a:ext>
            </a:extLst>
          </p:cNvPr>
          <p:cNvCxnSpPr>
            <a:cxnSpLocks/>
          </p:cNvCxnSpPr>
          <p:nvPr/>
        </p:nvCxnSpPr>
        <p:spPr>
          <a:xfrm>
            <a:off x="559701" y="1690688"/>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32" name="正方形/長方形 31">
            <a:extLst>
              <a:ext uri="{FF2B5EF4-FFF2-40B4-BE49-F238E27FC236}">
                <a16:creationId xmlns:a16="http://schemas.microsoft.com/office/drawing/2014/main" id="{EB1BB79C-3DB7-C2E1-6006-D61175D57A0C}"/>
              </a:ext>
            </a:extLst>
          </p:cNvPr>
          <p:cNvSpPr/>
          <p:nvPr/>
        </p:nvSpPr>
        <p:spPr>
          <a:xfrm>
            <a:off x="1198937" y="16314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593A455-1AF5-DBB3-ABD6-B62D6C09A553}"/>
              </a:ext>
            </a:extLst>
          </p:cNvPr>
          <p:cNvSpPr/>
          <p:nvPr/>
        </p:nvSpPr>
        <p:spPr>
          <a:xfrm>
            <a:off x="496216" y="16314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直線コネクタ 33">
            <a:extLst>
              <a:ext uri="{FF2B5EF4-FFF2-40B4-BE49-F238E27FC236}">
                <a16:creationId xmlns:a16="http://schemas.microsoft.com/office/drawing/2014/main" id="{4B4DCF7C-7785-4EF9-2B79-0CF2704A3878}"/>
              </a:ext>
            </a:extLst>
          </p:cNvPr>
          <p:cNvCxnSpPr>
            <a:cxnSpLocks/>
          </p:cNvCxnSpPr>
          <p:nvPr/>
        </p:nvCxnSpPr>
        <p:spPr>
          <a:xfrm>
            <a:off x="1283602" y="2393423"/>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F65CE51-1FFD-1921-F39A-B2549752DEC4}"/>
              </a:ext>
            </a:extLst>
          </p:cNvPr>
          <p:cNvCxnSpPr>
            <a:cxnSpLocks/>
          </p:cNvCxnSpPr>
          <p:nvPr/>
        </p:nvCxnSpPr>
        <p:spPr>
          <a:xfrm flipV="1">
            <a:off x="1986335" y="2393423"/>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23BEDFD8-770F-894D-136E-C1E5136AEBB9}"/>
              </a:ext>
            </a:extLst>
          </p:cNvPr>
          <p:cNvCxnSpPr>
            <a:cxnSpLocks/>
          </p:cNvCxnSpPr>
          <p:nvPr/>
        </p:nvCxnSpPr>
        <p:spPr>
          <a:xfrm flipV="1">
            <a:off x="1986335" y="3130022"/>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AF25E86-D186-64E9-97E8-57D8D98D0C87}"/>
              </a:ext>
            </a:extLst>
          </p:cNvPr>
          <p:cNvCxnSpPr>
            <a:cxnSpLocks/>
          </p:cNvCxnSpPr>
          <p:nvPr/>
        </p:nvCxnSpPr>
        <p:spPr>
          <a:xfrm>
            <a:off x="1283602" y="3130022"/>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987F1F38-DF83-CACD-B3DC-9E548E0E952C}"/>
              </a:ext>
            </a:extLst>
          </p:cNvPr>
          <p:cNvCxnSpPr>
            <a:cxnSpLocks/>
          </p:cNvCxnSpPr>
          <p:nvPr/>
        </p:nvCxnSpPr>
        <p:spPr>
          <a:xfrm>
            <a:off x="1283602" y="3858155"/>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正方形/長方形 38">
            <a:extLst>
              <a:ext uri="{FF2B5EF4-FFF2-40B4-BE49-F238E27FC236}">
                <a16:creationId xmlns:a16="http://schemas.microsoft.com/office/drawing/2014/main" id="{48B231A1-24FF-A883-096E-DA771F4C7258}"/>
              </a:ext>
            </a:extLst>
          </p:cNvPr>
          <p:cNvSpPr/>
          <p:nvPr/>
        </p:nvSpPr>
        <p:spPr>
          <a:xfrm>
            <a:off x="1922839" y="23510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D5CE8D82-83AE-8FEB-4286-D02214F82CF7}"/>
              </a:ext>
            </a:extLst>
          </p:cNvPr>
          <p:cNvSpPr/>
          <p:nvPr/>
        </p:nvSpPr>
        <p:spPr>
          <a:xfrm>
            <a:off x="1922838" y="30707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E07BCA10-9B91-337B-A5FD-AF2E658BA19B}"/>
              </a:ext>
            </a:extLst>
          </p:cNvPr>
          <p:cNvSpPr/>
          <p:nvPr/>
        </p:nvSpPr>
        <p:spPr>
          <a:xfrm>
            <a:off x="1922838" y="379888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直線コネクタ 41">
            <a:extLst>
              <a:ext uri="{FF2B5EF4-FFF2-40B4-BE49-F238E27FC236}">
                <a16:creationId xmlns:a16="http://schemas.microsoft.com/office/drawing/2014/main" id="{177E3367-6116-A8C4-F678-B39F0A5C71FC}"/>
              </a:ext>
            </a:extLst>
          </p:cNvPr>
          <p:cNvCxnSpPr>
            <a:cxnSpLocks/>
          </p:cNvCxnSpPr>
          <p:nvPr/>
        </p:nvCxnSpPr>
        <p:spPr>
          <a:xfrm flipV="1">
            <a:off x="1986335" y="1690688"/>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E88CDA3F-8B1E-F664-0151-F63A3B43E69A}"/>
              </a:ext>
            </a:extLst>
          </p:cNvPr>
          <p:cNvCxnSpPr>
            <a:cxnSpLocks/>
          </p:cNvCxnSpPr>
          <p:nvPr/>
        </p:nvCxnSpPr>
        <p:spPr>
          <a:xfrm>
            <a:off x="1283602" y="1690688"/>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F42A2AB1-A97E-0818-2C82-E4A42771E5B2}"/>
              </a:ext>
            </a:extLst>
          </p:cNvPr>
          <p:cNvSpPr/>
          <p:nvPr/>
        </p:nvSpPr>
        <p:spPr>
          <a:xfrm>
            <a:off x="1922838" y="16314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8" name="直線コネクタ 57">
            <a:extLst>
              <a:ext uri="{FF2B5EF4-FFF2-40B4-BE49-F238E27FC236}">
                <a16:creationId xmlns:a16="http://schemas.microsoft.com/office/drawing/2014/main" id="{0FC92607-EFF9-D0A0-8E2A-5636EDFB4232}"/>
              </a:ext>
            </a:extLst>
          </p:cNvPr>
          <p:cNvCxnSpPr>
            <a:cxnSpLocks/>
          </p:cNvCxnSpPr>
          <p:nvPr/>
        </p:nvCxnSpPr>
        <p:spPr>
          <a:xfrm>
            <a:off x="1999024" y="2393423"/>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6127937F-2030-5946-5155-506628FEC37D}"/>
              </a:ext>
            </a:extLst>
          </p:cNvPr>
          <p:cNvCxnSpPr>
            <a:cxnSpLocks/>
          </p:cNvCxnSpPr>
          <p:nvPr/>
        </p:nvCxnSpPr>
        <p:spPr>
          <a:xfrm flipV="1">
            <a:off x="2701757" y="2393423"/>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CCB375B4-38DD-EE44-D6FF-45815F160F84}"/>
              </a:ext>
            </a:extLst>
          </p:cNvPr>
          <p:cNvCxnSpPr>
            <a:cxnSpLocks/>
          </p:cNvCxnSpPr>
          <p:nvPr/>
        </p:nvCxnSpPr>
        <p:spPr>
          <a:xfrm flipV="1">
            <a:off x="2701757" y="3130022"/>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1A33C050-E687-2B38-4E6F-608A66591ED4}"/>
              </a:ext>
            </a:extLst>
          </p:cNvPr>
          <p:cNvCxnSpPr>
            <a:cxnSpLocks/>
          </p:cNvCxnSpPr>
          <p:nvPr/>
        </p:nvCxnSpPr>
        <p:spPr>
          <a:xfrm>
            <a:off x="1999024" y="3130022"/>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373CD156-A009-8E46-A669-B6E5E9A9089D}"/>
              </a:ext>
            </a:extLst>
          </p:cNvPr>
          <p:cNvCxnSpPr>
            <a:cxnSpLocks/>
          </p:cNvCxnSpPr>
          <p:nvPr/>
        </p:nvCxnSpPr>
        <p:spPr>
          <a:xfrm>
            <a:off x="1999024" y="3858155"/>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正方形/長方形 62">
            <a:extLst>
              <a:ext uri="{FF2B5EF4-FFF2-40B4-BE49-F238E27FC236}">
                <a16:creationId xmlns:a16="http://schemas.microsoft.com/office/drawing/2014/main" id="{AB1ABF61-1009-A4C2-0A17-C86FF58C6762}"/>
              </a:ext>
            </a:extLst>
          </p:cNvPr>
          <p:cNvSpPr/>
          <p:nvPr/>
        </p:nvSpPr>
        <p:spPr>
          <a:xfrm>
            <a:off x="2638261" y="23510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60E410C2-D4B7-A21C-282B-D063A2B5DAEB}"/>
              </a:ext>
            </a:extLst>
          </p:cNvPr>
          <p:cNvSpPr/>
          <p:nvPr/>
        </p:nvSpPr>
        <p:spPr>
          <a:xfrm>
            <a:off x="2638260" y="30707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a:extLst>
              <a:ext uri="{FF2B5EF4-FFF2-40B4-BE49-F238E27FC236}">
                <a16:creationId xmlns:a16="http://schemas.microsoft.com/office/drawing/2014/main" id="{F78D9495-949A-924C-8FB7-2DE3C0BD1D02}"/>
              </a:ext>
            </a:extLst>
          </p:cNvPr>
          <p:cNvSpPr/>
          <p:nvPr/>
        </p:nvSpPr>
        <p:spPr>
          <a:xfrm>
            <a:off x="2638260" y="379888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7" name="直線コネクタ 66">
            <a:extLst>
              <a:ext uri="{FF2B5EF4-FFF2-40B4-BE49-F238E27FC236}">
                <a16:creationId xmlns:a16="http://schemas.microsoft.com/office/drawing/2014/main" id="{A2CE71C3-9E72-494D-64C4-CC8E6EAD9C9D}"/>
              </a:ext>
            </a:extLst>
          </p:cNvPr>
          <p:cNvCxnSpPr>
            <a:cxnSpLocks/>
          </p:cNvCxnSpPr>
          <p:nvPr/>
        </p:nvCxnSpPr>
        <p:spPr>
          <a:xfrm flipV="1">
            <a:off x="2701757" y="1690688"/>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A0A55289-D24B-C9F1-E87B-81E964CD361F}"/>
              </a:ext>
            </a:extLst>
          </p:cNvPr>
          <p:cNvCxnSpPr>
            <a:cxnSpLocks/>
          </p:cNvCxnSpPr>
          <p:nvPr/>
        </p:nvCxnSpPr>
        <p:spPr>
          <a:xfrm>
            <a:off x="1999024" y="1690688"/>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69" name="正方形/長方形 68">
            <a:extLst>
              <a:ext uri="{FF2B5EF4-FFF2-40B4-BE49-F238E27FC236}">
                <a16:creationId xmlns:a16="http://schemas.microsoft.com/office/drawing/2014/main" id="{89034277-DD84-40B0-A9EA-C4EFEF7924C0}"/>
              </a:ext>
            </a:extLst>
          </p:cNvPr>
          <p:cNvSpPr/>
          <p:nvPr/>
        </p:nvSpPr>
        <p:spPr>
          <a:xfrm>
            <a:off x="2638260" y="16314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9" name="直線コネクタ 78">
            <a:extLst>
              <a:ext uri="{FF2B5EF4-FFF2-40B4-BE49-F238E27FC236}">
                <a16:creationId xmlns:a16="http://schemas.microsoft.com/office/drawing/2014/main" id="{58D92D29-1D4C-09F1-CD4F-66951131672B}"/>
              </a:ext>
            </a:extLst>
          </p:cNvPr>
          <p:cNvCxnSpPr>
            <a:cxnSpLocks/>
          </p:cNvCxnSpPr>
          <p:nvPr/>
        </p:nvCxnSpPr>
        <p:spPr>
          <a:xfrm>
            <a:off x="3510706" y="2386993"/>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7FAEA24B-B27C-DCD5-471B-49C4789D1F41}"/>
              </a:ext>
            </a:extLst>
          </p:cNvPr>
          <p:cNvCxnSpPr>
            <a:cxnSpLocks/>
          </p:cNvCxnSpPr>
          <p:nvPr/>
        </p:nvCxnSpPr>
        <p:spPr>
          <a:xfrm flipV="1">
            <a:off x="4213439" y="2386993"/>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0ACB164A-205E-9376-1450-9100D052A68D}"/>
              </a:ext>
            </a:extLst>
          </p:cNvPr>
          <p:cNvCxnSpPr>
            <a:cxnSpLocks/>
          </p:cNvCxnSpPr>
          <p:nvPr/>
        </p:nvCxnSpPr>
        <p:spPr>
          <a:xfrm flipV="1">
            <a:off x="3510706" y="2386993"/>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7" name="正方形/長方形 86">
            <a:extLst>
              <a:ext uri="{FF2B5EF4-FFF2-40B4-BE49-F238E27FC236}">
                <a16:creationId xmlns:a16="http://schemas.microsoft.com/office/drawing/2014/main" id="{739D6D77-B8FF-7753-1C10-5D7C1D4CB93E}"/>
              </a:ext>
            </a:extLst>
          </p:cNvPr>
          <p:cNvSpPr/>
          <p:nvPr/>
        </p:nvSpPr>
        <p:spPr>
          <a:xfrm>
            <a:off x="3673694" y="2945792"/>
            <a:ext cx="355589" cy="338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8" name="直線コネクタ 87">
            <a:extLst>
              <a:ext uri="{FF2B5EF4-FFF2-40B4-BE49-F238E27FC236}">
                <a16:creationId xmlns:a16="http://schemas.microsoft.com/office/drawing/2014/main" id="{B6D688BA-DB87-1B68-75FF-82F591C42198}"/>
              </a:ext>
            </a:extLst>
          </p:cNvPr>
          <p:cNvCxnSpPr>
            <a:cxnSpLocks/>
          </p:cNvCxnSpPr>
          <p:nvPr/>
        </p:nvCxnSpPr>
        <p:spPr>
          <a:xfrm flipV="1">
            <a:off x="4213439" y="3123592"/>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C9303895-A146-DA4C-14E8-A40C24A050DA}"/>
              </a:ext>
            </a:extLst>
          </p:cNvPr>
          <p:cNvCxnSpPr>
            <a:cxnSpLocks/>
          </p:cNvCxnSpPr>
          <p:nvPr/>
        </p:nvCxnSpPr>
        <p:spPr>
          <a:xfrm flipV="1">
            <a:off x="3510706" y="3123592"/>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23AF3E6-7C8D-95AF-B4CD-7AE2A478971D}"/>
              </a:ext>
            </a:extLst>
          </p:cNvPr>
          <p:cNvCxnSpPr>
            <a:cxnSpLocks/>
          </p:cNvCxnSpPr>
          <p:nvPr/>
        </p:nvCxnSpPr>
        <p:spPr>
          <a:xfrm>
            <a:off x="3510706" y="3123592"/>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5F932D8D-03B4-0F83-3A37-8AB89F4EAFA9}"/>
              </a:ext>
            </a:extLst>
          </p:cNvPr>
          <p:cNvCxnSpPr>
            <a:cxnSpLocks/>
          </p:cNvCxnSpPr>
          <p:nvPr/>
        </p:nvCxnSpPr>
        <p:spPr>
          <a:xfrm>
            <a:off x="3510706" y="3851725"/>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3" name="正方形/長方形 92">
            <a:extLst>
              <a:ext uri="{FF2B5EF4-FFF2-40B4-BE49-F238E27FC236}">
                <a16:creationId xmlns:a16="http://schemas.microsoft.com/office/drawing/2014/main" id="{BEEAB773-B7A9-BF27-33AD-3EEF6913F2FA}"/>
              </a:ext>
            </a:extLst>
          </p:cNvPr>
          <p:cNvSpPr/>
          <p:nvPr/>
        </p:nvSpPr>
        <p:spPr>
          <a:xfrm>
            <a:off x="4149943" y="234465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正方形/長方形 94">
            <a:extLst>
              <a:ext uri="{FF2B5EF4-FFF2-40B4-BE49-F238E27FC236}">
                <a16:creationId xmlns:a16="http://schemas.microsoft.com/office/drawing/2014/main" id="{92F3E75A-E2DD-7C6B-7114-08C096662A8F}"/>
              </a:ext>
            </a:extLst>
          </p:cNvPr>
          <p:cNvSpPr/>
          <p:nvPr/>
        </p:nvSpPr>
        <p:spPr>
          <a:xfrm>
            <a:off x="3447222" y="234465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正方形/長方形 127">
            <a:extLst>
              <a:ext uri="{FF2B5EF4-FFF2-40B4-BE49-F238E27FC236}">
                <a16:creationId xmlns:a16="http://schemas.microsoft.com/office/drawing/2014/main" id="{EC805D03-F340-CFC8-5F89-25DB47961DDE}"/>
              </a:ext>
            </a:extLst>
          </p:cNvPr>
          <p:cNvSpPr/>
          <p:nvPr/>
        </p:nvSpPr>
        <p:spPr>
          <a:xfrm>
            <a:off x="4149942" y="306432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正方形/長方形 129">
            <a:extLst>
              <a:ext uri="{FF2B5EF4-FFF2-40B4-BE49-F238E27FC236}">
                <a16:creationId xmlns:a16="http://schemas.microsoft.com/office/drawing/2014/main" id="{90D7CC73-2683-B389-9B52-9AEAE79888FD}"/>
              </a:ext>
            </a:extLst>
          </p:cNvPr>
          <p:cNvSpPr/>
          <p:nvPr/>
        </p:nvSpPr>
        <p:spPr>
          <a:xfrm>
            <a:off x="3447221" y="306432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正方形/長方形 130">
            <a:extLst>
              <a:ext uri="{FF2B5EF4-FFF2-40B4-BE49-F238E27FC236}">
                <a16:creationId xmlns:a16="http://schemas.microsoft.com/office/drawing/2014/main" id="{A09657A7-B42A-70E7-7434-6ADD75F630DB}"/>
              </a:ext>
            </a:extLst>
          </p:cNvPr>
          <p:cNvSpPr/>
          <p:nvPr/>
        </p:nvSpPr>
        <p:spPr>
          <a:xfrm>
            <a:off x="4149942" y="379245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正方形/長方形 131">
            <a:extLst>
              <a:ext uri="{FF2B5EF4-FFF2-40B4-BE49-F238E27FC236}">
                <a16:creationId xmlns:a16="http://schemas.microsoft.com/office/drawing/2014/main" id="{99F8CDCF-E295-5B8D-4B56-D8563F5A8303}"/>
              </a:ext>
            </a:extLst>
          </p:cNvPr>
          <p:cNvSpPr/>
          <p:nvPr/>
        </p:nvSpPr>
        <p:spPr>
          <a:xfrm>
            <a:off x="3447221" y="379245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3" name="直線コネクタ 132">
            <a:extLst>
              <a:ext uri="{FF2B5EF4-FFF2-40B4-BE49-F238E27FC236}">
                <a16:creationId xmlns:a16="http://schemas.microsoft.com/office/drawing/2014/main" id="{ADC0773B-2F6C-C2EE-33D8-F8F804440C00}"/>
              </a:ext>
            </a:extLst>
          </p:cNvPr>
          <p:cNvCxnSpPr>
            <a:cxnSpLocks/>
          </p:cNvCxnSpPr>
          <p:nvPr/>
        </p:nvCxnSpPr>
        <p:spPr>
          <a:xfrm flipV="1">
            <a:off x="4213439" y="1684258"/>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D4053009-68D9-401A-EDF3-AF47FED92719}"/>
              </a:ext>
            </a:extLst>
          </p:cNvPr>
          <p:cNvCxnSpPr>
            <a:cxnSpLocks/>
          </p:cNvCxnSpPr>
          <p:nvPr/>
        </p:nvCxnSpPr>
        <p:spPr>
          <a:xfrm flipV="1">
            <a:off x="3510706" y="1684258"/>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38BA15C2-538B-A470-AEB1-C59886E73062}"/>
              </a:ext>
            </a:extLst>
          </p:cNvPr>
          <p:cNvCxnSpPr>
            <a:cxnSpLocks/>
          </p:cNvCxnSpPr>
          <p:nvPr/>
        </p:nvCxnSpPr>
        <p:spPr>
          <a:xfrm>
            <a:off x="3510706" y="1684258"/>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38" name="正方形/長方形 137">
            <a:extLst>
              <a:ext uri="{FF2B5EF4-FFF2-40B4-BE49-F238E27FC236}">
                <a16:creationId xmlns:a16="http://schemas.microsoft.com/office/drawing/2014/main" id="{39892C52-0AC8-3804-D4A9-E217D91D264B}"/>
              </a:ext>
            </a:extLst>
          </p:cNvPr>
          <p:cNvSpPr/>
          <p:nvPr/>
        </p:nvSpPr>
        <p:spPr>
          <a:xfrm>
            <a:off x="4149942" y="162499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 name="正方形/長方形 138">
            <a:extLst>
              <a:ext uri="{FF2B5EF4-FFF2-40B4-BE49-F238E27FC236}">
                <a16:creationId xmlns:a16="http://schemas.microsoft.com/office/drawing/2014/main" id="{A22B58C8-E87C-A259-507C-74546EF16728}"/>
              </a:ext>
            </a:extLst>
          </p:cNvPr>
          <p:cNvSpPr/>
          <p:nvPr/>
        </p:nvSpPr>
        <p:spPr>
          <a:xfrm>
            <a:off x="3447221" y="162499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0" name="直線コネクタ 139">
            <a:extLst>
              <a:ext uri="{FF2B5EF4-FFF2-40B4-BE49-F238E27FC236}">
                <a16:creationId xmlns:a16="http://schemas.microsoft.com/office/drawing/2014/main" id="{07CB4BD5-3DDC-4BC7-1B69-E8D4C5255446}"/>
              </a:ext>
            </a:extLst>
          </p:cNvPr>
          <p:cNvCxnSpPr>
            <a:cxnSpLocks/>
          </p:cNvCxnSpPr>
          <p:nvPr/>
        </p:nvCxnSpPr>
        <p:spPr>
          <a:xfrm>
            <a:off x="4234607" y="2386993"/>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直線コネクタ 141">
            <a:extLst>
              <a:ext uri="{FF2B5EF4-FFF2-40B4-BE49-F238E27FC236}">
                <a16:creationId xmlns:a16="http://schemas.microsoft.com/office/drawing/2014/main" id="{DF50117F-D048-B534-C993-037D00AECBAC}"/>
              </a:ext>
            </a:extLst>
          </p:cNvPr>
          <p:cNvCxnSpPr>
            <a:cxnSpLocks/>
          </p:cNvCxnSpPr>
          <p:nvPr/>
        </p:nvCxnSpPr>
        <p:spPr>
          <a:xfrm flipV="1">
            <a:off x="4937340" y="2386993"/>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E3B6B1FA-F1D6-1E1E-E901-23CBB2C81AE3}"/>
              </a:ext>
            </a:extLst>
          </p:cNvPr>
          <p:cNvCxnSpPr>
            <a:cxnSpLocks/>
          </p:cNvCxnSpPr>
          <p:nvPr/>
        </p:nvCxnSpPr>
        <p:spPr>
          <a:xfrm flipV="1">
            <a:off x="4937340" y="3123592"/>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44" name="直線コネクタ 143">
            <a:extLst>
              <a:ext uri="{FF2B5EF4-FFF2-40B4-BE49-F238E27FC236}">
                <a16:creationId xmlns:a16="http://schemas.microsoft.com/office/drawing/2014/main" id="{DD2402EE-A459-E956-6B51-F3A002CE5E5A}"/>
              </a:ext>
            </a:extLst>
          </p:cNvPr>
          <p:cNvCxnSpPr>
            <a:cxnSpLocks/>
          </p:cNvCxnSpPr>
          <p:nvPr/>
        </p:nvCxnSpPr>
        <p:spPr>
          <a:xfrm>
            <a:off x="4234607" y="3123592"/>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45" name="直線コネクタ 144">
            <a:extLst>
              <a:ext uri="{FF2B5EF4-FFF2-40B4-BE49-F238E27FC236}">
                <a16:creationId xmlns:a16="http://schemas.microsoft.com/office/drawing/2014/main" id="{6E1A17DB-6FAC-2CCF-CEC9-A9993DA6FF6A}"/>
              </a:ext>
            </a:extLst>
          </p:cNvPr>
          <p:cNvCxnSpPr>
            <a:cxnSpLocks/>
          </p:cNvCxnSpPr>
          <p:nvPr/>
        </p:nvCxnSpPr>
        <p:spPr>
          <a:xfrm>
            <a:off x="4234607" y="3851725"/>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6" name="正方形/長方形 145">
            <a:extLst>
              <a:ext uri="{FF2B5EF4-FFF2-40B4-BE49-F238E27FC236}">
                <a16:creationId xmlns:a16="http://schemas.microsoft.com/office/drawing/2014/main" id="{F2338885-19D5-20C3-A22B-69C6589806E8}"/>
              </a:ext>
            </a:extLst>
          </p:cNvPr>
          <p:cNvSpPr/>
          <p:nvPr/>
        </p:nvSpPr>
        <p:spPr>
          <a:xfrm>
            <a:off x="4873844" y="234465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正方形/長方形 146">
            <a:extLst>
              <a:ext uri="{FF2B5EF4-FFF2-40B4-BE49-F238E27FC236}">
                <a16:creationId xmlns:a16="http://schemas.microsoft.com/office/drawing/2014/main" id="{D65602C6-C735-D17D-D6A5-322BD10F1E62}"/>
              </a:ext>
            </a:extLst>
          </p:cNvPr>
          <p:cNvSpPr/>
          <p:nvPr/>
        </p:nvSpPr>
        <p:spPr>
          <a:xfrm>
            <a:off x="4873843" y="306432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 name="正方形/長方形 147">
            <a:extLst>
              <a:ext uri="{FF2B5EF4-FFF2-40B4-BE49-F238E27FC236}">
                <a16:creationId xmlns:a16="http://schemas.microsoft.com/office/drawing/2014/main" id="{78381859-AAA3-6689-C18D-EE290CEC82C4}"/>
              </a:ext>
            </a:extLst>
          </p:cNvPr>
          <p:cNvSpPr/>
          <p:nvPr/>
        </p:nvSpPr>
        <p:spPr>
          <a:xfrm>
            <a:off x="4873843" y="379245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9" name="直線コネクタ 148">
            <a:extLst>
              <a:ext uri="{FF2B5EF4-FFF2-40B4-BE49-F238E27FC236}">
                <a16:creationId xmlns:a16="http://schemas.microsoft.com/office/drawing/2014/main" id="{6048A4BE-DF69-2F96-D770-B6C998386DAA}"/>
              </a:ext>
            </a:extLst>
          </p:cNvPr>
          <p:cNvCxnSpPr>
            <a:cxnSpLocks/>
          </p:cNvCxnSpPr>
          <p:nvPr/>
        </p:nvCxnSpPr>
        <p:spPr>
          <a:xfrm flipV="1">
            <a:off x="4937340" y="1684258"/>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50" name="直線コネクタ 149">
            <a:extLst>
              <a:ext uri="{FF2B5EF4-FFF2-40B4-BE49-F238E27FC236}">
                <a16:creationId xmlns:a16="http://schemas.microsoft.com/office/drawing/2014/main" id="{8A51454C-7F62-F843-1113-E0BEC04E94CF}"/>
              </a:ext>
            </a:extLst>
          </p:cNvPr>
          <p:cNvCxnSpPr>
            <a:cxnSpLocks/>
          </p:cNvCxnSpPr>
          <p:nvPr/>
        </p:nvCxnSpPr>
        <p:spPr>
          <a:xfrm>
            <a:off x="4234607" y="1684258"/>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51" name="正方形/長方形 150">
            <a:extLst>
              <a:ext uri="{FF2B5EF4-FFF2-40B4-BE49-F238E27FC236}">
                <a16:creationId xmlns:a16="http://schemas.microsoft.com/office/drawing/2014/main" id="{D7DFE4DE-7644-B36F-D1DD-8272F9979E1F}"/>
              </a:ext>
            </a:extLst>
          </p:cNvPr>
          <p:cNvSpPr/>
          <p:nvPr/>
        </p:nvSpPr>
        <p:spPr>
          <a:xfrm>
            <a:off x="4873843" y="162499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2" name="直線コネクタ 151">
            <a:extLst>
              <a:ext uri="{FF2B5EF4-FFF2-40B4-BE49-F238E27FC236}">
                <a16:creationId xmlns:a16="http://schemas.microsoft.com/office/drawing/2014/main" id="{0A85A5EA-1F6E-00C6-8B1E-E3272F7893BC}"/>
              </a:ext>
            </a:extLst>
          </p:cNvPr>
          <p:cNvCxnSpPr>
            <a:cxnSpLocks/>
          </p:cNvCxnSpPr>
          <p:nvPr/>
        </p:nvCxnSpPr>
        <p:spPr>
          <a:xfrm>
            <a:off x="4950029" y="2386993"/>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53" name="直線コネクタ 152">
            <a:extLst>
              <a:ext uri="{FF2B5EF4-FFF2-40B4-BE49-F238E27FC236}">
                <a16:creationId xmlns:a16="http://schemas.microsoft.com/office/drawing/2014/main" id="{168EA27C-C472-E885-727A-50D86CBA6B5A}"/>
              </a:ext>
            </a:extLst>
          </p:cNvPr>
          <p:cNvCxnSpPr>
            <a:cxnSpLocks/>
          </p:cNvCxnSpPr>
          <p:nvPr/>
        </p:nvCxnSpPr>
        <p:spPr>
          <a:xfrm flipV="1">
            <a:off x="5652762" y="2386993"/>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54" name="直線コネクタ 153">
            <a:extLst>
              <a:ext uri="{FF2B5EF4-FFF2-40B4-BE49-F238E27FC236}">
                <a16:creationId xmlns:a16="http://schemas.microsoft.com/office/drawing/2014/main" id="{AFC4D4DC-9F66-596E-A786-A7085718CA1A}"/>
              </a:ext>
            </a:extLst>
          </p:cNvPr>
          <p:cNvCxnSpPr>
            <a:cxnSpLocks/>
          </p:cNvCxnSpPr>
          <p:nvPr/>
        </p:nvCxnSpPr>
        <p:spPr>
          <a:xfrm flipV="1">
            <a:off x="5652762" y="3123592"/>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B465AF30-D226-DE1E-6309-6F4BAD163BF6}"/>
              </a:ext>
            </a:extLst>
          </p:cNvPr>
          <p:cNvCxnSpPr>
            <a:cxnSpLocks/>
          </p:cNvCxnSpPr>
          <p:nvPr/>
        </p:nvCxnSpPr>
        <p:spPr>
          <a:xfrm>
            <a:off x="4950029" y="3123592"/>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BB7D8C73-5850-686A-335A-50C5601188B4}"/>
              </a:ext>
            </a:extLst>
          </p:cNvPr>
          <p:cNvCxnSpPr>
            <a:cxnSpLocks/>
          </p:cNvCxnSpPr>
          <p:nvPr/>
        </p:nvCxnSpPr>
        <p:spPr>
          <a:xfrm>
            <a:off x="4950029" y="3851725"/>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57" name="正方形/長方形 156">
            <a:extLst>
              <a:ext uri="{FF2B5EF4-FFF2-40B4-BE49-F238E27FC236}">
                <a16:creationId xmlns:a16="http://schemas.microsoft.com/office/drawing/2014/main" id="{08E405F8-F5FE-78A7-8CF3-88553E006CDF}"/>
              </a:ext>
            </a:extLst>
          </p:cNvPr>
          <p:cNvSpPr/>
          <p:nvPr/>
        </p:nvSpPr>
        <p:spPr>
          <a:xfrm>
            <a:off x="5589266" y="234465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8" name="正方形/長方形 157">
            <a:extLst>
              <a:ext uri="{FF2B5EF4-FFF2-40B4-BE49-F238E27FC236}">
                <a16:creationId xmlns:a16="http://schemas.microsoft.com/office/drawing/2014/main" id="{2B897A1D-6B91-89DB-5C02-5B921BF4FDFD}"/>
              </a:ext>
            </a:extLst>
          </p:cNvPr>
          <p:cNvSpPr/>
          <p:nvPr/>
        </p:nvSpPr>
        <p:spPr>
          <a:xfrm>
            <a:off x="5589265" y="306432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正方形/長方形 158">
            <a:extLst>
              <a:ext uri="{FF2B5EF4-FFF2-40B4-BE49-F238E27FC236}">
                <a16:creationId xmlns:a16="http://schemas.microsoft.com/office/drawing/2014/main" id="{253E17A7-F93C-3BEE-F52D-4EFBAF36DBD7}"/>
              </a:ext>
            </a:extLst>
          </p:cNvPr>
          <p:cNvSpPr/>
          <p:nvPr/>
        </p:nvSpPr>
        <p:spPr>
          <a:xfrm>
            <a:off x="5589265" y="379245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0" name="直線コネクタ 159">
            <a:extLst>
              <a:ext uri="{FF2B5EF4-FFF2-40B4-BE49-F238E27FC236}">
                <a16:creationId xmlns:a16="http://schemas.microsoft.com/office/drawing/2014/main" id="{D90EAA90-C568-6EBB-F28D-FA87A9B01FA4}"/>
              </a:ext>
            </a:extLst>
          </p:cNvPr>
          <p:cNvCxnSpPr>
            <a:cxnSpLocks/>
          </p:cNvCxnSpPr>
          <p:nvPr/>
        </p:nvCxnSpPr>
        <p:spPr>
          <a:xfrm flipV="1">
            <a:off x="5652762" y="1684258"/>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id="{5101B837-669B-8625-028D-C96B0FC4982F}"/>
              </a:ext>
            </a:extLst>
          </p:cNvPr>
          <p:cNvCxnSpPr>
            <a:cxnSpLocks/>
          </p:cNvCxnSpPr>
          <p:nvPr/>
        </p:nvCxnSpPr>
        <p:spPr>
          <a:xfrm>
            <a:off x="4950029" y="1684258"/>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62" name="正方形/長方形 161">
            <a:extLst>
              <a:ext uri="{FF2B5EF4-FFF2-40B4-BE49-F238E27FC236}">
                <a16:creationId xmlns:a16="http://schemas.microsoft.com/office/drawing/2014/main" id="{20F88466-D01E-DAA6-4FD1-4F4E3E927AA4}"/>
              </a:ext>
            </a:extLst>
          </p:cNvPr>
          <p:cNvSpPr/>
          <p:nvPr/>
        </p:nvSpPr>
        <p:spPr>
          <a:xfrm>
            <a:off x="5589265" y="162499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3" name="直線矢印コネクタ 162">
            <a:extLst>
              <a:ext uri="{FF2B5EF4-FFF2-40B4-BE49-F238E27FC236}">
                <a16:creationId xmlns:a16="http://schemas.microsoft.com/office/drawing/2014/main" id="{58E311E0-969E-0E44-ABC4-7471AFB5AE5A}"/>
              </a:ext>
            </a:extLst>
          </p:cNvPr>
          <p:cNvCxnSpPr>
            <a:cxnSpLocks/>
            <a:stCxn id="6" idx="0"/>
          </p:cNvCxnSpPr>
          <p:nvPr/>
        </p:nvCxnSpPr>
        <p:spPr>
          <a:xfrm flipV="1">
            <a:off x="900485" y="3123592"/>
            <a:ext cx="0" cy="21386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6" name="テキスト ボックス 165">
            <a:extLst>
              <a:ext uri="{FF2B5EF4-FFF2-40B4-BE49-F238E27FC236}">
                <a16:creationId xmlns:a16="http://schemas.microsoft.com/office/drawing/2014/main" id="{EFFDA1B2-E0B5-B9F4-9626-107EBAA56CEA}"/>
              </a:ext>
            </a:extLst>
          </p:cNvPr>
          <p:cNvSpPr txBox="1"/>
          <p:nvPr/>
        </p:nvSpPr>
        <p:spPr>
          <a:xfrm>
            <a:off x="845765" y="4229217"/>
            <a:ext cx="1611948" cy="369332"/>
          </a:xfrm>
          <a:prstGeom prst="rect">
            <a:avLst/>
          </a:prstGeom>
          <a:noFill/>
        </p:spPr>
        <p:txBody>
          <a:bodyPr wrap="square" rtlCol="0">
            <a:spAutoFit/>
          </a:bodyPr>
          <a:lstStyle/>
          <a:p>
            <a:r>
              <a:rPr kumimoji="1" lang="ja-JP" altLang="en-US" dirty="0"/>
              <a:t>半区画前進</a:t>
            </a:r>
          </a:p>
        </p:txBody>
      </p:sp>
      <p:sp>
        <p:nvSpPr>
          <p:cNvPr id="167" name="テキスト ボックス 166">
            <a:extLst>
              <a:ext uri="{FF2B5EF4-FFF2-40B4-BE49-F238E27FC236}">
                <a16:creationId xmlns:a16="http://schemas.microsoft.com/office/drawing/2014/main" id="{C31573F5-6BAF-178B-82F6-28446F963437}"/>
              </a:ext>
            </a:extLst>
          </p:cNvPr>
          <p:cNvSpPr txBox="1"/>
          <p:nvPr/>
        </p:nvSpPr>
        <p:spPr>
          <a:xfrm>
            <a:off x="3247774" y="4064853"/>
            <a:ext cx="2848225" cy="1477328"/>
          </a:xfrm>
          <a:prstGeom prst="rect">
            <a:avLst/>
          </a:prstGeom>
          <a:noFill/>
        </p:spPr>
        <p:txBody>
          <a:bodyPr wrap="square" rtlCol="0">
            <a:spAutoFit/>
          </a:bodyPr>
          <a:lstStyle/>
          <a:p>
            <a:r>
              <a:rPr kumimoji="1" lang="ja-JP" altLang="en-US" dirty="0"/>
              <a:t>センサー測定で壁情報の判定し、位置情報と方向情報から壁の場所を明らかにし、記録する</a:t>
            </a:r>
          </a:p>
          <a:p>
            <a:endParaRPr kumimoji="1" lang="ja-JP" altLang="en-US" dirty="0"/>
          </a:p>
        </p:txBody>
      </p:sp>
      <p:cxnSp>
        <p:nvCxnSpPr>
          <p:cNvPr id="169" name="直線矢印コネクタ 168">
            <a:extLst>
              <a:ext uri="{FF2B5EF4-FFF2-40B4-BE49-F238E27FC236}">
                <a16:creationId xmlns:a16="http://schemas.microsoft.com/office/drawing/2014/main" id="{E4C55498-C5C7-1823-7FD9-95ADD1AE9D0E}"/>
              </a:ext>
            </a:extLst>
          </p:cNvPr>
          <p:cNvCxnSpPr>
            <a:stCxn id="87" idx="0"/>
          </p:cNvCxnSpPr>
          <p:nvPr/>
        </p:nvCxnSpPr>
        <p:spPr>
          <a:xfrm flipV="1">
            <a:off x="3851489" y="2410959"/>
            <a:ext cx="10583" cy="534833"/>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直線矢印コネクタ 169">
            <a:extLst>
              <a:ext uri="{FF2B5EF4-FFF2-40B4-BE49-F238E27FC236}">
                <a16:creationId xmlns:a16="http://schemas.microsoft.com/office/drawing/2014/main" id="{30A71A7A-ADCD-C009-70CA-2525C5BEE024}"/>
              </a:ext>
            </a:extLst>
          </p:cNvPr>
          <p:cNvCxnSpPr>
            <a:cxnSpLocks/>
            <a:stCxn id="87" idx="0"/>
          </p:cNvCxnSpPr>
          <p:nvPr/>
        </p:nvCxnSpPr>
        <p:spPr>
          <a:xfrm flipH="1" flipV="1">
            <a:off x="3515995" y="2826543"/>
            <a:ext cx="335494" cy="119249"/>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直線矢印コネクタ 172">
            <a:extLst>
              <a:ext uri="{FF2B5EF4-FFF2-40B4-BE49-F238E27FC236}">
                <a16:creationId xmlns:a16="http://schemas.microsoft.com/office/drawing/2014/main" id="{8CE8BE58-9E4E-C127-328B-45F13CAEB2C3}"/>
              </a:ext>
            </a:extLst>
          </p:cNvPr>
          <p:cNvCxnSpPr>
            <a:cxnSpLocks/>
            <a:stCxn id="87" idx="0"/>
          </p:cNvCxnSpPr>
          <p:nvPr/>
        </p:nvCxnSpPr>
        <p:spPr>
          <a:xfrm flipV="1">
            <a:off x="3851489" y="2817356"/>
            <a:ext cx="383118" cy="128436"/>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22" name="テキスト ボックス 221">
            <a:extLst>
              <a:ext uri="{FF2B5EF4-FFF2-40B4-BE49-F238E27FC236}">
                <a16:creationId xmlns:a16="http://schemas.microsoft.com/office/drawing/2014/main" id="{3AEB6BDE-BCF6-A377-A2BD-9B5A3E96ACCC}"/>
              </a:ext>
            </a:extLst>
          </p:cNvPr>
          <p:cNvSpPr txBox="1"/>
          <p:nvPr/>
        </p:nvSpPr>
        <p:spPr>
          <a:xfrm>
            <a:off x="722690" y="5461854"/>
            <a:ext cx="1800060" cy="646331"/>
          </a:xfrm>
          <a:prstGeom prst="rect">
            <a:avLst/>
          </a:prstGeom>
          <a:noFill/>
        </p:spPr>
        <p:txBody>
          <a:bodyPr wrap="square" rtlCol="0">
            <a:spAutoFit/>
          </a:bodyPr>
          <a:lstStyle/>
          <a:p>
            <a:r>
              <a:rPr kumimoji="1" lang="en-US" altLang="ja-JP" dirty="0"/>
              <a:t>Ex) </a:t>
            </a:r>
            <a:r>
              <a:rPr kumimoji="1" lang="ja-JP" altLang="en-US" dirty="0"/>
              <a:t>位置は</a:t>
            </a:r>
            <a:r>
              <a:rPr lang="en-US" altLang="ja-JP" dirty="0"/>
              <a:t>(0,0)</a:t>
            </a:r>
            <a:r>
              <a:rPr lang="ja-JP" altLang="en-US" dirty="0"/>
              <a:t>　　</a:t>
            </a:r>
            <a:endParaRPr lang="en-US" altLang="ja-JP" dirty="0"/>
          </a:p>
          <a:p>
            <a:r>
              <a:rPr lang="ja-JP" altLang="en-US" dirty="0"/>
              <a:t>　　方向は北</a:t>
            </a:r>
            <a:endParaRPr kumimoji="1" lang="ja-JP" altLang="en-US" dirty="0"/>
          </a:p>
        </p:txBody>
      </p:sp>
      <p:sp>
        <p:nvSpPr>
          <p:cNvPr id="223" name="テキスト ボックス 222">
            <a:extLst>
              <a:ext uri="{FF2B5EF4-FFF2-40B4-BE49-F238E27FC236}">
                <a16:creationId xmlns:a16="http://schemas.microsoft.com/office/drawing/2014/main" id="{B9163989-8F79-5F67-0119-AA61C1CC6F82}"/>
              </a:ext>
            </a:extLst>
          </p:cNvPr>
          <p:cNvSpPr txBox="1"/>
          <p:nvPr/>
        </p:nvSpPr>
        <p:spPr>
          <a:xfrm>
            <a:off x="722690" y="3880920"/>
            <a:ext cx="240079" cy="369332"/>
          </a:xfrm>
          <a:prstGeom prst="rect">
            <a:avLst/>
          </a:prstGeom>
          <a:noFill/>
        </p:spPr>
        <p:txBody>
          <a:bodyPr wrap="square" rtlCol="0">
            <a:spAutoFit/>
          </a:bodyPr>
          <a:lstStyle/>
          <a:p>
            <a:r>
              <a:rPr kumimoji="1" lang="en-US" altLang="ja-JP" dirty="0"/>
              <a:t>0</a:t>
            </a:r>
            <a:endParaRPr kumimoji="1" lang="ja-JP" altLang="en-US" dirty="0"/>
          </a:p>
        </p:txBody>
      </p:sp>
      <p:sp>
        <p:nvSpPr>
          <p:cNvPr id="224" name="テキスト ボックス 223">
            <a:extLst>
              <a:ext uri="{FF2B5EF4-FFF2-40B4-BE49-F238E27FC236}">
                <a16:creationId xmlns:a16="http://schemas.microsoft.com/office/drawing/2014/main" id="{6D02B62F-77D1-CAB0-B2AC-BCD8BC22FB55}"/>
              </a:ext>
            </a:extLst>
          </p:cNvPr>
          <p:cNvSpPr txBox="1"/>
          <p:nvPr/>
        </p:nvSpPr>
        <p:spPr>
          <a:xfrm>
            <a:off x="1470161" y="3880187"/>
            <a:ext cx="240079" cy="369332"/>
          </a:xfrm>
          <a:prstGeom prst="rect">
            <a:avLst/>
          </a:prstGeom>
          <a:noFill/>
        </p:spPr>
        <p:txBody>
          <a:bodyPr wrap="square" rtlCol="0">
            <a:spAutoFit/>
          </a:bodyPr>
          <a:lstStyle/>
          <a:p>
            <a:r>
              <a:rPr kumimoji="1" lang="en-US" altLang="ja-JP" dirty="0"/>
              <a:t>1</a:t>
            </a:r>
            <a:endParaRPr kumimoji="1" lang="ja-JP" altLang="en-US" dirty="0"/>
          </a:p>
        </p:txBody>
      </p:sp>
      <p:sp>
        <p:nvSpPr>
          <p:cNvPr id="225" name="テキスト ボックス 224">
            <a:extLst>
              <a:ext uri="{FF2B5EF4-FFF2-40B4-BE49-F238E27FC236}">
                <a16:creationId xmlns:a16="http://schemas.microsoft.com/office/drawing/2014/main" id="{BADDB4CC-994F-8B83-FEC8-FB665529A20A}"/>
              </a:ext>
            </a:extLst>
          </p:cNvPr>
          <p:cNvSpPr txBox="1"/>
          <p:nvPr/>
        </p:nvSpPr>
        <p:spPr>
          <a:xfrm>
            <a:off x="2198191" y="3900943"/>
            <a:ext cx="240079" cy="369332"/>
          </a:xfrm>
          <a:prstGeom prst="rect">
            <a:avLst/>
          </a:prstGeom>
          <a:noFill/>
        </p:spPr>
        <p:txBody>
          <a:bodyPr wrap="square" rtlCol="0">
            <a:spAutoFit/>
          </a:bodyPr>
          <a:lstStyle/>
          <a:p>
            <a:r>
              <a:rPr lang="en-US" altLang="ja-JP" dirty="0"/>
              <a:t>2</a:t>
            </a:r>
            <a:endParaRPr kumimoji="1" lang="ja-JP" altLang="en-US" dirty="0"/>
          </a:p>
        </p:txBody>
      </p:sp>
      <p:sp>
        <p:nvSpPr>
          <p:cNvPr id="226" name="テキスト ボックス 225">
            <a:extLst>
              <a:ext uri="{FF2B5EF4-FFF2-40B4-BE49-F238E27FC236}">
                <a16:creationId xmlns:a16="http://schemas.microsoft.com/office/drawing/2014/main" id="{606CB004-367B-3304-645B-CB403544BC9F}"/>
              </a:ext>
            </a:extLst>
          </p:cNvPr>
          <p:cNvSpPr txBox="1"/>
          <p:nvPr/>
        </p:nvSpPr>
        <p:spPr>
          <a:xfrm>
            <a:off x="190248" y="3274363"/>
            <a:ext cx="240079" cy="369332"/>
          </a:xfrm>
          <a:prstGeom prst="rect">
            <a:avLst/>
          </a:prstGeom>
          <a:noFill/>
        </p:spPr>
        <p:txBody>
          <a:bodyPr wrap="square" rtlCol="0">
            <a:spAutoFit/>
          </a:bodyPr>
          <a:lstStyle/>
          <a:p>
            <a:r>
              <a:rPr kumimoji="1" lang="en-US" altLang="ja-JP" dirty="0"/>
              <a:t>0</a:t>
            </a:r>
            <a:endParaRPr kumimoji="1" lang="ja-JP" altLang="en-US" dirty="0"/>
          </a:p>
        </p:txBody>
      </p:sp>
      <p:sp>
        <p:nvSpPr>
          <p:cNvPr id="227" name="テキスト ボックス 226">
            <a:extLst>
              <a:ext uri="{FF2B5EF4-FFF2-40B4-BE49-F238E27FC236}">
                <a16:creationId xmlns:a16="http://schemas.microsoft.com/office/drawing/2014/main" id="{61F7FFBA-9DCD-0C1C-4800-C9F8C00593F4}"/>
              </a:ext>
            </a:extLst>
          </p:cNvPr>
          <p:cNvSpPr txBox="1"/>
          <p:nvPr/>
        </p:nvSpPr>
        <p:spPr>
          <a:xfrm>
            <a:off x="196939" y="2583353"/>
            <a:ext cx="240079" cy="369332"/>
          </a:xfrm>
          <a:prstGeom prst="rect">
            <a:avLst/>
          </a:prstGeom>
          <a:noFill/>
        </p:spPr>
        <p:txBody>
          <a:bodyPr wrap="square" rtlCol="0">
            <a:spAutoFit/>
          </a:bodyPr>
          <a:lstStyle/>
          <a:p>
            <a:r>
              <a:rPr kumimoji="1" lang="en-US" altLang="ja-JP" dirty="0"/>
              <a:t>1</a:t>
            </a:r>
            <a:endParaRPr kumimoji="1" lang="ja-JP" altLang="en-US" dirty="0"/>
          </a:p>
        </p:txBody>
      </p:sp>
      <p:sp>
        <p:nvSpPr>
          <p:cNvPr id="228" name="テキスト ボックス 227">
            <a:extLst>
              <a:ext uri="{FF2B5EF4-FFF2-40B4-BE49-F238E27FC236}">
                <a16:creationId xmlns:a16="http://schemas.microsoft.com/office/drawing/2014/main" id="{D26D7725-2B9C-CA34-89C4-4901E983950E}"/>
              </a:ext>
            </a:extLst>
          </p:cNvPr>
          <p:cNvSpPr txBox="1"/>
          <p:nvPr/>
        </p:nvSpPr>
        <p:spPr>
          <a:xfrm>
            <a:off x="196938" y="1874321"/>
            <a:ext cx="240079" cy="369332"/>
          </a:xfrm>
          <a:prstGeom prst="rect">
            <a:avLst/>
          </a:prstGeom>
          <a:noFill/>
        </p:spPr>
        <p:txBody>
          <a:bodyPr wrap="square" rtlCol="0">
            <a:spAutoFit/>
          </a:bodyPr>
          <a:lstStyle/>
          <a:p>
            <a:r>
              <a:rPr lang="en-US" altLang="ja-JP" dirty="0"/>
              <a:t>2</a:t>
            </a:r>
            <a:endParaRPr kumimoji="1" lang="ja-JP" altLang="en-US" dirty="0"/>
          </a:p>
        </p:txBody>
      </p:sp>
      <p:sp>
        <p:nvSpPr>
          <p:cNvPr id="229" name="テキスト ボックス 228">
            <a:extLst>
              <a:ext uri="{FF2B5EF4-FFF2-40B4-BE49-F238E27FC236}">
                <a16:creationId xmlns:a16="http://schemas.microsoft.com/office/drawing/2014/main" id="{0F289667-C919-D818-8CED-6203029FB21C}"/>
              </a:ext>
            </a:extLst>
          </p:cNvPr>
          <p:cNvSpPr txBox="1"/>
          <p:nvPr/>
        </p:nvSpPr>
        <p:spPr>
          <a:xfrm>
            <a:off x="3153362" y="5423794"/>
            <a:ext cx="3440962" cy="1477328"/>
          </a:xfrm>
          <a:prstGeom prst="rect">
            <a:avLst/>
          </a:prstGeom>
          <a:noFill/>
        </p:spPr>
        <p:txBody>
          <a:bodyPr wrap="square" rtlCol="0">
            <a:spAutoFit/>
          </a:bodyPr>
          <a:lstStyle/>
          <a:p>
            <a:r>
              <a:rPr kumimoji="1" lang="en-US" altLang="ja-JP" dirty="0"/>
              <a:t>Ex) </a:t>
            </a:r>
            <a:r>
              <a:rPr kumimoji="1" lang="ja-JP" altLang="en-US" dirty="0"/>
              <a:t>方向をから位置</a:t>
            </a:r>
            <a:r>
              <a:rPr kumimoji="1" lang="en-US" altLang="ja-JP" dirty="0"/>
              <a:t>(0,1)</a:t>
            </a:r>
            <a:r>
              <a:rPr kumimoji="1" lang="ja-JP" altLang="en-US" dirty="0"/>
              <a:t>を更新し、位置と方向から</a:t>
            </a:r>
            <a:endParaRPr kumimoji="1" lang="en-US" altLang="ja-JP" dirty="0"/>
          </a:p>
          <a:p>
            <a:r>
              <a:rPr lang="en-US" altLang="ja-JP" dirty="0"/>
              <a:t>Row[1]</a:t>
            </a:r>
            <a:r>
              <a:rPr lang="ja-JP" altLang="en-US" dirty="0"/>
              <a:t>の</a:t>
            </a:r>
            <a:r>
              <a:rPr lang="en-US" altLang="ja-JP" dirty="0"/>
              <a:t>1bit</a:t>
            </a:r>
            <a:r>
              <a:rPr lang="ja-JP" altLang="en-US" dirty="0"/>
              <a:t>目を</a:t>
            </a:r>
            <a:r>
              <a:rPr lang="en-US" altLang="ja-JP" dirty="0"/>
              <a:t>0</a:t>
            </a:r>
            <a:r>
              <a:rPr lang="ja-JP" altLang="en-US" dirty="0"/>
              <a:t>に</a:t>
            </a:r>
            <a:endParaRPr lang="en-US" altLang="ja-JP" dirty="0"/>
          </a:p>
          <a:p>
            <a:r>
              <a:rPr lang="en-US" altLang="ja-JP" dirty="0"/>
              <a:t>C</a:t>
            </a:r>
            <a:r>
              <a:rPr kumimoji="1" lang="en-US" altLang="ja-JP" dirty="0"/>
              <a:t>olumn[0]</a:t>
            </a:r>
            <a:r>
              <a:rPr kumimoji="1" lang="ja-JP" altLang="en-US" dirty="0"/>
              <a:t>の</a:t>
            </a:r>
            <a:r>
              <a:rPr kumimoji="1" lang="en-US" altLang="ja-JP" dirty="0"/>
              <a:t>2bit</a:t>
            </a:r>
            <a:r>
              <a:rPr kumimoji="1" lang="ja-JP" altLang="en-US" dirty="0"/>
              <a:t>目を</a:t>
            </a:r>
            <a:r>
              <a:rPr kumimoji="1" lang="en-US" altLang="ja-JP" dirty="0"/>
              <a:t>1</a:t>
            </a:r>
            <a:r>
              <a:rPr kumimoji="1" lang="ja-JP" altLang="en-US" dirty="0"/>
              <a:t>にする</a:t>
            </a:r>
            <a:endParaRPr lang="en-US" altLang="ja-JP" dirty="0"/>
          </a:p>
          <a:p>
            <a:endParaRPr lang="en-US" altLang="ja-JP" dirty="0"/>
          </a:p>
        </p:txBody>
      </p:sp>
      <p:cxnSp>
        <p:nvCxnSpPr>
          <p:cNvPr id="230" name="直線コネクタ 229">
            <a:extLst>
              <a:ext uri="{FF2B5EF4-FFF2-40B4-BE49-F238E27FC236}">
                <a16:creationId xmlns:a16="http://schemas.microsoft.com/office/drawing/2014/main" id="{89902F5E-0816-22C0-7A07-D071054779BE}"/>
              </a:ext>
            </a:extLst>
          </p:cNvPr>
          <p:cNvCxnSpPr>
            <a:cxnSpLocks/>
          </p:cNvCxnSpPr>
          <p:nvPr/>
        </p:nvCxnSpPr>
        <p:spPr>
          <a:xfrm>
            <a:off x="6507501" y="2378841"/>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31" name="直線コネクタ 230">
            <a:extLst>
              <a:ext uri="{FF2B5EF4-FFF2-40B4-BE49-F238E27FC236}">
                <a16:creationId xmlns:a16="http://schemas.microsoft.com/office/drawing/2014/main" id="{05135A22-FC6E-B4A8-9668-75B71E59FC72}"/>
              </a:ext>
            </a:extLst>
          </p:cNvPr>
          <p:cNvCxnSpPr>
            <a:cxnSpLocks/>
          </p:cNvCxnSpPr>
          <p:nvPr/>
        </p:nvCxnSpPr>
        <p:spPr>
          <a:xfrm flipV="1">
            <a:off x="7210234" y="2378841"/>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32" name="直線コネクタ 231">
            <a:extLst>
              <a:ext uri="{FF2B5EF4-FFF2-40B4-BE49-F238E27FC236}">
                <a16:creationId xmlns:a16="http://schemas.microsoft.com/office/drawing/2014/main" id="{17D5AD7C-5C8C-BA2C-ACD1-C8939C3E2777}"/>
              </a:ext>
            </a:extLst>
          </p:cNvPr>
          <p:cNvCxnSpPr>
            <a:cxnSpLocks/>
          </p:cNvCxnSpPr>
          <p:nvPr/>
        </p:nvCxnSpPr>
        <p:spPr>
          <a:xfrm flipV="1">
            <a:off x="6507501" y="2378841"/>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33" name="正方形/長方形 232">
            <a:extLst>
              <a:ext uri="{FF2B5EF4-FFF2-40B4-BE49-F238E27FC236}">
                <a16:creationId xmlns:a16="http://schemas.microsoft.com/office/drawing/2014/main" id="{DA38B098-2A49-A831-C1C4-DBC85DB0596D}"/>
              </a:ext>
            </a:extLst>
          </p:cNvPr>
          <p:cNvSpPr/>
          <p:nvPr/>
        </p:nvSpPr>
        <p:spPr>
          <a:xfrm>
            <a:off x="6659909" y="2937640"/>
            <a:ext cx="355589" cy="338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4" name="直線コネクタ 233">
            <a:extLst>
              <a:ext uri="{FF2B5EF4-FFF2-40B4-BE49-F238E27FC236}">
                <a16:creationId xmlns:a16="http://schemas.microsoft.com/office/drawing/2014/main" id="{86204775-BA7C-2DBD-86E6-D738BAAC443B}"/>
              </a:ext>
            </a:extLst>
          </p:cNvPr>
          <p:cNvCxnSpPr>
            <a:cxnSpLocks/>
          </p:cNvCxnSpPr>
          <p:nvPr/>
        </p:nvCxnSpPr>
        <p:spPr>
          <a:xfrm flipV="1">
            <a:off x="7210234" y="3115440"/>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5" name="直線コネクタ 234">
            <a:extLst>
              <a:ext uri="{FF2B5EF4-FFF2-40B4-BE49-F238E27FC236}">
                <a16:creationId xmlns:a16="http://schemas.microsoft.com/office/drawing/2014/main" id="{AB61F815-311C-6B2D-CB50-55BA3A2E6A22}"/>
              </a:ext>
            </a:extLst>
          </p:cNvPr>
          <p:cNvCxnSpPr>
            <a:cxnSpLocks/>
          </p:cNvCxnSpPr>
          <p:nvPr/>
        </p:nvCxnSpPr>
        <p:spPr>
          <a:xfrm flipV="1">
            <a:off x="6507501" y="3115440"/>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4A3B4DEF-A3A5-43BC-D1EF-36AF0AF33199}"/>
              </a:ext>
            </a:extLst>
          </p:cNvPr>
          <p:cNvCxnSpPr>
            <a:cxnSpLocks/>
          </p:cNvCxnSpPr>
          <p:nvPr/>
        </p:nvCxnSpPr>
        <p:spPr>
          <a:xfrm>
            <a:off x="6507501" y="3115440"/>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37" name="直線コネクタ 236">
            <a:extLst>
              <a:ext uri="{FF2B5EF4-FFF2-40B4-BE49-F238E27FC236}">
                <a16:creationId xmlns:a16="http://schemas.microsoft.com/office/drawing/2014/main" id="{71A7343E-C8CE-6B48-73B4-9AF82657B456}"/>
              </a:ext>
            </a:extLst>
          </p:cNvPr>
          <p:cNvCxnSpPr>
            <a:cxnSpLocks/>
          </p:cNvCxnSpPr>
          <p:nvPr/>
        </p:nvCxnSpPr>
        <p:spPr>
          <a:xfrm>
            <a:off x="6507501" y="3843573"/>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38" name="正方形/長方形 237">
            <a:extLst>
              <a:ext uri="{FF2B5EF4-FFF2-40B4-BE49-F238E27FC236}">
                <a16:creationId xmlns:a16="http://schemas.microsoft.com/office/drawing/2014/main" id="{25A8B24A-BFA5-02A8-C342-A9DABF82D488}"/>
              </a:ext>
            </a:extLst>
          </p:cNvPr>
          <p:cNvSpPr/>
          <p:nvPr/>
        </p:nvSpPr>
        <p:spPr>
          <a:xfrm>
            <a:off x="7146738" y="233650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9" name="正方形/長方形 238">
            <a:extLst>
              <a:ext uri="{FF2B5EF4-FFF2-40B4-BE49-F238E27FC236}">
                <a16:creationId xmlns:a16="http://schemas.microsoft.com/office/drawing/2014/main" id="{4836638A-626B-F9FB-9DFF-E5E436523845}"/>
              </a:ext>
            </a:extLst>
          </p:cNvPr>
          <p:cNvSpPr/>
          <p:nvPr/>
        </p:nvSpPr>
        <p:spPr>
          <a:xfrm>
            <a:off x="6444017" y="233650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0" name="正方形/長方形 239">
            <a:extLst>
              <a:ext uri="{FF2B5EF4-FFF2-40B4-BE49-F238E27FC236}">
                <a16:creationId xmlns:a16="http://schemas.microsoft.com/office/drawing/2014/main" id="{5CE8E063-1A28-BCE7-06F6-18C6952E381B}"/>
              </a:ext>
            </a:extLst>
          </p:cNvPr>
          <p:cNvSpPr/>
          <p:nvPr/>
        </p:nvSpPr>
        <p:spPr>
          <a:xfrm>
            <a:off x="7146737" y="305617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1" name="正方形/長方形 240">
            <a:extLst>
              <a:ext uri="{FF2B5EF4-FFF2-40B4-BE49-F238E27FC236}">
                <a16:creationId xmlns:a16="http://schemas.microsoft.com/office/drawing/2014/main" id="{9701BBEA-D764-837F-333D-EEA76BF17507}"/>
              </a:ext>
            </a:extLst>
          </p:cNvPr>
          <p:cNvSpPr/>
          <p:nvPr/>
        </p:nvSpPr>
        <p:spPr>
          <a:xfrm>
            <a:off x="6444016" y="305617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2" name="正方形/長方形 241">
            <a:extLst>
              <a:ext uri="{FF2B5EF4-FFF2-40B4-BE49-F238E27FC236}">
                <a16:creationId xmlns:a16="http://schemas.microsoft.com/office/drawing/2014/main" id="{A725B92F-59F0-8A41-7069-E27D88DB5FCF}"/>
              </a:ext>
            </a:extLst>
          </p:cNvPr>
          <p:cNvSpPr/>
          <p:nvPr/>
        </p:nvSpPr>
        <p:spPr>
          <a:xfrm>
            <a:off x="7146737" y="378430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正方形/長方形 242">
            <a:extLst>
              <a:ext uri="{FF2B5EF4-FFF2-40B4-BE49-F238E27FC236}">
                <a16:creationId xmlns:a16="http://schemas.microsoft.com/office/drawing/2014/main" id="{C48BBAE0-E192-FA62-D77B-15053BD8F2CC}"/>
              </a:ext>
            </a:extLst>
          </p:cNvPr>
          <p:cNvSpPr/>
          <p:nvPr/>
        </p:nvSpPr>
        <p:spPr>
          <a:xfrm>
            <a:off x="6444016" y="378430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4" name="直線コネクタ 243">
            <a:extLst>
              <a:ext uri="{FF2B5EF4-FFF2-40B4-BE49-F238E27FC236}">
                <a16:creationId xmlns:a16="http://schemas.microsoft.com/office/drawing/2014/main" id="{9FB009CF-A6BC-48A3-4E59-9D661C7F45E5}"/>
              </a:ext>
            </a:extLst>
          </p:cNvPr>
          <p:cNvCxnSpPr>
            <a:cxnSpLocks/>
          </p:cNvCxnSpPr>
          <p:nvPr/>
        </p:nvCxnSpPr>
        <p:spPr>
          <a:xfrm flipV="1">
            <a:off x="7210234" y="1676106"/>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45" name="直線コネクタ 244">
            <a:extLst>
              <a:ext uri="{FF2B5EF4-FFF2-40B4-BE49-F238E27FC236}">
                <a16:creationId xmlns:a16="http://schemas.microsoft.com/office/drawing/2014/main" id="{C3BDC847-2BBF-F462-FB57-928EA0D6C64B}"/>
              </a:ext>
            </a:extLst>
          </p:cNvPr>
          <p:cNvCxnSpPr>
            <a:cxnSpLocks/>
          </p:cNvCxnSpPr>
          <p:nvPr/>
        </p:nvCxnSpPr>
        <p:spPr>
          <a:xfrm flipV="1">
            <a:off x="6507501" y="1676106"/>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6" name="直線コネクタ 245">
            <a:extLst>
              <a:ext uri="{FF2B5EF4-FFF2-40B4-BE49-F238E27FC236}">
                <a16:creationId xmlns:a16="http://schemas.microsoft.com/office/drawing/2014/main" id="{6CBBD1EA-6464-C8B6-83D9-71E709295289}"/>
              </a:ext>
            </a:extLst>
          </p:cNvPr>
          <p:cNvCxnSpPr>
            <a:cxnSpLocks/>
          </p:cNvCxnSpPr>
          <p:nvPr/>
        </p:nvCxnSpPr>
        <p:spPr>
          <a:xfrm>
            <a:off x="6507501" y="1676106"/>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247" name="正方形/長方形 246">
            <a:extLst>
              <a:ext uri="{FF2B5EF4-FFF2-40B4-BE49-F238E27FC236}">
                <a16:creationId xmlns:a16="http://schemas.microsoft.com/office/drawing/2014/main" id="{174A7494-1A72-FB09-F7ED-EF9C9C57E874}"/>
              </a:ext>
            </a:extLst>
          </p:cNvPr>
          <p:cNvSpPr/>
          <p:nvPr/>
        </p:nvSpPr>
        <p:spPr>
          <a:xfrm>
            <a:off x="7146737" y="161684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8" name="正方形/長方形 247">
            <a:extLst>
              <a:ext uri="{FF2B5EF4-FFF2-40B4-BE49-F238E27FC236}">
                <a16:creationId xmlns:a16="http://schemas.microsoft.com/office/drawing/2014/main" id="{2E8969F4-43C3-9F27-1F06-F77844312B68}"/>
              </a:ext>
            </a:extLst>
          </p:cNvPr>
          <p:cNvSpPr/>
          <p:nvPr/>
        </p:nvSpPr>
        <p:spPr>
          <a:xfrm>
            <a:off x="6444016" y="161684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9" name="直線コネクタ 248">
            <a:extLst>
              <a:ext uri="{FF2B5EF4-FFF2-40B4-BE49-F238E27FC236}">
                <a16:creationId xmlns:a16="http://schemas.microsoft.com/office/drawing/2014/main" id="{3910C3BE-037D-81CC-1BC6-1ECE5FBFFA55}"/>
              </a:ext>
            </a:extLst>
          </p:cNvPr>
          <p:cNvCxnSpPr>
            <a:cxnSpLocks/>
          </p:cNvCxnSpPr>
          <p:nvPr/>
        </p:nvCxnSpPr>
        <p:spPr>
          <a:xfrm>
            <a:off x="7231402" y="2378841"/>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0" name="直線コネクタ 249">
            <a:extLst>
              <a:ext uri="{FF2B5EF4-FFF2-40B4-BE49-F238E27FC236}">
                <a16:creationId xmlns:a16="http://schemas.microsoft.com/office/drawing/2014/main" id="{F78A641E-8F6C-4731-9906-3CA2746934FA}"/>
              </a:ext>
            </a:extLst>
          </p:cNvPr>
          <p:cNvCxnSpPr>
            <a:cxnSpLocks/>
          </p:cNvCxnSpPr>
          <p:nvPr/>
        </p:nvCxnSpPr>
        <p:spPr>
          <a:xfrm flipV="1">
            <a:off x="7934135" y="2378841"/>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51" name="直線コネクタ 250">
            <a:extLst>
              <a:ext uri="{FF2B5EF4-FFF2-40B4-BE49-F238E27FC236}">
                <a16:creationId xmlns:a16="http://schemas.microsoft.com/office/drawing/2014/main" id="{7C28310E-293B-47A8-52A3-EFFF4D43C5EC}"/>
              </a:ext>
            </a:extLst>
          </p:cNvPr>
          <p:cNvCxnSpPr>
            <a:cxnSpLocks/>
          </p:cNvCxnSpPr>
          <p:nvPr/>
        </p:nvCxnSpPr>
        <p:spPr>
          <a:xfrm flipV="1">
            <a:off x="7934135" y="3115440"/>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52" name="直線コネクタ 251">
            <a:extLst>
              <a:ext uri="{FF2B5EF4-FFF2-40B4-BE49-F238E27FC236}">
                <a16:creationId xmlns:a16="http://schemas.microsoft.com/office/drawing/2014/main" id="{95B3D49F-38C9-A34C-8C63-7AF9C3F395F0}"/>
              </a:ext>
            </a:extLst>
          </p:cNvPr>
          <p:cNvCxnSpPr>
            <a:cxnSpLocks/>
          </p:cNvCxnSpPr>
          <p:nvPr/>
        </p:nvCxnSpPr>
        <p:spPr>
          <a:xfrm>
            <a:off x="7231402" y="3115440"/>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53" name="直線コネクタ 252">
            <a:extLst>
              <a:ext uri="{FF2B5EF4-FFF2-40B4-BE49-F238E27FC236}">
                <a16:creationId xmlns:a16="http://schemas.microsoft.com/office/drawing/2014/main" id="{E2EDDCF3-6187-4959-FC79-911A3C38E711}"/>
              </a:ext>
            </a:extLst>
          </p:cNvPr>
          <p:cNvCxnSpPr>
            <a:cxnSpLocks/>
          </p:cNvCxnSpPr>
          <p:nvPr/>
        </p:nvCxnSpPr>
        <p:spPr>
          <a:xfrm>
            <a:off x="7231402" y="3843573"/>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54" name="正方形/長方形 253">
            <a:extLst>
              <a:ext uri="{FF2B5EF4-FFF2-40B4-BE49-F238E27FC236}">
                <a16:creationId xmlns:a16="http://schemas.microsoft.com/office/drawing/2014/main" id="{941C3A18-1766-CA50-110F-744A4B256583}"/>
              </a:ext>
            </a:extLst>
          </p:cNvPr>
          <p:cNvSpPr/>
          <p:nvPr/>
        </p:nvSpPr>
        <p:spPr>
          <a:xfrm>
            <a:off x="7870639" y="233650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5" name="正方形/長方形 254">
            <a:extLst>
              <a:ext uri="{FF2B5EF4-FFF2-40B4-BE49-F238E27FC236}">
                <a16:creationId xmlns:a16="http://schemas.microsoft.com/office/drawing/2014/main" id="{98B01D2D-5034-5A64-ABC5-D6B759CAD156}"/>
              </a:ext>
            </a:extLst>
          </p:cNvPr>
          <p:cNvSpPr/>
          <p:nvPr/>
        </p:nvSpPr>
        <p:spPr>
          <a:xfrm>
            <a:off x="7870638" y="305617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6" name="正方形/長方形 255">
            <a:extLst>
              <a:ext uri="{FF2B5EF4-FFF2-40B4-BE49-F238E27FC236}">
                <a16:creationId xmlns:a16="http://schemas.microsoft.com/office/drawing/2014/main" id="{F8429105-DF33-408D-60C8-7F0BCEB879E3}"/>
              </a:ext>
            </a:extLst>
          </p:cNvPr>
          <p:cNvSpPr/>
          <p:nvPr/>
        </p:nvSpPr>
        <p:spPr>
          <a:xfrm>
            <a:off x="7870638" y="378430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7" name="直線コネクタ 256">
            <a:extLst>
              <a:ext uri="{FF2B5EF4-FFF2-40B4-BE49-F238E27FC236}">
                <a16:creationId xmlns:a16="http://schemas.microsoft.com/office/drawing/2014/main" id="{991930EF-88E7-FE16-2022-9F0B7374424E}"/>
              </a:ext>
            </a:extLst>
          </p:cNvPr>
          <p:cNvCxnSpPr>
            <a:cxnSpLocks/>
          </p:cNvCxnSpPr>
          <p:nvPr/>
        </p:nvCxnSpPr>
        <p:spPr>
          <a:xfrm flipV="1">
            <a:off x="7934135" y="1676106"/>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58" name="直線コネクタ 257">
            <a:extLst>
              <a:ext uri="{FF2B5EF4-FFF2-40B4-BE49-F238E27FC236}">
                <a16:creationId xmlns:a16="http://schemas.microsoft.com/office/drawing/2014/main" id="{B598F6FF-2693-A3F5-8976-CADF4CDFAF13}"/>
              </a:ext>
            </a:extLst>
          </p:cNvPr>
          <p:cNvCxnSpPr>
            <a:cxnSpLocks/>
          </p:cNvCxnSpPr>
          <p:nvPr/>
        </p:nvCxnSpPr>
        <p:spPr>
          <a:xfrm>
            <a:off x="7231402" y="1676106"/>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259" name="正方形/長方形 258">
            <a:extLst>
              <a:ext uri="{FF2B5EF4-FFF2-40B4-BE49-F238E27FC236}">
                <a16:creationId xmlns:a16="http://schemas.microsoft.com/office/drawing/2014/main" id="{1D30B28C-080D-2659-A1A5-A75B6DFBED62}"/>
              </a:ext>
            </a:extLst>
          </p:cNvPr>
          <p:cNvSpPr/>
          <p:nvPr/>
        </p:nvSpPr>
        <p:spPr>
          <a:xfrm>
            <a:off x="7870638" y="161684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60" name="直線コネクタ 259">
            <a:extLst>
              <a:ext uri="{FF2B5EF4-FFF2-40B4-BE49-F238E27FC236}">
                <a16:creationId xmlns:a16="http://schemas.microsoft.com/office/drawing/2014/main" id="{AE4EE95F-0D20-28BE-5F4C-DEFEB73CF66B}"/>
              </a:ext>
            </a:extLst>
          </p:cNvPr>
          <p:cNvCxnSpPr>
            <a:cxnSpLocks/>
          </p:cNvCxnSpPr>
          <p:nvPr/>
        </p:nvCxnSpPr>
        <p:spPr>
          <a:xfrm>
            <a:off x="7946824" y="2378841"/>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61" name="直線コネクタ 260">
            <a:extLst>
              <a:ext uri="{FF2B5EF4-FFF2-40B4-BE49-F238E27FC236}">
                <a16:creationId xmlns:a16="http://schemas.microsoft.com/office/drawing/2014/main" id="{BE070FC3-0009-8443-27E4-097B82BCAF29}"/>
              </a:ext>
            </a:extLst>
          </p:cNvPr>
          <p:cNvCxnSpPr>
            <a:cxnSpLocks/>
          </p:cNvCxnSpPr>
          <p:nvPr/>
        </p:nvCxnSpPr>
        <p:spPr>
          <a:xfrm flipV="1">
            <a:off x="8649557" y="2378841"/>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62" name="直線コネクタ 261">
            <a:extLst>
              <a:ext uri="{FF2B5EF4-FFF2-40B4-BE49-F238E27FC236}">
                <a16:creationId xmlns:a16="http://schemas.microsoft.com/office/drawing/2014/main" id="{E5261FB7-F4B0-4BF7-9B75-2E9FE4EE6A78}"/>
              </a:ext>
            </a:extLst>
          </p:cNvPr>
          <p:cNvCxnSpPr>
            <a:cxnSpLocks/>
          </p:cNvCxnSpPr>
          <p:nvPr/>
        </p:nvCxnSpPr>
        <p:spPr>
          <a:xfrm flipV="1">
            <a:off x="8649557" y="3115440"/>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63" name="直線コネクタ 262">
            <a:extLst>
              <a:ext uri="{FF2B5EF4-FFF2-40B4-BE49-F238E27FC236}">
                <a16:creationId xmlns:a16="http://schemas.microsoft.com/office/drawing/2014/main" id="{A62A489E-501A-AAE9-33DF-D8F770D807C7}"/>
              </a:ext>
            </a:extLst>
          </p:cNvPr>
          <p:cNvCxnSpPr>
            <a:cxnSpLocks/>
          </p:cNvCxnSpPr>
          <p:nvPr/>
        </p:nvCxnSpPr>
        <p:spPr>
          <a:xfrm>
            <a:off x="7946824" y="3115440"/>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64" name="直線コネクタ 263">
            <a:extLst>
              <a:ext uri="{FF2B5EF4-FFF2-40B4-BE49-F238E27FC236}">
                <a16:creationId xmlns:a16="http://schemas.microsoft.com/office/drawing/2014/main" id="{03E4CB12-1430-2E26-DB9D-E7F158A04A60}"/>
              </a:ext>
            </a:extLst>
          </p:cNvPr>
          <p:cNvCxnSpPr>
            <a:cxnSpLocks/>
          </p:cNvCxnSpPr>
          <p:nvPr/>
        </p:nvCxnSpPr>
        <p:spPr>
          <a:xfrm>
            <a:off x="7946824" y="3843573"/>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65" name="正方形/長方形 264">
            <a:extLst>
              <a:ext uri="{FF2B5EF4-FFF2-40B4-BE49-F238E27FC236}">
                <a16:creationId xmlns:a16="http://schemas.microsoft.com/office/drawing/2014/main" id="{599F2D0C-3CE6-C9C8-D07D-F1185F5C8401}"/>
              </a:ext>
            </a:extLst>
          </p:cNvPr>
          <p:cNvSpPr/>
          <p:nvPr/>
        </p:nvSpPr>
        <p:spPr>
          <a:xfrm>
            <a:off x="8586061" y="233650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6" name="正方形/長方形 265">
            <a:extLst>
              <a:ext uri="{FF2B5EF4-FFF2-40B4-BE49-F238E27FC236}">
                <a16:creationId xmlns:a16="http://schemas.microsoft.com/office/drawing/2014/main" id="{F87F532D-7D3D-0827-DAE8-F0560AA9E67E}"/>
              </a:ext>
            </a:extLst>
          </p:cNvPr>
          <p:cNvSpPr/>
          <p:nvPr/>
        </p:nvSpPr>
        <p:spPr>
          <a:xfrm>
            <a:off x="8586060" y="305617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7" name="正方形/長方形 266">
            <a:extLst>
              <a:ext uri="{FF2B5EF4-FFF2-40B4-BE49-F238E27FC236}">
                <a16:creationId xmlns:a16="http://schemas.microsoft.com/office/drawing/2014/main" id="{46F11E55-D061-11BE-928B-2E285CB512D5}"/>
              </a:ext>
            </a:extLst>
          </p:cNvPr>
          <p:cNvSpPr/>
          <p:nvPr/>
        </p:nvSpPr>
        <p:spPr>
          <a:xfrm>
            <a:off x="8586060" y="378430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68" name="直線コネクタ 267">
            <a:extLst>
              <a:ext uri="{FF2B5EF4-FFF2-40B4-BE49-F238E27FC236}">
                <a16:creationId xmlns:a16="http://schemas.microsoft.com/office/drawing/2014/main" id="{1611E8A4-A792-39D0-F958-4DA0EC694167}"/>
              </a:ext>
            </a:extLst>
          </p:cNvPr>
          <p:cNvCxnSpPr>
            <a:cxnSpLocks/>
          </p:cNvCxnSpPr>
          <p:nvPr/>
        </p:nvCxnSpPr>
        <p:spPr>
          <a:xfrm flipV="1">
            <a:off x="8649557" y="1676106"/>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69" name="直線コネクタ 268">
            <a:extLst>
              <a:ext uri="{FF2B5EF4-FFF2-40B4-BE49-F238E27FC236}">
                <a16:creationId xmlns:a16="http://schemas.microsoft.com/office/drawing/2014/main" id="{D63D7BC6-3B07-F2C1-13DF-F4171A3BDD68}"/>
              </a:ext>
            </a:extLst>
          </p:cNvPr>
          <p:cNvCxnSpPr>
            <a:cxnSpLocks/>
          </p:cNvCxnSpPr>
          <p:nvPr/>
        </p:nvCxnSpPr>
        <p:spPr>
          <a:xfrm>
            <a:off x="7946824" y="1676106"/>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270" name="正方形/長方形 269">
            <a:extLst>
              <a:ext uri="{FF2B5EF4-FFF2-40B4-BE49-F238E27FC236}">
                <a16:creationId xmlns:a16="http://schemas.microsoft.com/office/drawing/2014/main" id="{828AB759-48C2-2FFA-0B78-09602121607C}"/>
              </a:ext>
            </a:extLst>
          </p:cNvPr>
          <p:cNvSpPr/>
          <p:nvPr/>
        </p:nvSpPr>
        <p:spPr>
          <a:xfrm>
            <a:off x="8586060" y="161684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4" name="テキスト ボックス 273">
            <a:extLst>
              <a:ext uri="{FF2B5EF4-FFF2-40B4-BE49-F238E27FC236}">
                <a16:creationId xmlns:a16="http://schemas.microsoft.com/office/drawing/2014/main" id="{D3207F9D-5D1A-5FBA-02ED-F38A32E6FDDE}"/>
              </a:ext>
            </a:extLst>
          </p:cNvPr>
          <p:cNvSpPr txBox="1"/>
          <p:nvPr/>
        </p:nvSpPr>
        <p:spPr>
          <a:xfrm>
            <a:off x="7037608" y="4168507"/>
            <a:ext cx="1611948" cy="369332"/>
          </a:xfrm>
          <a:prstGeom prst="rect">
            <a:avLst/>
          </a:prstGeom>
          <a:noFill/>
        </p:spPr>
        <p:txBody>
          <a:bodyPr wrap="square" rtlCol="0">
            <a:spAutoFit/>
          </a:bodyPr>
          <a:lstStyle/>
          <a:p>
            <a:r>
              <a:rPr lang="en-US" altLang="ja-JP" dirty="0"/>
              <a:t>1</a:t>
            </a:r>
            <a:r>
              <a:rPr kumimoji="1" lang="ja-JP" altLang="en-US" dirty="0"/>
              <a:t>区画前進</a:t>
            </a:r>
          </a:p>
        </p:txBody>
      </p:sp>
      <p:cxnSp>
        <p:nvCxnSpPr>
          <p:cNvPr id="275" name="直線矢印コネクタ 274">
            <a:extLst>
              <a:ext uri="{FF2B5EF4-FFF2-40B4-BE49-F238E27FC236}">
                <a16:creationId xmlns:a16="http://schemas.microsoft.com/office/drawing/2014/main" id="{56F1FD55-8363-722F-212D-F8E2FC12F317}"/>
              </a:ext>
            </a:extLst>
          </p:cNvPr>
          <p:cNvCxnSpPr>
            <a:cxnSpLocks/>
            <a:stCxn id="233" idx="0"/>
          </p:cNvCxnSpPr>
          <p:nvPr/>
        </p:nvCxnSpPr>
        <p:spPr>
          <a:xfrm flipH="1" flipV="1">
            <a:off x="6837703" y="2361907"/>
            <a:ext cx="1" cy="5757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8" name="直線コネクタ 277">
            <a:extLst>
              <a:ext uri="{FF2B5EF4-FFF2-40B4-BE49-F238E27FC236}">
                <a16:creationId xmlns:a16="http://schemas.microsoft.com/office/drawing/2014/main" id="{E0C840D6-571E-7A33-BC8D-BFD81085275E}"/>
              </a:ext>
            </a:extLst>
          </p:cNvPr>
          <p:cNvCxnSpPr>
            <a:cxnSpLocks/>
          </p:cNvCxnSpPr>
          <p:nvPr/>
        </p:nvCxnSpPr>
        <p:spPr>
          <a:xfrm>
            <a:off x="9502932" y="2374961"/>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79" name="直線コネクタ 278">
            <a:extLst>
              <a:ext uri="{FF2B5EF4-FFF2-40B4-BE49-F238E27FC236}">
                <a16:creationId xmlns:a16="http://schemas.microsoft.com/office/drawing/2014/main" id="{26A5DC76-AB9A-1E87-7D28-3678CC821F48}"/>
              </a:ext>
            </a:extLst>
          </p:cNvPr>
          <p:cNvCxnSpPr>
            <a:cxnSpLocks/>
          </p:cNvCxnSpPr>
          <p:nvPr/>
        </p:nvCxnSpPr>
        <p:spPr>
          <a:xfrm flipV="1">
            <a:off x="10205665" y="2374961"/>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80" name="直線コネクタ 279">
            <a:extLst>
              <a:ext uri="{FF2B5EF4-FFF2-40B4-BE49-F238E27FC236}">
                <a16:creationId xmlns:a16="http://schemas.microsoft.com/office/drawing/2014/main" id="{821514FC-AFFB-1352-EC25-4851A5A110BD}"/>
              </a:ext>
            </a:extLst>
          </p:cNvPr>
          <p:cNvCxnSpPr>
            <a:cxnSpLocks/>
          </p:cNvCxnSpPr>
          <p:nvPr/>
        </p:nvCxnSpPr>
        <p:spPr>
          <a:xfrm flipV="1">
            <a:off x="9502932" y="2374961"/>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81" name="正方形/長方形 280">
            <a:extLst>
              <a:ext uri="{FF2B5EF4-FFF2-40B4-BE49-F238E27FC236}">
                <a16:creationId xmlns:a16="http://schemas.microsoft.com/office/drawing/2014/main" id="{BADA52DF-EDF0-CF03-6D57-D5923F272680}"/>
              </a:ext>
            </a:extLst>
          </p:cNvPr>
          <p:cNvSpPr/>
          <p:nvPr/>
        </p:nvSpPr>
        <p:spPr>
          <a:xfrm>
            <a:off x="9655340" y="2214092"/>
            <a:ext cx="355589" cy="338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2" name="直線コネクタ 281">
            <a:extLst>
              <a:ext uri="{FF2B5EF4-FFF2-40B4-BE49-F238E27FC236}">
                <a16:creationId xmlns:a16="http://schemas.microsoft.com/office/drawing/2014/main" id="{E69DDC81-08F3-9CCE-3126-FF7BE45BC10B}"/>
              </a:ext>
            </a:extLst>
          </p:cNvPr>
          <p:cNvCxnSpPr>
            <a:cxnSpLocks/>
          </p:cNvCxnSpPr>
          <p:nvPr/>
        </p:nvCxnSpPr>
        <p:spPr>
          <a:xfrm flipV="1">
            <a:off x="10205665" y="3111560"/>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3" name="直線コネクタ 282">
            <a:extLst>
              <a:ext uri="{FF2B5EF4-FFF2-40B4-BE49-F238E27FC236}">
                <a16:creationId xmlns:a16="http://schemas.microsoft.com/office/drawing/2014/main" id="{828D4FB8-A476-5091-C6E6-D528B8CC348A}"/>
              </a:ext>
            </a:extLst>
          </p:cNvPr>
          <p:cNvCxnSpPr>
            <a:cxnSpLocks/>
          </p:cNvCxnSpPr>
          <p:nvPr/>
        </p:nvCxnSpPr>
        <p:spPr>
          <a:xfrm flipV="1">
            <a:off x="9502932" y="3111560"/>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4" name="直線コネクタ 283">
            <a:extLst>
              <a:ext uri="{FF2B5EF4-FFF2-40B4-BE49-F238E27FC236}">
                <a16:creationId xmlns:a16="http://schemas.microsoft.com/office/drawing/2014/main" id="{8BD394D3-F5BA-BDFF-1E82-DB5A39CA6166}"/>
              </a:ext>
            </a:extLst>
          </p:cNvPr>
          <p:cNvCxnSpPr>
            <a:cxnSpLocks/>
          </p:cNvCxnSpPr>
          <p:nvPr/>
        </p:nvCxnSpPr>
        <p:spPr>
          <a:xfrm>
            <a:off x="9502932" y="3111560"/>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85" name="直線コネクタ 284">
            <a:extLst>
              <a:ext uri="{FF2B5EF4-FFF2-40B4-BE49-F238E27FC236}">
                <a16:creationId xmlns:a16="http://schemas.microsoft.com/office/drawing/2014/main" id="{334AA71D-5AF4-297D-0FCF-496DD325A8EF}"/>
              </a:ext>
            </a:extLst>
          </p:cNvPr>
          <p:cNvCxnSpPr>
            <a:cxnSpLocks/>
          </p:cNvCxnSpPr>
          <p:nvPr/>
        </p:nvCxnSpPr>
        <p:spPr>
          <a:xfrm>
            <a:off x="9502932" y="3839693"/>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86" name="正方形/長方形 285">
            <a:extLst>
              <a:ext uri="{FF2B5EF4-FFF2-40B4-BE49-F238E27FC236}">
                <a16:creationId xmlns:a16="http://schemas.microsoft.com/office/drawing/2014/main" id="{BF7DF0B7-4BAA-B648-EA2A-A8CC0B2EBD74}"/>
              </a:ext>
            </a:extLst>
          </p:cNvPr>
          <p:cNvSpPr/>
          <p:nvPr/>
        </p:nvSpPr>
        <p:spPr>
          <a:xfrm>
            <a:off x="10142169" y="233262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7" name="正方形/長方形 286">
            <a:extLst>
              <a:ext uri="{FF2B5EF4-FFF2-40B4-BE49-F238E27FC236}">
                <a16:creationId xmlns:a16="http://schemas.microsoft.com/office/drawing/2014/main" id="{2927D18F-63BD-48F5-A75E-54778B3EF4C1}"/>
              </a:ext>
            </a:extLst>
          </p:cNvPr>
          <p:cNvSpPr/>
          <p:nvPr/>
        </p:nvSpPr>
        <p:spPr>
          <a:xfrm>
            <a:off x="9439448" y="233262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8" name="正方形/長方形 287">
            <a:extLst>
              <a:ext uri="{FF2B5EF4-FFF2-40B4-BE49-F238E27FC236}">
                <a16:creationId xmlns:a16="http://schemas.microsoft.com/office/drawing/2014/main" id="{F377D605-A3D1-2A0E-A0D2-CEBD607E0530}"/>
              </a:ext>
            </a:extLst>
          </p:cNvPr>
          <p:cNvSpPr/>
          <p:nvPr/>
        </p:nvSpPr>
        <p:spPr>
          <a:xfrm>
            <a:off x="10142168" y="305229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9" name="正方形/長方形 288">
            <a:extLst>
              <a:ext uri="{FF2B5EF4-FFF2-40B4-BE49-F238E27FC236}">
                <a16:creationId xmlns:a16="http://schemas.microsoft.com/office/drawing/2014/main" id="{08391201-6C51-6D2A-1124-7C2743F86512}"/>
              </a:ext>
            </a:extLst>
          </p:cNvPr>
          <p:cNvSpPr/>
          <p:nvPr/>
        </p:nvSpPr>
        <p:spPr>
          <a:xfrm>
            <a:off x="9439447" y="305229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0" name="正方形/長方形 289">
            <a:extLst>
              <a:ext uri="{FF2B5EF4-FFF2-40B4-BE49-F238E27FC236}">
                <a16:creationId xmlns:a16="http://schemas.microsoft.com/office/drawing/2014/main" id="{1D1CADD6-EFBC-8425-2A70-71DA197DE983}"/>
              </a:ext>
            </a:extLst>
          </p:cNvPr>
          <p:cNvSpPr/>
          <p:nvPr/>
        </p:nvSpPr>
        <p:spPr>
          <a:xfrm>
            <a:off x="10142168" y="378042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1" name="正方形/長方形 290">
            <a:extLst>
              <a:ext uri="{FF2B5EF4-FFF2-40B4-BE49-F238E27FC236}">
                <a16:creationId xmlns:a16="http://schemas.microsoft.com/office/drawing/2014/main" id="{FC17B223-F4C3-423B-EA97-3DE6F9E355FF}"/>
              </a:ext>
            </a:extLst>
          </p:cNvPr>
          <p:cNvSpPr/>
          <p:nvPr/>
        </p:nvSpPr>
        <p:spPr>
          <a:xfrm>
            <a:off x="9439447" y="378042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2" name="直線コネクタ 291">
            <a:extLst>
              <a:ext uri="{FF2B5EF4-FFF2-40B4-BE49-F238E27FC236}">
                <a16:creationId xmlns:a16="http://schemas.microsoft.com/office/drawing/2014/main" id="{5CFCC73F-7EE3-0399-5FF4-AAF45223054F}"/>
              </a:ext>
            </a:extLst>
          </p:cNvPr>
          <p:cNvCxnSpPr>
            <a:cxnSpLocks/>
          </p:cNvCxnSpPr>
          <p:nvPr/>
        </p:nvCxnSpPr>
        <p:spPr>
          <a:xfrm flipV="1">
            <a:off x="10205665" y="1672226"/>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93" name="直線コネクタ 292">
            <a:extLst>
              <a:ext uri="{FF2B5EF4-FFF2-40B4-BE49-F238E27FC236}">
                <a16:creationId xmlns:a16="http://schemas.microsoft.com/office/drawing/2014/main" id="{0AE45BE7-955F-E730-E7AD-3A393582C7B8}"/>
              </a:ext>
            </a:extLst>
          </p:cNvPr>
          <p:cNvCxnSpPr>
            <a:cxnSpLocks/>
          </p:cNvCxnSpPr>
          <p:nvPr/>
        </p:nvCxnSpPr>
        <p:spPr>
          <a:xfrm flipV="1">
            <a:off x="9502932" y="1672226"/>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4" name="直線コネクタ 293">
            <a:extLst>
              <a:ext uri="{FF2B5EF4-FFF2-40B4-BE49-F238E27FC236}">
                <a16:creationId xmlns:a16="http://schemas.microsoft.com/office/drawing/2014/main" id="{46463A88-4EDF-A83C-672C-903160CFC942}"/>
              </a:ext>
            </a:extLst>
          </p:cNvPr>
          <p:cNvCxnSpPr>
            <a:cxnSpLocks/>
          </p:cNvCxnSpPr>
          <p:nvPr/>
        </p:nvCxnSpPr>
        <p:spPr>
          <a:xfrm>
            <a:off x="9502932" y="1672226"/>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295" name="正方形/長方形 294">
            <a:extLst>
              <a:ext uri="{FF2B5EF4-FFF2-40B4-BE49-F238E27FC236}">
                <a16:creationId xmlns:a16="http://schemas.microsoft.com/office/drawing/2014/main" id="{2996C40D-E079-6A1F-723C-88D2EDD23E6A}"/>
              </a:ext>
            </a:extLst>
          </p:cNvPr>
          <p:cNvSpPr/>
          <p:nvPr/>
        </p:nvSpPr>
        <p:spPr>
          <a:xfrm>
            <a:off x="10142168" y="161296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6" name="正方形/長方形 295">
            <a:extLst>
              <a:ext uri="{FF2B5EF4-FFF2-40B4-BE49-F238E27FC236}">
                <a16:creationId xmlns:a16="http://schemas.microsoft.com/office/drawing/2014/main" id="{1E9769C6-8B1E-F443-3DBC-8E51C7BA34CC}"/>
              </a:ext>
            </a:extLst>
          </p:cNvPr>
          <p:cNvSpPr/>
          <p:nvPr/>
        </p:nvSpPr>
        <p:spPr>
          <a:xfrm>
            <a:off x="9439447" y="161296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7" name="直線コネクタ 296">
            <a:extLst>
              <a:ext uri="{FF2B5EF4-FFF2-40B4-BE49-F238E27FC236}">
                <a16:creationId xmlns:a16="http://schemas.microsoft.com/office/drawing/2014/main" id="{891D21B0-220F-C756-6D48-D0B65BFB0009}"/>
              </a:ext>
            </a:extLst>
          </p:cNvPr>
          <p:cNvCxnSpPr>
            <a:cxnSpLocks/>
          </p:cNvCxnSpPr>
          <p:nvPr/>
        </p:nvCxnSpPr>
        <p:spPr>
          <a:xfrm>
            <a:off x="10226833" y="2374961"/>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8" name="直線コネクタ 297">
            <a:extLst>
              <a:ext uri="{FF2B5EF4-FFF2-40B4-BE49-F238E27FC236}">
                <a16:creationId xmlns:a16="http://schemas.microsoft.com/office/drawing/2014/main" id="{85DD7AD5-9A83-7A44-2E53-8E6DCD7DBAA4}"/>
              </a:ext>
            </a:extLst>
          </p:cNvPr>
          <p:cNvCxnSpPr>
            <a:cxnSpLocks/>
          </p:cNvCxnSpPr>
          <p:nvPr/>
        </p:nvCxnSpPr>
        <p:spPr>
          <a:xfrm flipV="1">
            <a:off x="10929566" y="2374961"/>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99" name="直線コネクタ 298">
            <a:extLst>
              <a:ext uri="{FF2B5EF4-FFF2-40B4-BE49-F238E27FC236}">
                <a16:creationId xmlns:a16="http://schemas.microsoft.com/office/drawing/2014/main" id="{F0C0994E-1D51-DADB-090F-986C2894D00D}"/>
              </a:ext>
            </a:extLst>
          </p:cNvPr>
          <p:cNvCxnSpPr>
            <a:cxnSpLocks/>
          </p:cNvCxnSpPr>
          <p:nvPr/>
        </p:nvCxnSpPr>
        <p:spPr>
          <a:xfrm flipV="1">
            <a:off x="10929566" y="3111560"/>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00" name="直線コネクタ 299">
            <a:extLst>
              <a:ext uri="{FF2B5EF4-FFF2-40B4-BE49-F238E27FC236}">
                <a16:creationId xmlns:a16="http://schemas.microsoft.com/office/drawing/2014/main" id="{755B29C7-78C4-1EB4-D6CD-9A50EBD33CC6}"/>
              </a:ext>
            </a:extLst>
          </p:cNvPr>
          <p:cNvCxnSpPr>
            <a:cxnSpLocks/>
          </p:cNvCxnSpPr>
          <p:nvPr/>
        </p:nvCxnSpPr>
        <p:spPr>
          <a:xfrm>
            <a:off x="10226833" y="3111560"/>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01" name="直線コネクタ 300">
            <a:extLst>
              <a:ext uri="{FF2B5EF4-FFF2-40B4-BE49-F238E27FC236}">
                <a16:creationId xmlns:a16="http://schemas.microsoft.com/office/drawing/2014/main" id="{6B65E5E7-B3B4-F079-7383-77835929DE07}"/>
              </a:ext>
            </a:extLst>
          </p:cNvPr>
          <p:cNvCxnSpPr>
            <a:cxnSpLocks/>
          </p:cNvCxnSpPr>
          <p:nvPr/>
        </p:nvCxnSpPr>
        <p:spPr>
          <a:xfrm>
            <a:off x="10226833" y="3839693"/>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02" name="正方形/長方形 301">
            <a:extLst>
              <a:ext uri="{FF2B5EF4-FFF2-40B4-BE49-F238E27FC236}">
                <a16:creationId xmlns:a16="http://schemas.microsoft.com/office/drawing/2014/main" id="{1D8DC1BC-207C-62B5-65D6-2313E2F638EB}"/>
              </a:ext>
            </a:extLst>
          </p:cNvPr>
          <p:cNvSpPr/>
          <p:nvPr/>
        </p:nvSpPr>
        <p:spPr>
          <a:xfrm>
            <a:off x="10866070" y="233262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3" name="正方形/長方形 302">
            <a:extLst>
              <a:ext uri="{FF2B5EF4-FFF2-40B4-BE49-F238E27FC236}">
                <a16:creationId xmlns:a16="http://schemas.microsoft.com/office/drawing/2014/main" id="{81766345-DE1A-172D-82C3-2D8911ACA8A4}"/>
              </a:ext>
            </a:extLst>
          </p:cNvPr>
          <p:cNvSpPr/>
          <p:nvPr/>
        </p:nvSpPr>
        <p:spPr>
          <a:xfrm>
            <a:off x="10866069" y="305229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4" name="正方形/長方形 303">
            <a:extLst>
              <a:ext uri="{FF2B5EF4-FFF2-40B4-BE49-F238E27FC236}">
                <a16:creationId xmlns:a16="http://schemas.microsoft.com/office/drawing/2014/main" id="{4504EB58-B02C-9346-677E-0E5062453A31}"/>
              </a:ext>
            </a:extLst>
          </p:cNvPr>
          <p:cNvSpPr/>
          <p:nvPr/>
        </p:nvSpPr>
        <p:spPr>
          <a:xfrm>
            <a:off x="10866069" y="378042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5" name="直線コネクタ 304">
            <a:extLst>
              <a:ext uri="{FF2B5EF4-FFF2-40B4-BE49-F238E27FC236}">
                <a16:creationId xmlns:a16="http://schemas.microsoft.com/office/drawing/2014/main" id="{51F6632D-C8A3-FE44-A9D7-99AD1B3246BD}"/>
              </a:ext>
            </a:extLst>
          </p:cNvPr>
          <p:cNvCxnSpPr>
            <a:cxnSpLocks/>
          </p:cNvCxnSpPr>
          <p:nvPr/>
        </p:nvCxnSpPr>
        <p:spPr>
          <a:xfrm flipV="1">
            <a:off x="10929566" y="1672226"/>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06" name="直線コネクタ 305">
            <a:extLst>
              <a:ext uri="{FF2B5EF4-FFF2-40B4-BE49-F238E27FC236}">
                <a16:creationId xmlns:a16="http://schemas.microsoft.com/office/drawing/2014/main" id="{528C12D2-E15D-212F-DE2D-3CB0E0FA4E7E}"/>
              </a:ext>
            </a:extLst>
          </p:cNvPr>
          <p:cNvCxnSpPr>
            <a:cxnSpLocks/>
          </p:cNvCxnSpPr>
          <p:nvPr/>
        </p:nvCxnSpPr>
        <p:spPr>
          <a:xfrm>
            <a:off x="10226833" y="1672226"/>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307" name="正方形/長方形 306">
            <a:extLst>
              <a:ext uri="{FF2B5EF4-FFF2-40B4-BE49-F238E27FC236}">
                <a16:creationId xmlns:a16="http://schemas.microsoft.com/office/drawing/2014/main" id="{44A02473-A781-A69C-0C92-3D41C42BF17C}"/>
              </a:ext>
            </a:extLst>
          </p:cNvPr>
          <p:cNvSpPr/>
          <p:nvPr/>
        </p:nvSpPr>
        <p:spPr>
          <a:xfrm>
            <a:off x="10866069" y="161296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8" name="直線コネクタ 307">
            <a:extLst>
              <a:ext uri="{FF2B5EF4-FFF2-40B4-BE49-F238E27FC236}">
                <a16:creationId xmlns:a16="http://schemas.microsoft.com/office/drawing/2014/main" id="{A50AAF62-5BE0-7AEB-74CA-F7BCD5399253}"/>
              </a:ext>
            </a:extLst>
          </p:cNvPr>
          <p:cNvCxnSpPr>
            <a:cxnSpLocks/>
          </p:cNvCxnSpPr>
          <p:nvPr/>
        </p:nvCxnSpPr>
        <p:spPr>
          <a:xfrm>
            <a:off x="10942255" y="2374961"/>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09" name="直線コネクタ 308">
            <a:extLst>
              <a:ext uri="{FF2B5EF4-FFF2-40B4-BE49-F238E27FC236}">
                <a16:creationId xmlns:a16="http://schemas.microsoft.com/office/drawing/2014/main" id="{58248618-4672-1BA1-DD34-AA1EDAE00058}"/>
              </a:ext>
            </a:extLst>
          </p:cNvPr>
          <p:cNvCxnSpPr>
            <a:cxnSpLocks/>
          </p:cNvCxnSpPr>
          <p:nvPr/>
        </p:nvCxnSpPr>
        <p:spPr>
          <a:xfrm flipV="1">
            <a:off x="11644988" y="2374961"/>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310" name="直線コネクタ 309">
            <a:extLst>
              <a:ext uri="{FF2B5EF4-FFF2-40B4-BE49-F238E27FC236}">
                <a16:creationId xmlns:a16="http://schemas.microsoft.com/office/drawing/2014/main" id="{31084A6D-5AB5-B336-1BA9-6AFDE384EFCB}"/>
              </a:ext>
            </a:extLst>
          </p:cNvPr>
          <p:cNvCxnSpPr>
            <a:cxnSpLocks/>
          </p:cNvCxnSpPr>
          <p:nvPr/>
        </p:nvCxnSpPr>
        <p:spPr>
          <a:xfrm flipV="1">
            <a:off x="11644988" y="3111560"/>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311" name="直線コネクタ 310">
            <a:extLst>
              <a:ext uri="{FF2B5EF4-FFF2-40B4-BE49-F238E27FC236}">
                <a16:creationId xmlns:a16="http://schemas.microsoft.com/office/drawing/2014/main" id="{E498AE1F-F4A4-9F90-008B-411B517A889B}"/>
              </a:ext>
            </a:extLst>
          </p:cNvPr>
          <p:cNvCxnSpPr>
            <a:cxnSpLocks/>
          </p:cNvCxnSpPr>
          <p:nvPr/>
        </p:nvCxnSpPr>
        <p:spPr>
          <a:xfrm>
            <a:off x="10942255" y="3111560"/>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12" name="直線コネクタ 311">
            <a:extLst>
              <a:ext uri="{FF2B5EF4-FFF2-40B4-BE49-F238E27FC236}">
                <a16:creationId xmlns:a16="http://schemas.microsoft.com/office/drawing/2014/main" id="{0B5DEA7A-9D0C-F396-428D-79E8B7E208D1}"/>
              </a:ext>
            </a:extLst>
          </p:cNvPr>
          <p:cNvCxnSpPr>
            <a:cxnSpLocks/>
          </p:cNvCxnSpPr>
          <p:nvPr/>
        </p:nvCxnSpPr>
        <p:spPr>
          <a:xfrm>
            <a:off x="10942255" y="3839693"/>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13" name="正方形/長方形 312">
            <a:extLst>
              <a:ext uri="{FF2B5EF4-FFF2-40B4-BE49-F238E27FC236}">
                <a16:creationId xmlns:a16="http://schemas.microsoft.com/office/drawing/2014/main" id="{FAA26E6D-7502-CF49-6631-A3C2A8044E56}"/>
              </a:ext>
            </a:extLst>
          </p:cNvPr>
          <p:cNvSpPr/>
          <p:nvPr/>
        </p:nvSpPr>
        <p:spPr>
          <a:xfrm>
            <a:off x="11581492" y="233262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4" name="正方形/長方形 313">
            <a:extLst>
              <a:ext uri="{FF2B5EF4-FFF2-40B4-BE49-F238E27FC236}">
                <a16:creationId xmlns:a16="http://schemas.microsoft.com/office/drawing/2014/main" id="{C17FA5A1-D1B4-BC7C-9C1E-0854DCE11BF3}"/>
              </a:ext>
            </a:extLst>
          </p:cNvPr>
          <p:cNvSpPr/>
          <p:nvPr/>
        </p:nvSpPr>
        <p:spPr>
          <a:xfrm>
            <a:off x="11581491" y="305229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5" name="正方形/長方形 314">
            <a:extLst>
              <a:ext uri="{FF2B5EF4-FFF2-40B4-BE49-F238E27FC236}">
                <a16:creationId xmlns:a16="http://schemas.microsoft.com/office/drawing/2014/main" id="{C98EFC31-043A-520F-90C9-F0D31BD9320C}"/>
              </a:ext>
            </a:extLst>
          </p:cNvPr>
          <p:cNvSpPr/>
          <p:nvPr/>
        </p:nvSpPr>
        <p:spPr>
          <a:xfrm>
            <a:off x="11581491" y="378042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6" name="直線コネクタ 315">
            <a:extLst>
              <a:ext uri="{FF2B5EF4-FFF2-40B4-BE49-F238E27FC236}">
                <a16:creationId xmlns:a16="http://schemas.microsoft.com/office/drawing/2014/main" id="{B254B3C3-38AE-1A7E-C6DF-B36101DAE0C4}"/>
              </a:ext>
            </a:extLst>
          </p:cNvPr>
          <p:cNvCxnSpPr>
            <a:cxnSpLocks/>
          </p:cNvCxnSpPr>
          <p:nvPr/>
        </p:nvCxnSpPr>
        <p:spPr>
          <a:xfrm flipV="1">
            <a:off x="11644988" y="1672226"/>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317" name="直線コネクタ 316">
            <a:extLst>
              <a:ext uri="{FF2B5EF4-FFF2-40B4-BE49-F238E27FC236}">
                <a16:creationId xmlns:a16="http://schemas.microsoft.com/office/drawing/2014/main" id="{B9C8EDA6-A57F-5F2B-99FE-4897E89E175F}"/>
              </a:ext>
            </a:extLst>
          </p:cNvPr>
          <p:cNvCxnSpPr>
            <a:cxnSpLocks/>
          </p:cNvCxnSpPr>
          <p:nvPr/>
        </p:nvCxnSpPr>
        <p:spPr>
          <a:xfrm>
            <a:off x="10942255" y="1672226"/>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318" name="正方形/長方形 317">
            <a:extLst>
              <a:ext uri="{FF2B5EF4-FFF2-40B4-BE49-F238E27FC236}">
                <a16:creationId xmlns:a16="http://schemas.microsoft.com/office/drawing/2014/main" id="{7A4DF9D5-8AB4-7205-792E-5EC03AFCB15C}"/>
              </a:ext>
            </a:extLst>
          </p:cNvPr>
          <p:cNvSpPr/>
          <p:nvPr/>
        </p:nvSpPr>
        <p:spPr>
          <a:xfrm>
            <a:off x="11581491" y="161296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1" name="直線矢印コネクタ 320">
            <a:extLst>
              <a:ext uri="{FF2B5EF4-FFF2-40B4-BE49-F238E27FC236}">
                <a16:creationId xmlns:a16="http://schemas.microsoft.com/office/drawing/2014/main" id="{8DCCE943-EF51-D941-5940-74605FE1B9E8}"/>
              </a:ext>
            </a:extLst>
          </p:cNvPr>
          <p:cNvCxnSpPr/>
          <p:nvPr/>
        </p:nvCxnSpPr>
        <p:spPr>
          <a:xfrm flipV="1">
            <a:off x="9840570" y="1656666"/>
            <a:ext cx="10583" cy="534833"/>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22" name="直線矢印コネクタ 321">
            <a:extLst>
              <a:ext uri="{FF2B5EF4-FFF2-40B4-BE49-F238E27FC236}">
                <a16:creationId xmlns:a16="http://schemas.microsoft.com/office/drawing/2014/main" id="{33C31DE1-9CAF-B13A-EFA9-811FBDD216E4}"/>
              </a:ext>
            </a:extLst>
          </p:cNvPr>
          <p:cNvCxnSpPr>
            <a:cxnSpLocks/>
          </p:cNvCxnSpPr>
          <p:nvPr/>
        </p:nvCxnSpPr>
        <p:spPr>
          <a:xfrm flipH="1" flipV="1">
            <a:off x="9505076" y="2072250"/>
            <a:ext cx="335494" cy="119249"/>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23" name="直線矢印コネクタ 322">
            <a:extLst>
              <a:ext uri="{FF2B5EF4-FFF2-40B4-BE49-F238E27FC236}">
                <a16:creationId xmlns:a16="http://schemas.microsoft.com/office/drawing/2014/main" id="{4BCDABD3-9722-C854-FB71-25A572328BB4}"/>
              </a:ext>
            </a:extLst>
          </p:cNvPr>
          <p:cNvCxnSpPr>
            <a:cxnSpLocks/>
          </p:cNvCxnSpPr>
          <p:nvPr/>
        </p:nvCxnSpPr>
        <p:spPr>
          <a:xfrm flipV="1">
            <a:off x="9840570" y="2063063"/>
            <a:ext cx="383118" cy="128436"/>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24" name="テキスト ボックス 323">
            <a:extLst>
              <a:ext uri="{FF2B5EF4-FFF2-40B4-BE49-F238E27FC236}">
                <a16:creationId xmlns:a16="http://schemas.microsoft.com/office/drawing/2014/main" id="{0A43A4ED-50F2-14C6-B364-584161F8DED3}"/>
              </a:ext>
            </a:extLst>
          </p:cNvPr>
          <p:cNvSpPr txBox="1"/>
          <p:nvPr/>
        </p:nvSpPr>
        <p:spPr>
          <a:xfrm>
            <a:off x="8952226" y="5423794"/>
            <a:ext cx="3440962" cy="1477328"/>
          </a:xfrm>
          <a:prstGeom prst="rect">
            <a:avLst/>
          </a:prstGeom>
          <a:noFill/>
        </p:spPr>
        <p:txBody>
          <a:bodyPr wrap="square" rtlCol="0">
            <a:spAutoFit/>
          </a:bodyPr>
          <a:lstStyle/>
          <a:p>
            <a:r>
              <a:rPr kumimoji="1" lang="en-US" altLang="ja-JP" dirty="0"/>
              <a:t>Ex)</a:t>
            </a:r>
            <a:r>
              <a:rPr kumimoji="1" lang="ja-JP" altLang="en-US" dirty="0"/>
              <a:t>方向をから位置</a:t>
            </a:r>
            <a:r>
              <a:rPr kumimoji="1" lang="en-US" altLang="ja-JP" dirty="0"/>
              <a:t>(0,2)</a:t>
            </a:r>
            <a:r>
              <a:rPr kumimoji="1" lang="ja-JP" altLang="en-US" dirty="0"/>
              <a:t>を更新し、位置と方向から</a:t>
            </a:r>
            <a:endParaRPr kumimoji="1" lang="en-US" altLang="ja-JP" dirty="0"/>
          </a:p>
          <a:p>
            <a:r>
              <a:rPr lang="en-US" altLang="ja-JP" dirty="0"/>
              <a:t>Row[2]</a:t>
            </a:r>
            <a:r>
              <a:rPr lang="ja-JP" altLang="en-US" dirty="0"/>
              <a:t>の</a:t>
            </a:r>
            <a:r>
              <a:rPr lang="en-US" altLang="ja-JP" dirty="0"/>
              <a:t>1bit</a:t>
            </a:r>
            <a:r>
              <a:rPr lang="ja-JP" altLang="en-US" dirty="0"/>
              <a:t>目を</a:t>
            </a:r>
            <a:r>
              <a:rPr lang="en-US" altLang="ja-JP" dirty="0"/>
              <a:t>1</a:t>
            </a:r>
            <a:r>
              <a:rPr lang="ja-JP" altLang="en-US" dirty="0"/>
              <a:t>に</a:t>
            </a:r>
            <a:endParaRPr lang="en-US" altLang="ja-JP" dirty="0"/>
          </a:p>
          <a:p>
            <a:r>
              <a:rPr lang="en-US" altLang="ja-JP" dirty="0"/>
              <a:t>C</a:t>
            </a:r>
            <a:r>
              <a:rPr kumimoji="1" lang="en-US" altLang="ja-JP" dirty="0"/>
              <a:t>olumn[0]</a:t>
            </a:r>
            <a:r>
              <a:rPr kumimoji="1" lang="ja-JP" altLang="en-US" dirty="0"/>
              <a:t>の</a:t>
            </a:r>
            <a:r>
              <a:rPr lang="en-US" altLang="ja-JP" dirty="0"/>
              <a:t>3</a:t>
            </a:r>
            <a:r>
              <a:rPr kumimoji="1" lang="en-US" altLang="ja-JP" dirty="0"/>
              <a:t>bit</a:t>
            </a:r>
            <a:r>
              <a:rPr kumimoji="1" lang="ja-JP" altLang="en-US" dirty="0"/>
              <a:t>目を</a:t>
            </a:r>
            <a:r>
              <a:rPr lang="en-US" altLang="ja-JP" dirty="0"/>
              <a:t>0</a:t>
            </a:r>
            <a:r>
              <a:rPr kumimoji="1" lang="ja-JP" altLang="en-US" dirty="0"/>
              <a:t>にする</a:t>
            </a:r>
            <a:endParaRPr lang="en-US" altLang="ja-JP" dirty="0"/>
          </a:p>
          <a:p>
            <a:endParaRPr lang="en-US" altLang="ja-JP" dirty="0"/>
          </a:p>
        </p:txBody>
      </p:sp>
      <p:sp>
        <p:nvSpPr>
          <p:cNvPr id="325" name="テキスト ボックス 324">
            <a:extLst>
              <a:ext uri="{FF2B5EF4-FFF2-40B4-BE49-F238E27FC236}">
                <a16:creationId xmlns:a16="http://schemas.microsoft.com/office/drawing/2014/main" id="{C93391BF-A0BD-0ED2-D287-EFCFC298035F}"/>
              </a:ext>
            </a:extLst>
          </p:cNvPr>
          <p:cNvSpPr txBox="1"/>
          <p:nvPr/>
        </p:nvSpPr>
        <p:spPr>
          <a:xfrm>
            <a:off x="6682738" y="5423794"/>
            <a:ext cx="1800060" cy="646331"/>
          </a:xfrm>
          <a:prstGeom prst="rect">
            <a:avLst/>
          </a:prstGeom>
          <a:noFill/>
        </p:spPr>
        <p:txBody>
          <a:bodyPr wrap="square" rtlCol="0">
            <a:spAutoFit/>
          </a:bodyPr>
          <a:lstStyle/>
          <a:p>
            <a:r>
              <a:rPr kumimoji="1" lang="en-US" altLang="ja-JP" dirty="0"/>
              <a:t>Ex) </a:t>
            </a:r>
            <a:r>
              <a:rPr kumimoji="1" lang="ja-JP" altLang="en-US" dirty="0"/>
              <a:t>位置は</a:t>
            </a:r>
            <a:r>
              <a:rPr lang="en-US" altLang="ja-JP" dirty="0"/>
              <a:t>(0,1)</a:t>
            </a:r>
            <a:r>
              <a:rPr lang="ja-JP" altLang="en-US" dirty="0"/>
              <a:t>　　</a:t>
            </a:r>
            <a:endParaRPr lang="en-US" altLang="ja-JP" dirty="0"/>
          </a:p>
          <a:p>
            <a:r>
              <a:rPr lang="ja-JP" altLang="en-US" dirty="0"/>
              <a:t>　　方向は北</a:t>
            </a:r>
            <a:endParaRPr kumimoji="1" lang="ja-JP" altLang="en-US" dirty="0"/>
          </a:p>
        </p:txBody>
      </p:sp>
    </p:spTree>
    <p:extLst>
      <p:ext uri="{BB962C8B-B14F-4D97-AF65-F5344CB8AC3E}">
        <p14:creationId xmlns:p14="http://schemas.microsoft.com/office/powerpoint/2010/main" val="13944130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DC72FA-668D-247E-CE8D-35B49579C7BF}"/>
              </a:ext>
            </a:extLst>
          </p:cNvPr>
          <p:cNvSpPr>
            <a:spLocks noGrp="1"/>
          </p:cNvSpPr>
          <p:nvPr>
            <p:ph type="title"/>
          </p:nvPr>
        </p:nvSpPr>
        <p:spPr/>
        <p:txBody>
          <a:bodyPr/>
          <a:lstStyle/>
          <a:p>
            <a:r>
              <a:rPr kumimoji="1" lang="ja-JP" altLang="en-US" dirty="0"/>
              <a:t>迷路情報保存の概要</a:t>
            </a:r>
          </a:p>
        </p:txBody>
      </p:sp>
      <p:cxnSp>
        <p:nvCxnSpPr>
          <p:cNvPr id="3" name="直線コネクタ 2">
            <a:extLst>
              <a:ext uri="{FF2B5EF4-FFF2-40B4-BE49-F238E27FC236}">
                <a16:creationId xmlns:a16="http://schemas.microsoft.com/office/drawing/2014/main" id="{183CBD28-3C90-9229-068C-EDE0218AEBCC}"/>
              </a:ext>
            </a:extLst>
          </p:cNvPr>
          <p:cNvCxnSpPr>
            <a:cxnSpLocks/>
          </p:cNvCxnSpPr>
          <p:nvPr/>
        </p:nvCxnSpPr>
        <p:spPr>
          <a:xfrm>
            <a:off x="559701" y="2393423"/>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 name="直線コネクタ 3">
            <a:extLst>
              <a:ext uri="{FF2B5EF4-FFF2-40B4-BE49-F238E27FC236}">
                <a16:creationId xmlns:a16="http://schemas.microsoft.com/office/drawing/2014/main" id="{F5F65785-C8A0-30DE-E185-4B6998076EFF}"/>
              </a:ext>
            </a:extLst>
          </p:cNvPr>
          <p:cNvCxnSpPr>
            <a:cxnSpLocks/>
          </p:cNvCxnSpPr>
          <p:nvPr/>
        </p:nvCxnSpPr>
        <p:spPr>
          <a:xfrm flipV="1">
            <a:off x="1262434" y="2393423"/>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50D96FE3-8991-89AB-4AF9-672664E9C9F4}"/>
              </a:ext>
            </a:extLst>
          </p:cNvPr>
          <p:cNvCxnSpPr>
            <a:cxnSpLocks/>
          </p:cNvCxnSpPr>
          <p:nvPr/>
        </p:nvCxnSpPr>
        <p:spPr>
          <a:xfrm flipV="1">
            <a:off x="559701" y="2393423"/>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正方形/長方形 5">
            <a:extLst>
              <a:ext uri="{FF2B5EF4-FFF2-40B4-BE49-F238E27FC236}">
                <a16:creationId xmlns:a16="http://schemas.microsoft.com/office/drawing/2014/main" id="{54C1840F-B3AB-F52A-F9EA-BBA24E3C8AFA}"/>
              </a:ext>
            </a:extLst>
          </p:cNvPr>
          <p:cNvSpPr/>
          <p:nvPr/>
        </p:nvSpPr>
        <p:spPr>
          <a:xfrm>
            <a:off x="741159" y="2217660"/>
            <a:ext cx="355589" cy="338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383A0DCB-FB47-70E8-88BD-D1B099CA17CB}"/>
              </a:ext>
            </a:extLst>
          </p:cNvPr>
          <p:cNvCxnSpPr>
            <a:cxnSpLocks/>
          </p:cNvCxnSpPr>
          <p:nvPr/>
        </p:nvCxnSpPr>
        <p:spPr>
          <a:xfrm flipV="1">
            <a:off x="1262434" y="3130022"/>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58162BA1-0F7B-AA47-A1AE-B99F03AAECA0}"/>
              </a:ext>
            </a:extLst>
          </p:cNvPr>
          <p:cNvCxnSpPr>
            <a:cxnSpLocks/>
          </p:cNvCxnSpPr>
          <p:nvPr/>
        </p:nvCxnSpPr>
        <p:spPr>
          <a:xfrm flipV="1">
            <a:off x="559701" y="3130022"/>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A1154994-981C-CE2F-E2A5-80D625A246D9}"/>
              </a:ext>
            </a:extLst>
          </p:cNvPr>
          <p:cNvCxnSpPr>
            <a:cxnSpLocks/>
          </p:cNvCxnSpPr>
          <p:nvPr/>
        </p:nvCxnSpPr>
        <p:spPr>
          <a:xfrm>
            <a:off x="559701" y="3130022"/>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424A84F2-AC90-3463-D2BE-23D9B7B5505B}"/>
              </a:ext>
            </a:extLst>
          </p:cNvPr>
          <p:cNvCxnSpPr>
            <a:cxnSpLocks/>
          </p:cNvCxnSpPr>
          <p:nvPr/>
        </p:nvCxnSpPr>
        <p:spPr>
          <a:xfrm>
            <a:off x="559701" y="3858155"/>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409E0D84-51EF-30FA-D81F-8CFF4B85D55F}"/>
              </a:ext>
            </a:extLst>
          </p:cNvPr>
          <p:cNvSpPr/>
          <p:nvPr/>
        </p:nvSpPr>
        <p:spPr>
          <a:xfrm>
            <a:off x="1198938" y="23510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B31CB06F-C85A-CD24-5C60-FC1537F15190}"/>
              </a:ext>
            </a:extLst>
          </p:cNvPr>
          <p:cNvSpPr/>
          <p:nvPr/>
        </p:nvSpPr>
        <p:spPr>
          <a:xfrm>
            <a:off x="496217" y="23510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968C4D34-6D1B-7901-FD07-4999337DA73E}"/>
              </a:ext>
            </a:extLst>
          </p:cNvPr>
          <p:cNvSpPr/>
          <p:nvPr/>
        </p:nvSpPr>
        <p:spPr>
          <a:xfrm>
            <a:off x="1198937" y="30707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92A5EA00-6E9D-30F1-41DB-C03E63C179E1}"/>
              </a:ext>
            </a:extLst>
          </p:cNvPr>
          <p:cNvSpPr/>
          <p:nvPr/>
        </p:nvSpPr>
        <p:spPr>
          <a:xfrm>
            <a:off x="496216" y="30707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C47891CE-2FA6-3CB4-DD41-53C1190B101F}"/>
              </a:ext>
            </a:extLst>
          </p:cNvPr>
          <p:cNvSpPr/>
          <p:nvPr/>
        </p:nvSpPr>
        <p:spPr>
          <a:xfrm>
            <a:off x="1198937" y="379888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1215EBD5-A865-61E7-8003-7468C6D8DE32}"/>
              </a:ext>
            </a:extLst>
          </p:cNvPr>
          <p:cNvSpPr/>
          <p:nvPr/>
        </p:nvSpPr>
        <p:spPr>
          <a:xfrm>
            <a:off x="496216" y="379888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コネクタ 28">
            <a:extLst>
              <a:ext uri="{FF2B5EF4-FFF2-40B4-BE49-F238E27FC236}">
                <a16:creationId xmlns:a16="http://schemas.microsoft.com/office/drawing/2014/main" id="{533DF445-5947-3CF7-E3E7-27666D6AFE00}"/>
              </a:ext>
            </a:extLst>
          </p:cNvPr>
          <p:cNvCxnSpPr>
            <a:cxnSpLocks/>
          </p:cNvCxnSpPr>
          <p:nvPr/>
        </p:nvCxnSpPr>
        <p:spPr>
          <a:xfrm flipV="1">
            <a:off x="1262434" y="1690688"/>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B95A71E0-0006-F7E5-9C2D-172D00BEFD9F}"/>
              </a:ext>
            </a:extLst>
          </p:cNvPr>
          <p:cNvCxnSpPr>
            <a:cxnSpLocks/>
          </p:cNvCxnSpPr>
          <p:nvPr/>
        </p:nvCxnSpPr>
        <p:spPr>
          <a:xfrm flipV="1">
            <a:off x="559701" y="1690688"/>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FB34BE92-FE62-66CE-B8C0-D0303010F4D8}"/>
              </a:ext>
            </a:extLst>
          </p:cNvPr>
          <p:cNvCxnSpPr>
            <a:cxnSpLocks/>
          </p:cNvCxnSpPr>
          <p:nvPr/>
        </p:nvCxnSpPr>
        <p:spPr>
          <a:xfrm>
            <a:off x="559701" y="1690688"/>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32" name="正方形/長方形 31">
            <a:extLst>
              <a:ext uri="{FF2B5EF4-FFF2-40B4-BE49-F238E27FC236}">
                <a16:creationId xmlns:a16="http://schemas.microsoft.com/office/drawing/2014/main" id="{EB1BB79C-3DB7-C2E1-6006-D61175D57A0C}"/>
              </a:ext>
            </a:extLst>
          </p:cNvPr>
          <p:cNvSpPr/>
          <p:nvPr/>
        </p:nvSpPr>
        <p:spPr>
          <a:xfrm>
            <a:off x="1198937" y="16314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593A455-1AF5-DBB3-ABD6-B62D6C09A553}"/>
              </a:ext>
            </a:extLst>
          </p:cNvPr>
          <p:cNvSpPr/>
          <p:nvPr/>
        </p:nvSpPr>
        <p:spPr>
          <a:xfrm>
            <a:off x="496216" y="16314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直線コネクタ 33">
            <a:extLst>
              <a:ext uri="{FF2B5EF4-FFF2-40B4-BE49-F238E27FC236}">
                <a16:creationId xmlns:a16="http://schemas.microsoft.com/office/drawing/2014/main" id="{4B4DCF7C-7785-4EF9-2B79-0CF2704A3878}"/>
              </a:ext>
            </a:extLst>
          </p:cNvPr>
          <p:cNvCxnSpPr>
            <a:cxnSpLocks/>
          </p:cNvCxnSpPr>
          <p:nvPr/>
        </p:nvCxnSpPr>
        <p:spPr>
          <a:xfrm>
            <a:off x="1283602" y="2393423"/>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F65CE51-1FFD-1921-F39A-B2549752DEC4}"/>
              </a:ext>
            </a:extLst>
          </p:cNvPr>
          <p:cNvCxnSpPr>
            <a:cxnSpLocks/>
          </p:cNvCxnSpPr>
          <p:nvPr/>
        </p:nvCxnSpPr>
        <p:spPr>
          <a:xfrm flipV="1">
            <a:off x="1986335" y="2393423"/>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23BEDFD8-770F-894D-136E-C1E5136AEBB9}"/>
              </a:ext>
            </a:extLst>
          </p:cNvPr>
          <p:cNvCxnSpPr>
            <a:cxnSpLocks/>
          </p:cNvCxnSpPr>
          <p:nvPr/>
        </p:nvCxnSpPr>
        <p:spPr>
          <a:xfrm flipV="1">
            <a:off x="1986335" y="3130022"/>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AF25E86-D186-64E9-97E8-57D8D98D0C87}"/>
              </a:ext>
            </a:extLst>
          </p:cNvPr>
          <p:cNvCxnSpPr>
            <a:cxnSpLocks/>
          </p:cNvCxnSpPr>
          <p:nvPr/>
        </p:nvCxnSpPr>
        <p:spPr>
          <a:xfrm>
            <a:off x="1283602" y="3130022"/>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987F1F38-DF83-CACD-B3DC-9E548E0E952C}"/>
              </a:ext>
            </a:extLst>
          </p:cNvPr>
          <p:cNvCxnSpPr>
            <a:cxnSpLocks/>
          </p:cNvCxnSpPr>
          <p:nvPr/>
        </p:nvCxnSpPr>
        <p:spPr>
          <a:xfrm>
            <a:off x="1283602" y="3858155"/>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正方形/長方形 38">
            <a:extLst>
              <a:ext uri="{FF2B5EF4-FFF2-40B4-BE49-F238E27FC236}">
                <a16:creationId xmlns:a16="http://schemas.microsoft.com/office/drawing/2014/main" id="{48B231A1-24FF-A883-096E-DA771F4C7258}"/>
              </a:ext>
            </a:extLst>
          </p:cNvPr>
          <p:cNvSpPr/>
          <p:nvPr/>
        </p:nvSpPr>
        <p:spPr>
          <a:xfrm>
            <a:off x="1922839" y="23510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D5CE8D82-83AE-8FEB-4286-D02214F82CF7}"/>
              </a:ext>
            </a:extLst>
          </p:cNvPr>
          <p:cNvSpPr/>
          <p:nvPr/>
        </p:nvSpPr>
        <p:spPr>
          <a:xfrm>
            <a:off x="1922838" y="30707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E07BCA10-9B91-337B-A5FD-AF2E658BA19B}"/>
              </a:ext>
            </a:extLst>
          </p:cNvPr>
          <p:cNvSpPr/>
          <p:nvPr/>
        </p:nvSpPr>
        <p:spPr>
          <a:xfrm>
            <a:off x="1922838" y="379888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直線コネクタ 41">
            <a:extLst>
              <a:ext uri="{FF2B5EF4-FFF2-40B4-BE49-F238E27FC236}">
                <a16:creationId xmlns:a16="http://schemas.microsoft.com/office/drawing/2014/main" id="{177E3367-6116-A8C4-F678-B39F0A5C71FC}"/>
              </a:ext>
            </a:extLst>
          </p:cNvPr>
          <p:cNvCxnSpPr>
            <a:cxnSpLocks/>
          </p:cNvCxnSpPr>
          <p:nvPr/>
        </p:nvCxnSpPr>
        <p:spPr>
          <a:xfrm flipV="1">
            <a:off x="1986335" y="1690688"/>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E88CDA3F-8B1E-F664-0151-F63A3B43E69A}"/>
              </a:ext>
            </a:extLst>
          </p:cNvPr>
          <p:cNvCxnSpPr>
            <a:cxnSpLocks/>
          </p:cNvCxnSpPr>
          <p:nvPr/>
        </p:nvCxnSpPr>
        <p:spPr>
          <a:xfrm>
            <a:off x="1283602" y="1690688"/>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F42A2AB1-A97E-0818-2C82-E4A42771E5B2}"/>
              </a:ext>
            </a:extLst>
          </p:cNvPr>
          <p:cNvSpPr/>
          <p:nvPr/>
        </p:nvSpPr>
        <p:spPr>
          <a:xfrm>
            <a:off x="1922838" y="16314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8" name="直線コネクタ 57">
            <a:extLst>
              <a:ext uri="{FF2B5EF4-FFF2-40B4-BE49-F238E27FC236}">
                <a16:creationId xmlns:a16="http://schemas.microsoft.com/office/drawing/2014/main" id="{0FC92607-EFF9-D0A0-8E2A-5636EDFB4232}"/>
              </a:ext>
            </a:extLst>
          </p:cNvPr>
          <p:cNvCxnSpPr>
            <a:cxnSpLocks/>
          </p:cNvCxnSpPr>
          <p:nvPr/>
        </p:nvCxnSpPr>
        <p:spPr>
          <a:xfrm>
            <a:off x="1999024" y="2393423"/>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6127937F-2030-5946-5155-506628FEC37D}"/>
              </a:ext>
            </a:extLst>
          </p:cNvPr>
          <p:cNvCxnSpPr>
            <a:cxnSpLocks/>
          </p:cNvCxnSpPr>
          <p:nvPr/>
        </p:nvCxnSpPr>
        <p:spPr>
          <a:xfrm flipV="1">
            <a:off x="2701757" y="2393423"/>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CCB375B4-38DD-EE44-D6FF-45815F160F84}"/>
              </a:ext>
            </a:extLst>
          </p:cNvPr>
          <p:cNvCxnSpPr>
            <a:cxnSpLocks/>
          </p:cNvCxnSpPr>
          <p:nvPr/>
        </p:nvCxnSpPr>
        <p:spPr>
          <a:xfrm flipV="1">
            <a:off x="2701757" y="3130022"/>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1A33C050-E687-2B38-4E6F-608A66591ED4}"/>
              </a:ext>
            </a:extLst>
          </p:cNvPr>
          <p:cNvCxnSpPr>
            <a:cxnSpLocks/>
          </p:cNvCxnSpPr>
          <p:nvPr/>
        </p:nvCxnSpPr>
        <p:spPr>
          <a:xfrm>
            <a:off x="1999024" y="3130022"/>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373CD156-A009-8E46-A669-B6E5E9A9089D}"/>
              </a:ext>
            </a:extLst>
          </p:cNvPr>
          <p:cNvCxnSpPr>
            <a:cxnSpLocks/>
          </p:cNvCxnSpPr>
          <p:nvPr/>
        </p:nvCxnSpPr>
        <p:spPr>
          <a:xfrm>
            <a:off x="1999024" y="3858155"/>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正方形/長方形 62">
            <a:extLst>
              <a:ext uri="{FF2B5EF4-FFF2-40B4-BE49-F238E27FC236}">
                <a16:creationId xmlns:a16="http://schemas.microsoft.com/office/drawing/2014/main" id="{AB1ABF61-1009-A4C2-0A17-C86FF58C6762}"/>
              </a:ext>
            </a:extLst>
          </p:cNvPr>
          <p:cNvSpPr/>
          <p:nvPr/>
        </p:nvSpPr>
        <p:spPr>
          <a:xfrm>
            <a:off x="2638261" y="23510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60E410C2-D4B7-A21C-282B-D063A2B5DAEB}"/>
              </a:ext>
            </a:extLst>
          </p:cNvPr>
          <p:cNvSpPr/>
          <p:nvPr/>
        </p:nvSpPr>
        <p:spPr>
          <a:xfrm>
            <a:off x="2638260" y="30707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a:extLst>
              <a:ext uri="{FF2B5EF4-FFF2-40B4-BE49-F238E27FC236}">
                <a16:creationId xmlns:a16="http://schemas.microsoft.com/office/drawing/2014/main" id="{F78D9495-949A-924C-8FB7-2DE3C0BD1D02}"/>
              </a:ext>
            </a:extLst>
          </p:cNvPr>
          <p:cNvSpPr/>
          <p:nvPr/>
        </p:nvSpPr>
        <p:spPr>
          <a:xfrm>
            <a:off x="2638260" y="379888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7" name="直線コネクタ 66">
            <a:extLst>
              <a:ext uri="{FF2B5EF4-FFF2-40B4-BE49-F238E27FC236}">
                <a16:creationId xmlns:a16="http://schemas.microsoft.com/office/drawing/2014/main" id="{A2CE71C3-9E72-494D-64C4-CC8E6EAD9C9D}"/>
              </a:ext>
            </a:extLst>
          </p:cNvPr>
          <p:cNvCxnSpPr>
            <a:cxnSpLocks/>
          </p:cNvCxnSpPr>
          <p:nvPr/>
        </p:nvCxnSpPr>
        <p:spPr>
          <a:xfrm flipV="1">
            <a:off x="2701757" y="1690688"/>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A0A55289-D24B-C9F1-E87B-81E964CD361F}"/>
              </a:ext>
            </a:extLst>
          </p:cNvPr>
          <p:cNvCxnSpPr>
            <a:cxnSpLocks/>
          </p:cNvCxnSpPr>
          <p:nvPr/>
        </p:nvCxnSpPr>
        <p:spPr>
          <a:xfrm>
            <a:off x="1999024" y="1690688"/>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69" name="正方形/長方形 68">
            <a:extLst>
              <a:ext uri="{FF2B5EF4-FFF2-40B4-BE49-F238E27FC236}">
                <a16:creationId xmlns:a16="http://schemas.microsoft.com/office/drawing/2014/main" id="{89034277-DD84-40B0-A9EA-C4EFEF7924C0}"/>
              </a:ext>
            </a:extLst>
          </p:cNvPr>
          <p:cNvSpPr/>
          <p:nvPr/>
        </p:nvSpPr>
        <p:spPr>
          <a:xfrm>
            <a:off x="2638260" y="16314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9" name="直線コネクタ 78">
            <a:extLst>
              <a:ext uri="{FF2B5EF4-FFF2-40B4-BE49-F238E27FC236}">
                <a16:creationId xmlns:a16="http://schemas.microsoft.com/office/drawing/2014/main" id="{58D92D29-1D4C-09F1-CD4F-66951131672B}"/>
              </a:ext>
            </a:extLst>
          </p:cNvPr>
          <p:cNvCxnSpPr>
            <a:cxnSpLocks/>
          </p:cNvCxnSpPr>
          <p:nvPr/>
        </p:nvCxnSpPr>
        <p:spPr>
          <a:xfrm>
            <a:off x="3510706" y="2386993"/>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7FAEA24B-B27C-DCD5-471B-49C4789D1F41}"/>
              </a:ext>
            </a:extLst>
          </p:cNvPr>
          <p:cNvCxnSpPr>
            <a:cxnSpLocks/>
          </p:cNvCxnSpPr>
          <p:nvPr/>
        </p:nvCxnSpPr>
        <p:spPr>
          <a:xfrm flipV="1">
            <a:off x="4213439" y="2386993"/>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0ACB164A-205E-9376-1450-9100D052A68D}"/>
              </a:ext>
            </a:extLst>
          </p:cNvPr>
          <p:cNvCxnSpPr>
            <a:cxnSpLocks/>
          </p:cNvCxnSpPr>
          <p:nvPr/>
        </p:nvCxnSpPr>
        <p:spPr>
          <a:xfrm flipV="1">
            <a:off x="3510706" y="2386993"/>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7" name="正方形/長方形 86">
            <a:extLst>
              <a:ext uri="{FF2B5EF4-FFF2-40B4-BE49-F238E27FC236}">
                <a16:creationId xmlns:a16="http://schemas.microsoft.com/office/drawing/2014/main" id="{739D6D77-B8FF-7753-1C10-5D7C1D4CB93E}"/>
              </a:ext>
            </a:extLst>
          </p:cNvPr>
          <p:cNvSpPr/>
          <p:nvPr/>
        </p:nvSpPr>
        <p:spPr>
          <a:xfrm rot="5400000">
            <a:off x="4021883" y="1896733"/>
            <a:ext cx="355589" cy="338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8" name="直線コネクタ 87">
            <a:extLst>
              <a:ext uri="{FF2B5EF4-FFF2-40B4-BE49-F238E27FC236}">
                <a16:creationId xmlns:a16="http://schemas.microsoft.com/office/drawing/2014/main" id="{B6D688BA-DB87-1B68-75FF-82F591C42198}"/>
              </a:ext>
            </a:extLst>
          </p:cNvPr>
          <p:cNvCxnSpPr>
            <a:cxnSpLocks/>
          </p:cNvCxnSpPr>
          <p:nvPr/>
        </p:nvCxnSpPr>
        <p:spPr>
          <a:xfrm flipV="1">
            <a:off x="4213439" y="3123592"/>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C9303895-A146-DA4C-14E8-A40C24A050DA}"/>
              </a:ext>
            </a:extLst>
          </p:cNvPr>
          <p:cNvCxnSpPr>
            <a:cxnSpLocks/>
          </p:cNvCxnSpPr>
          <p:nvPr/>
        </p:nvCxnSpPr>
        <p:spPr>
          <a:xfrm flipV="1">
            <a:off x="3510706" y="3123592"/>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23AF3E6-7C8D-95AF-B4CD-7AE2A478971D}"/>
              </a:ext>
            </a:extLst>
          </p:cNvPr>
          <p:cNvCxnSpPr>
            <a:cxnSpLocks/>
          </p:cNvCxnSpPr>
          <p:nvPr/>
        </p:nvCxnSpPr>
        <p:spPr>
          <a:xfrm>
            <a:off x="3510706" y="3123592"/>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5F932D8D-03B4-0F83-3A37-8AB89F4EAFA9}"/>
              </a:ext>
            </a:extLst>
          </p:cNvPr>
          <p:cNvCxnSpPr>
            <a:cxnSpLocks/>
          </p:cNvCxnSpPr>
          <p:nvPr/>
        </p:nvCxnSpPr>
        <p:spPr>
          <a:xfrm>
            <a:off x="3510706" y="3851725"/>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3" name="正方形/長方形 92">
            <a:extLst>
              <a:ext uri="{FF2B5EF4-FFF2-40B4-BE49-F238E27FC236}">
                <a16:creationId xmlns:a16="http://schemas.microsoft.com/office/drawing/2014/main" id="{BEEAB773-B7A9-BF27-33AD-3EEF6913F2FA}"/>
              </a:ext>
            </a:extLst>
          </p:cNvPr>
          <p:cNvSpPr/>
          <p:nvPr/>
        </p:nvSpPr>
        <p:spPr>
          <a:xfrm>
            <a:off x="4149943" y="234465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正方形/長方形 94">
            <a:extLst>
              <a:ext uri="{FF2B5EF4-FFF2-40B4-BE49-F238E27FC236}">
                <a16:creationId xmlns:a16="http://schemas.microsoft.com/office/drawing/2014/main" id="{92F3E75A-E2DD-7C6B-7114-08C096662A8F}"/>
              </a:ext>
            </a:extLst>
          </p:cNvPr>
          <p:cNvSpPr/>
          <p:nvPr/>
        </p:nvSpPr>
        <p:spPr>
          <a:xfrm>
            <a:off x="3447222" y="234465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正方形/長方形 127">
            <a:extLst>
              <a:ext uri="{FF2B5EF4-FFF2-40B4-BE49-F238E27FC236}">
                <a16:creationId xmlns:a16="http://schemas.microsoft.com/office/drawing/2014/main" id="{EC805D03-F340-CFC8-5F89-25DB47961DDE}"/>
              </a:ext>
            </a:extLst>
          </p:cNvPr>
          <p:cNvSpPr/>
          <p:nvPr/>
        </p:nvSpPr>
        <p:spPr>
          <a:xfrm>
            <a:off x="4149942" y="306432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正方形/長方形 129">
            <a:extLst>
              <a:ext uri="{FF2B5EF4-FFF2-40B4-BE49-F238E27FC236}">
                <a16:creationId xmlns:a16="http://schemas.microsoft.com/office/drawing/2014/main" id="{90D7CC73-2683-B389-9B52-9AEAE79888FD}"/>
              </a:ext>
            </a:extLst>
          </p:cNvPr>
          <p:cNvSpPr/>
          <p:nvPr/>
        </p:nvSpPr>
        <p:spPr>
          <a:xfrm>
            <a:off x="3447221" y="306432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正方形/長方形 130">
            <a:extLst>
              <a:ext uri="{FF2B5EF4-FFF2-40B4-BE49-F238E27FC236}">
                <a16:creationId xmlns:a16="http://schemas.microsoft.com/office/drawing/2014/main" id="{A09657A7-B42A-70E7-7434-6ADD75F630DB}"/>
              </a:ext>
            </a:extLst>
          </p:cNvPr>
          <p:cNvSpPr/>
          <p:nvPr/>
        </p:nvSpPr>
        <p:spPr>
          <a:xfrm>
            <a:off x="4149942" y="379245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正方形/長方形 131">
            <a:extLst>
              <a:ext uri="{FF2B5EF4-FFF2-40B4-BE49-F238E27FC236}">
                <a16:creationId xmlns:a16="http://schemas.microsoft.com/office/drawing/2014/main" id="{99F8CDCF-E295-5B8D-4B56-D8563F5A8303}"/>
              </a:ext>
            </a:extLst>
          </p:cNvPr>
          <p:cNvSpPr/>
          <p:nvPr/>
        </p:nvSpPr>
        <p:spPr>
          <a:xfrm>
            <a:off x="3447221" y="379245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3" name="直線コネクタ 132">
            <a:extLst>
              <a:ext uri="{FF2B5EF4-FFF2-40B4-BE49-F238E27FC236}">
                <a16:creationId xmlns:a16="http://schemas.microsoft.com/office/drawing/2014/main" id="{ADC0773B-2F6C-C2EE-33D8-F8F804440C00}"/>
              </a:ext>
            </a:extLst>
          </p:cNvPr>
          <p:cNvCxnSpPr>
            <a:cxnSpLocks/>
          </p:cNvCxnSpPr>
          <p:nvPr/>
        </p:nvCxnSpPr>
        <p:spPr>
          <a:xfrm flipV="1">
            <a:off x="4213439" y="1684258"/>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D4053009-68D9-401A-EDF3-AF47FED92719}"/>
              </a:ext>
            </a:extLst>
          </p:cNvPr>
          <p:cNvCxnSpPr>
            <a:cxnSpLocks/>
          </p:cNvCxnSpPr>
          <p:nvPr/>
        </p:nvCxnSpPr>
        <p:spPr>
          <a:xfrm flipV="1">
            <a:off x="3510706" y="1684258"/>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38BA15C2-538B-A470-AEB1-C59886E73062}"/>
              </a:ext>
            </a:extLst>
          </p:cNvPr>
          <p:cNvCxnSpPr>
            <a:cxnSpLocks/>
          </p:cNvCxnSpPr>
          <p:nvPr/>
        </p:nvCxnSpPr>
        <p:spPr>
          <a:xfrm>
            <a:off x="3510706" y="1684258"/>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38" name="正方形/長方形 137">
            <a:extLst>
              <a:ext uri="{FF2B5EF4-FFF2-40B4-BE49-F238E27FC236}">
                <a16:creationId xmlns:a16="http://schemas.microsoft.com/office/drawing/2014/main" id="{39892C52-0AC8-3804-D4A9-E217D91D264B}"/>
              </a:ext>
            </a:extLst>
          </p:cNvPr>
          <p:cNvSpPr/>
          <p:nvPr/>
        </p:nvSpPr>
        <p:spPr>
          <a:xfrm>
            <a:off x="4149942" y="162499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 name="正方形/長方形 138">
            <a:extLst>
              <a:ext uri="{FF2B5EF4-FFF2-40B4-BE49-F238E27FC236}">
                <a16:creationId xmlns:a16="http://schemas.microsoft.com/office/drawing/2014/main" id="{A22B58C8-E87C-A259-507C-74546EF16728}"/>
              </a:ext>
            </a:extLst>
          </p:cNvPr>
          <p:cNvSpPr/>
          <p:nvPr/>
        </p:nvSpPr>
        <p:spPr>
          <a:xfrm>
            <a:off x="3447221" y="162499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0" name="直線コネクタ 139">
            <a:extLst>
              <a:ext uri="{FF2B5EF4-FFF2-40B4-BE49-F238E27FC236}">
                <a16:creationId xmlns:a16="http://schemas.microsoft.com/office/drawing/2014/main" id="{07CB4BD5-3DDC-4BC7-1B69-E8D4C5255446}"/>
              </a:ext>
            </a:extLst>
          </p:cNvPr>
          <p:cNvCxnSpPr>
            <a:cxnSpLocks/>
          </p:cNvCxnSpPr>
          <p:nvPr/>
        </p:nvCxnSpPr>
        <p:spPr>
          <a:xfrm>
            <a:off x="4234607" y="2386993"/>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直線コネクタ 141">
            <a:extLst>
              <a:ext uri="{FF2B5EF4-FFF2-40B4-BE49-F238E27FC236}">
                <a16:creationId xmlns:a16="http://schemas.microsoft.com/office/drawing/2014/main" id="{DF50117F-D048-B534-C993-037D00AECBAC}"/>
              </a:ext>
            </a:extLst>
          </p:cNvPr>
          <p:cNvCxnSpPr>
            <a:cxnSpLocks/>
          </p:cNvCxnSpPr>
          <p:nvPr/>
        </p:nvCxnSpPr>
        <p:spPr>
          <a:xfrm flipV="1">
            <a:off x="4937340" y="2386993"/>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E3B6B1FA-F1D6-1E1E-E901-23CBB2C81AE3}"/>
              </a:ext>
            </a:extLst>
          </p:cNvPr>
          <p:cNvCxnSpPr>
            <a:cxnSpLocks/>
          </p:cNvCxnSpPr>
          <p:nvPr/>
        </p:nvCxnSpPr>
        <p:spPr>
          <a:xfrm flipV="1">
            <a:off x="4937340" y="3123592"/>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44" name="直線コネクタ 143">
            <a:extLst>
              <a:ext uri="{FF2B5EF4-FFF2-40B4-BE49-F238E27FC236}">
                <a16:creationId xmlns:a16="http://schemas.microsoft.com/office/drawing/2014/main" id="{DD2402EE-A459-E956-6B51-F3A002CE5E5A}"/>
              </a:ext>
            </a:extLst>
          </p:cNvPr>
          <p:cNvCxnSpPr>
            <a:cxnSpLocks/>
          </p:cNvCxnSpPr>
          <p:nvPr/>
        </p:nvCxnSpPr>
        <p:spPr>
          <a:xfrm>
            <a:off x="4234607" y="3123592"/>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45" name="直線コネクタ 144">
            <a:extLst>
              <a:ext uri="{FF2B5EF4-FFF2-40B4-BE49-F238E27FC236}">
                <a16:creationId xmlns:a16="http://schemas.microsoft.com/office/drawing/2014/main" id="{6E1A17DB-6FAC-2CCF-CEC9-A9993DA6FF6A}"/>
              </a:ext>
            </a:extLst>
          </p:cNvPr>
          <p:cNvCxnSpPr>
            <a:cxnSpLocks/>
          </p:cNvCxnSpPr>
          <p:nvPr/>
        </p:nvCxnSpPr>
        <p:spPr>
          <a:xfrm>
            <a:off x="4234607" y="3851725"/>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6" name="正方形/長方形 145">
            <a:extLst>
              <a:ext uri="{FF2B5EF4-FFF2-40B4-BE49-F238E27FC236}">
                <a16:creationId xmlns:a16="http://schemas.microsoft.com/office/drawing/2014/main" id="{F2338885-19D5-20C3-A22B-69C6589806E8}"/>
              </a:ext>
            </a:extLst>
          </p:cNvPr>
          <p:cNvSpPr/>
          <p:nvPr/>
        </p:nvSpPr>
        <p:spPr>
          <a:xfrm>
            <a:off x="4873844" y="234465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正方形/長方形 146">
            <a:extLst>
              <a:ext uri="{FF2B5EF4-FFF2-40B4-BE49-F238E27FC236}">
                <a16:creationId xmlns:a16="http://schemas.microsoft.com/office/drawing/2014/main" id="{D65602C6-C735-D17D-D6A5-322BD10F1E62}"/>
              </a:ext>
            </a:extLst>
          </p:cNvPr>
          <p:cNvSpPr/>
          <p:nvPr/>
        </p:nvSpPr>
        <p:spPr>
          <a:xfrm>
            <a:off x="4873843" y="306432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 name="正方形/長方形 147">
            <a:extLst>
              <a:ext uri="{FF2B5EF4-FFF2-40B4-BE49-F238E27FC236}">
                <a16:creationId xmlns:a16="http://schemas.microsoft.com/office/drawing/2014/main" id="{78381859-AAA3-6689-C18D-EE290CEC82C4}"/>
              </a:ext>
            </a:extLst>
          </p:cNvPr>
          <p:cNvSpPr/>
          <p:nvPr/>
        </p:nvSpPr>
        <p:spPr>
          <a:xfrm>
            <a:off x="4873843" y="379245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9" name="直線コネクタ 148">
            <a:extLst>
              <a:ext uri="{FF2B5EF4-FFF2-40B4-BE49-F238E27FC236}">
                <a16:creationId xmlns:a16="http://schemas.microsoft.com/office/drawing/2014/main" id="{6048A4BE-DF69-2F96-D770-B6C998386DAA}"/>
              </a:ext>
            </a:extLst>
          </p:cNvPr>
          <p:cNvCxnSpPr>
            <a:cxnSpLocks/>
          </p:cNvCxnSpPr>
          <p:nvPr/>
        </p:nvCxnSpPr>
        <p:spPr>
          <a:xfrm flipV="1">
            <a:off x="4937340" y="1684258"/>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50" name="直線コネクタ 149">
            <a:extLst>
              <a:ext uri="{FF2B5EF4-FFF2-40B4-BE49-F238E27FC236}">
                <a16:creationId xmlns:a16="http://schemas.microsoft.com/office/drawing/2014/main" id="{8A51454C-7F62-F843-1113-E0BEC04E94CF}"/>
              </a:ext>
            </a:extLst>
          </p:cNvPr>
          <p:cNvCxnSpPr>
            <a:cxnSpLocks/>
          </p:cNvCxnSpPr>
          <p:nvPr/>
        </p:nvCxnSpPr>
        <p:spPr>
          <a:xfrm>
            <a:off x="4234607" y="1684258"/>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51" name="正方形/長方形 150">
            <a:extLst>
              <a:ext uri="{FF2B5EF4-FFF2-40B4-BE49-F238E27FC236}">
                <a16:creationId xmlns:a16="http://schemas.microsoft.com/office/drawing/2014/main" id="{D7DFE4DE-7644-B36F-D1DD-8272F9979E1F}"/>
              </a:ext>
            </a:extLst>
          </p:cNvPr>
          <p:cNvSpPr/>
          <p:nvPr/>
        </p:nvSpPr>
        <p:spPr>
          <a:xfrm>
            <a:off x="4873843" y="162499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2" name="直線コネクタ 151">
            <a:extLst>
              <a:ext uri="{FF2B5EF4-FFF2-40B4-BE49-F238E27FC236}">
                <a16:creationId xmlns:a16="http://schemas.microsoft.com/office/drawing/2014/main" id="{0A85A5EA-1F6E-00C6-8B1E-E3272F7893BC}"/>
              </a:ext>
            </a:extLst>
          </p:cNvPr>
          <p:cNvCxnSpPr>
            <a:cxnSpLocks/>
          </p:cNvCxnSpPr>
          <p:nvPr/>
        </p:nvCxnSpPr>
        <p:spPr>
          <a:xfrm>
            <a:off x="4950029" y="2386993"/>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53" name="直線コネクタ 152">
            <a:extLst>
              <a:ext uri="{FF2B5EF4-FFF2-40B4-BE49-F238E27FC236}">
                <a16:creationId xmlns:a16="http://schemas.microsoft.com/office/drawing/2014/main" id="{168EA27C-C472-E885-727A-50D86CBA6B5A}"/>
              </a:ext>
            </a:extLst>
          </p:cNvPr>
          <p:cNvCxnSpPr>
            <a:cxnSpLocks/>
          </p:cNvCxnSpPr>
          <p:nvPr/>
        </p:nvCxnSpPr>
        <p:spPr>
          <a:xfrm flipV="1">
            <a:off x="5652762" y="2386993"/>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54" name="直線コネクタ 153">
            <a:extLst>
              <a:ext uri="{FF2B5EF4-FFF2-40B4-BE49-F238E27FC236}">
                <a16:creationId xmlns:a16="http://schemas.microsoft.com/office/drawing/2014/main" id="{AFC4D4DC-9F66-596E-A786-A7085718CA1A}"/>
              </a:ext>
            </a:extLst>
          </p:cNvPr>
          <p:cNvCxnSpPr>
            <a:cxnSpLocks/>
          </p:cNvCxnSpPr>
          <p:nvPr/>
        </p:nvCxnSpPr>
        <p:spPr>
          <a:xfrm flipV="1">
            <a:off x="5652762" y="3123592"/>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B465AF30-D226-DE1E-6309-6F4BAD163BF6}"/>
              </a:ext>
            </a:extLst>
          </p:cNvPr>
          <p:cNvCxnSpPr>
            <a:cxnSpLocks/>
          </p:cNvCxnSpPr>
          <p:nvPr/>
        </p:nvCxnSpPr>
        <p:spPr>
          <a:xfrm>
            <a:off x="4950029" y="3123592"/>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BB7D8C73-5850-686A-335A-50C5601188B4}"/>
              </a:ext>
            </a:extLst>
          </p:cNvPr>
          <p:cNvCxnSpPr>
            <a:cxnSpLocks/>
          </p:cNvCxnSpPr>
          <p:nvPr/>
        </p:nvCxnSpPr>
        <p:spPr>
          <a:xfrm>
            <a:off x="4950029" y="3851725"/>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57" name="正方形/長方形 156">
            <a:extLst>
              <a:ext uri="{FF2B5EF4-FFF2-40B4-BE49-F238E27FC236}">
                <a16:creationId xmlns:a16="http://schemas.microsoft.com/office/drawing/2014/main" id="{08E405F8-F5FE-78A7-8CF3-88553E006CDF}"/>
              </a:ext>
            </a:extLst>
          </p:cNvPr>
          <p:cNvSpPr/>
          <p:nvPr/>
        </p:nvSpPr>
        <p:spPr>
          <a:xfrm>
            <a:off x="5589266" y="234465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8" name="正方形/長方形 157">
            <a:extLst>
              <a:ext uri="{FF2B5EF4-FFF2-40B4-BE49-F238E27FC236}">
                <a16:creationId xmlns:a16="http://schemas.microsoft.com/office/drawing/2014/main" id="{2B897A1D-6B91-89DB-5C02-5B921BF4FDFD}"/>
              </a:ext>
            </a:extLst>
          </p:cNvPr>
          <p:cNvSpPr/>
          <p:nvPr/>
        </p:nvSpPr>
        <p:spPr>
          <a:xfrm>
            <a:off x="5589265" y="306432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正方形/長方形 158">
            <a:extLst>
              <a:ext uri="{FF2B5EF4-FFF2-40B4-BE49-F238E27FC236}">
                <a16:creationId xmlns:a16="http://schemas.microsoft.com/office/drawing/2014/main" id="{253E17A7-F93C-3BEE-F52D-4EFBAF36DBD7}"/>
              </a:ext>
            </a:extLst>
          </p:cNvPr>
          <p:cNvSpPr/>
          <p:nvPr/>
        </p:nvSpPr>
        <p:spPr>
          <a:xfrm>
            <a:off x="5589265" y="379245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0" name="直線コネクタ 159">
            <a:extLst>
              <a:ext uri="{FF2B5EF4-FFF2-40B4-BE49-F238E27FC236}">
                <a16:creationId xmlns:a16="http://schemas.microsoft.com/office/drawing/2014/main" id="{D90EAA90-C568-6EBB-F28D-FA87A9B01FA4}"/>
              </a:ext>
            </a:extLst>
          </p:cNvPr>
          <p:cNvCxnSpPr>
            <a:cxnSpLocks/>
          </p:cNvCxnSpPr>
          <p:nvPr/>
        </p:nvCxnSpPr>
        <p:spPr>
          <a:xfrm flipV="1">
            <a:off x="5652762" y="1684258"/>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id="{5101B837-669B-8625-028D-C96B0FC4982F}"/>
              </a:ext>
            </a:extLst>
          </p:cNvPr>
          <p:cNvCxnSpPr>
            <a:cxnSpLocks/>
          </p:cNvCxnSpPr>
          <p:nvPr/>
        </p:nvCxnSpPr>
        <p:spPr>
          <a:xfrm>
            <a:off x="4950029" y="1684258"/>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62" name="正方形/長方形 161">
            <a:extLst>
              <a:ext uri="{FF2B5EF4-FFF2-40B4-BE49-F238E27FC236}">
                <a16:creationId xmlns:a16="http://schemas.microsoft.com/office/drawing/2014/main" id="{20F88466-D01E-DAA6-4FD1-4F4E3E927AA4}"/>
              </a:ext>
            </a:extLst>
          </p:cNvPr>
          <p:cNvSpPr/>
          <p:nvPr/>
        </p:nvSpPr>
        <p:spPr>
          <a:xfrm>
            <a:off x="5589265" y="162499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3" name="直線矢印コネクタ 162">
            <a:extLst>
              <a:ext uri="{FF2B5EF4-FFF2-40B4-BE49-F238E27FC236}">
                <a16:creationId xmlns:a16="http://schemas.microsoft.com/office/drawing/2014/main" id="{58E311E0-969E-0E44-ABC4-7471AFB5AE5A}"/>
              </a:ext>
            </a:extLst>
          </p:cNvPr>
          <p:cNvCxnSpPr>
            <a:cxnSpLocks/>
          </p:cNvCxnSpPr>
          <p:nvPr/>
        </p:nvCxnSpPr>
        <p:spPr>
          <a:xfrm>
            <a:off x="924797" y="2063063"/>
            <a:ext cx="33763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6" name="テキスト ボックス 165">
            <a:extLst>
              <a:ext uri="{FF2B5EF4-FFF2-40B4-BE49-F238E27FC236}">
                <a16:creationId xmlns:a16="http://schemas.microsoft.com/office/drawing/2014/main" id="{EFFDA1B2-E0B5-B9F4-9626-107EBAA56CEA}"/>
              </a:ext>
            </a:extLst>
          </p:cNvPr>
          <p:cNvSpPr txBox="1"/>
          <p:nvPr/>
        </p:nvSpPr>
        <p:spPr>
          <a:xfrm>
            <a:off x="838200" y="4010942"/>
            <a:ext cx="1611948" cy="923330"/>
          </a:xfrm>
          <a:prstGeom prst="rect">
            <a:avLst/>
          </a:prstGeom>
          <a:noFill/>
        </p:spPr>
        <p:txBody>
          <a:bodyPr wrap="square" rtlCol="0">
            <a:spAutoFit/>
          </a:bodyPr>
          <a:lstStyle/>
          <a:p>
            <a:r>
              <a:rPr kumimoji="1" lang="ja-JP" altLang="en-US" dirty="0"/>
              <a:t>半区画前進</a:t>
            </a:r>
            <a:endParaRPr kumimoji="1" lang="en-US" altLang="ja-JP" dirty="0"/>
          </a:p>
          <a:p>
            <a:r>
              <a:rPr kumimoji="1" lang="ja-JP" altLang="en-US" dirty="0"/>
              <a:t>右旋回</a:t>
            </a:r>
            <a:endParaRPr kumimoji="1" lang="en-US" altLang="ja-JP" dirty="0"/>
          </a:p>
          <a:p>
            <a:r>
              <a:rPr kumimoji="1" lang="ja-JP" altLang="en-US" dirty="0"/>
              <a:t>半区画前進</a:t>
            </a:r>
          </a:p>
        </p:txBody>
      </p:sp>
      <p:cxnSp>
        <p:nvCxnSpPr>
          <p:cNvPr id="169" name="直線矢印コネクタ 168">
            <a:extLst>
              <a:ext uri="{FF2B5EF4-FFF2-40B4-BE49-F238E27FC236}">
                <a16:creationId xmlns:a16="http://schemas.microsoft.com/office/drawing/2014/main" id="{E4C55498-C5C7-1823-7FD9-95ADD1AE9D0E}"/>
              </a:ext>
            </a:extLst>
          </p:cNvPr>
          <p:cNvCxnSpPr>
            <a:cxnSpLocks/>
            <a:stCxn id="87" idx="0"/>
          </p:cNvCxnSpPr>
          <p:nvPr/>
        </p:nvCxnSpPr>
        <p:spPr>
          <a:xfrm flipV="1">
            <a:off x="4369010" y="2055013"/>
            <a:ext cx="566187" cy="11053"/>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直線矢印コネクタ 169">
            <a:extLst>
              <a:ext uri="{FF2B5EF4-FFF2-40B4-BE49-F238E27FC236}">
                <a16:creationId xmlns:a16="http://schemas.microsoft.com/office/drawing/2014/main" id="{30A71A7A-ADCD-C009-70CA-2525C5BEE024}"/>
              </a:ext>
            </a:extLst>
          </p:cNvPr>
          <p:cNvCxnSpPr>
            <a:cxnSpLocks/>
            <a:stCxn id="87" idx="0"/>
          </p:cNvCxnSpPr>
          <p:nvPr/>
        </p:nvCxnSpPr>
        <p:spPr>
          <a:xfrm flipV="1">
            <a:off x="4369010" y="1743525"/>
            <a:ext cx="118560" cy="322541"/>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直線矢印コネクタ 172">
            <a:extLst>
              <a:ext uri="{FF2B5EF4-FFF2-40B4-BE49-F238E27FC236}">
                <a16:creationId xmlns:a16="http://schemas.microsoft.com/office/drawing/2014/main" id="{8CE8BE58-9E4E-C127-328B-45F13CAEB2C3}"/>
              </a:ext>
            </a:extLst>
          </p:cNvPr>
          <p:cNvCxnSpPr>
            <a:cxnSpLocks/>
            <a:stCxn id="87" idx="0"/>
          </p:cNvCxnSpPr>
          <p:nvPr/>
        </p:nvCxnSpPr>
        <p:spPr>
          <a:xfrm>
            <a:off x="4369010" y="2066066"/>
            <a:ext cx="118560" cy="295528"/>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22" name="テキスト ボックス 221">
            <a:extLst>
              <a:ext uri="{FF2B5EF4-FFF2-40B4-BE49-F238E27FC236}">
                <a16:creationId xmlns:a16="http://schemas.microsoft.com/office/drawing/2014/main" id="{3AEB6BDE-BCF6-A377-A2BD-9B5A3E96ACCC}"/>
              </a:ext>
            </a:extLst>
          </p:cNvPr>
          <p:cNvSpPr txBox="1"/>
          <p:nvPr/>
        </p:nvSpPr>
        <p:spPr>
          <a:xfrm>
            <a:off x="722690" y="5461854"/>
            <a:ext cx="1800060" cy="646331"/>
          </a:xfrm>
          <a:prstGeom prst="rect">
            <a:avLst/>
          </a:prstGeom>
          <a:noFill/>
        </p:spPr>
        <p:txBody>
          <a:bodyPr wrap="square" rtlCol="0">
            <a:spAutoFit/>
          </a:bodyPr>
          <a:lstStyle/>
          <a:p>
            <a:r>
              <a:rPr kumimoji="1" lang="en-US" altLang="ja-JP" dirty="0"/>
              <a:t>Ex) </a:t>
            </a:r>
            <a:r>
              <a:rPr kumimoji="1" lang="ja-JP" altLang="en-US" dirty="0"/>
              <a:t>位置は</a:t>
            </a:r>
            <a:r>
              <a:rPr lang="en-US" altLang="ja-JP" dirty="0"/>
              <a:t>(0,2)</a:t>
            </a:r>
            <a:r>
              <a:rPr lang="ja-JP" altLang="en-US" dirty="0"/>
              <a:t>　　</a:t>
            </a:r>
            <a:endParaRPr lang="en-US" altLang="ja-JP" dirty="0"/>
          </a:p>
          <a:p>
            <a:r>
              <a:rPr lang="ja-JP" altLang="en-US" dirty="0"/>
              <a:t>　　方向は東</a:t>
            </a:r>
            <a:endParaRPr kumimoji="1" lang="ja-JP" altLang="en-US" dirty="0"/>
          </a:p>
        </p:txBody>
      </p:sp>
      <p:sp>
        <p:nvSpPr>
          <p:cNvPr id="229" name="テキスト ボックス 228">
            <a:extLst>
              <a:ext uri="{FF2B5EF4-FFF2-40B4-BE49-F238E27FC236}">
                <a16:creationId xmlns:a16="http://schemas.microsoft.com/office/drawing/2014/main" id="{0F289667-C919-D818-8CED-6203029FB21C}"/>
              </a:ext>
            </a:extLst>
          </p:cNvPr>
          <p:cNvSpPr txBox="1"/>
          <p:nvPr/>
        </p:nvSpPr>
        <p:spPr>
          <a:xfrm>
            <a:off x="2830721" y="5423794"/>
            <a:ext cx="3740288" cy="1754326"/>
          </a:xfrm>
          <a:prstGeom prst="rect">
            <a:avLst/>
          </a:prstGeom>
          <a:noFill/>
        </p:spPr>
        <p:txBody>
          <a:bodyPr wrap="square" rtlCol="0">
            <a:spAutoFit/>
          </a:bodyPr>
          <a:lstStyle/>
          <a:p>
            <a:r>
              <a:rPr kumimoji="1" lang="en-US" altLang="ja-JP" dirty="0"/>
              <a:t>Ex)</a:t>
            </a:r>
            <a:r>
              <a:rPr kumimoji="1" lang="ja-JP" altLang="en-US" dirty="0"/>
              <a:t>方向をから位置</a:t>
            </a:r>
            <a:r>
              <a:rPr kumimoji="1" lang="en-US" altLang="ja-JP" dirty="0"/>
              <a:t>(1,2)</a:t>
            </a:r>
            <a:r>
              <a:rPr kumimoji="1" lang="ja-JP" altLang="en-US" dirty="0"/>
              <a:t>を更新し、位置と方向から</a:t>
            </a:r>
            <a:endParaRPr kumimoji="1" lang="en-US" altLang="ja-JP" dirty="0"/>
          </a:p>
          <a:p>
            <a:r>
              <a:rPr lang="en-US" altLang="ja-JP" dirty="0"/>
              <a:t>Row[2]</a:t>
            </a:r>
            <a:r>
              <a:rPr lang="ja-JP" altLang="en-US" dirty="0"/>
              <a:t>の</a:t>
            </a:r>
            <a:r>
              <a:rPr lang="en-US" altLang="ja-JP" dirty="0"/>
              <a:t>2bit</a:t>
            </a:r>
            <a:r>
              <a:rPr lang="ja-JP" altLang="en-US" dirty="0"/>
              <a:t>目を</a:t>
            </a:r>
            <a:r>
              <a:rPr lang="en-US" altLang="ja-JP" dirty="0"/>
              <a:t>1</a:t>
            </a:r>
            <a:r>
              <a:rPr lang="ja-JP" altLang="en-US" dirty="0"/>
              <a:t>に</a:t>
            </a:r>
            <a:endParaRPr lang="en-US" altLang="ja-JP" dirty="0"/>
          </a:p>
          <a:p>
            <a:r>
              <a:rPr lang="en-US" altLang="ja-JP" dirty="0"/>
              <a:t>Row[3]</a:t>
            </a:r>
            <a:r>
              <a:rPr lang="ja-JP" altLang="en-US" dirty="0"/>
              <a:t>の</a:t>
            </a:r>
            <a:r>
              <a:rPr lang="en-US" altLang="ja-JP" dirty="0"/>
              <a:t>2bit</a:t>
            </a:r>
            <a:r>
              <a:rPr lang="ja-JP" altLang="en-US" dirty="0"/>
              <a:t>目を</a:t>
            </a:r>
            <a:r>
              <a:rPr lang="en-US" altLang="ja-JP" dirty="0"/>
              <a:t>1</a:t>
            </a:r>
            <a:r>
              <a:rPr lang="ja-JP" altLang="en-US" dirty="0"/>
              <a:t>に</a:t>
            </a:r>
            <a:endParaRPr lang="en-US" altLang="ja-JP" dirty="0"/>
          </a:p>
          <a:p>
            <a:r>
              <a:rPr lang="en-US" altLang="ja-JP" dirty="0"/>
              <a:t>C</a:t>
            </a:r>
            <a:r>
              <a:rPr kumimoji="1" lang="en-US" altLang="ja-JP" dirty="0"/>
              <a:t>olumn[1]</a:t>
            </a:r>
            <a:r>
              <a:rPr kumimoji="1" lang="ja-JP" altLang="en-US" dirty="0"/>
              <a:t>の</a:t>
            </a:r>
            <a:r>
              <a:rPr lang="en-US" altLang="ja-JP" dirty="0"/>
              <a:t>3</a:t>
            </a:r>
            <a:r>
              <a:rPr kumimoji="1" lang="en-US" altLang="ja-JP" dirty="0"/>
              <a:t>bit</a:t>
            </a:r>
            <a:r>
              <a:rPr kumimoji="1" lang="ja-JP" altLang="en-US" dirty="0"/>
              <a:t>目を</a:t>
            </a:r>
            <a:r>
              <a:rPr kumimoji="1" lang="en-US" altLang="ja-JP" dirty="0"/>
              <a:t>1</a:t>
            </a:r>
            <a:r>
              <a:rPr kumimoji="1" lang="ja-JP" altLang="en-US" dirty="0"/>
              <a:t>にする</a:t>
            </a:r>
            <a:endParaRPr lang="en-US" altLang="ja-JP" dirty="0"/>
          </a:p>
          <a:p>
            <a:endParaRPr lang="en-US" altLang="ja-JP" dirty="0"/>
          </a:p>
        </p:txBody>
      </p:sp>
      <p:cxnSp>
        <p:nvCxnSpPr>
          <p:cNvPr id="230" name="直線コネクタ 229">
            <a:extLst>
              <a:ext uri="{FF2B5EF4-FFF2-40B4-BE49-F238E27FC236}">
                <a16:creationId xmlns:a16="http://schemas.microsoft.com/office/drawing/2014/main" id="{89902F5E-0816-22C0-7A07-D071054779BE}"/>
              </a:ext>
            </a:extLst>
          </p:cNvPr>
          <p:cNvCxnSpPr>
            <a:cxnSpLocks/>
          </p:cNvCxnSpPr>
          <p:nvPr/>
        </p:nvCxnSpPr>
        <p:spPr>
          <a:xfrm>
            <a:off x="6507501" y="2378841"/>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31" name="直線コネクタ 230">
            <a:extLst>
              <a:ext uri="{FF2B5EF4-FFF2-40B4-BE49-F238E27FC236}">
                <a16:creationId xmlns:a16="http://schemas.microsoft.com/office/drawing/2014/main" id="{05135A22-FC6E-B4A8-9668-75B71E59FC72}"/>
              </a:ext>
            </a:extLst>
          </p:cNvPr>
          <p:cNvCxnSpPr>
            <a:cxnSpLocks/>
          </p:cNvCxnSpPr>
          <p:nvPr/>
        </p:nvCxnSpPr>
        <p:spPr>
          <a:xfrm flipV="1">
            <a:off x="7210234" y="2378841"/>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32" name="直線コネクタ 231">
            <a:extLst>
              <a:ext uri="{FF2B5EF4-FFF2-40B4-BE49-F238E27FC236}">
                <a16:creationId xmlns:a16="http://schemas.microsoft.com/office/drawing/2014/main" id="{17D5AD7C-5C8C-BA2C-ACD1-C8939C3E2777}"/>
              </a:ext>
            </a:extLst>
          </p:cNvPr>
          <p:cNvCxnSpPr>
            <a:cxnSpLocks/>
          </p:cNvCxnSpPr>
          <p:nvPr/>
        </p:nvCxnSpPr>
        <p:spPr>
          <a:xfrm flipV="1">
            <a:off x="6507501" y="2378841"/>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33" name="正方形/長方形 232">
            <a:extLst>
              <a:ext uri="{FF2B5EF4-FFF2-40B4-BE49-F238E27FC236}">
                <a16:creationId xmlns:a16="http://schemas.microsoft.com/office/drawing/2014/main" id="{DA38B098-2A49-A831-C1C4-DBC85DB0596D}"/>
              </a:ext>
            </a:extLst>
          </p:cNvPr>
          <p:cNvSpPr/>
          <p:nvPr/>
        </p:nvSpPr>
        <p:spPr>
          <a:xfrm>
            <a:off x="7018501" y="1838199"/>
            <a:ext cx="355589" cy="338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4" name="直線コネクタ 233">
            <a:extLst>
              <a:ext uri="{FF2B5EF4-FFF2-40B4-BE49-F238E27FC236}">
                <a16:creationId xmlns:a16="http://schemas.microsoft.com/office/drawing/2014/main" id="{86204775-BA7C-2DBD-86E6-D738BAAC443B}"/>
              </a:ext>
            </a:extLst>
          </p:cNvPr>
          <p:cNvCxnSpPr>
            <a:cxnSpLocks/>
          </p:cNvCxnSpPr>
          <p:nvPr/>
        </p:nvCxnSpPr>
        <p:spPr>
          <a:xfrm flipV="1">
            <a:off x="7210234" y="3115440"/>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5" name="直線コネクタ 234">
            <a:extLst>
              <a:ext uri="{FF2B5EF4-FFF2-40B4-BE49-F238E27FC236}">
                <a16:creationId xmlns:a16="http://schemas.microsoft.com/office/drawing/2014/main" id="{AB61F815-311C-6B2D-CB50-55BA3A2E6A22}"/>
              </a:ext>
            </a:extLst>
          </p:cNvPr>
          <p:cNvCxnSpPr>
            <a:cxnSpLocks/>
          </p:cNvCxnSpPr>
          <p:nvPr/>
        </p:nvCxnSpPr>
        <p:spPr>
          <a:xfrm flipV="1">
            <a:off x="6507501" y="3115440"/>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4A3B4DEF-A3A5-43BC-D1EF-36AF0AF33199}"/>
              </a:ext>
            </a:extLst>
          </p:cNvPr>
          <p:cNvCxnSpPr>
            <a:cxnSpLocks/>
          </p:cNvCxnSpPr>
          <p:nvPr/>
        </p:nvCxnSpPr>
        <p:spPr>
          <a:xfrm>
            <a:off x="6507501" y="3115440"/>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37" name="直線コネクタ 236">
            <a:extLst>
              <a:ext uri="{FF2B5EF4-FFF2-40B4-BE49-F238E27FC236}">
                <a16:creationId xmlns:a16="http://schemas.microsoft.com/office/drawing/2014/main" id="{71A7343E-C8CE-6B48-73B4-9AF82657B456}"/>
              </a:ext>
            </a:extLst>
          </p:cNvPr>
          <p:cNvCxnSpPr>
            <a:cxnSpLocks/>
          </p:cNvCxnSpPr>
          <p:nvPr/>
        </p:nvCxnSpPr>
        <p:spPr>
          <a:xfrm>
            <a:off x="6507501" y="3843573"/>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38" name="正方形/長方形 237">
            <a:extLst>
              <a:ext uri="{FF2B5EF4-FFF2-40B4-BE49-F238E27FC236}">
                <a16:creationId xmlns:a16="http://schemas.microsoft.com/office/drawing/2014/main" id="{25A8B24A-BFA5-02A8-C342-A9DABF82D488}"/>
              </a:ext>
            </a:extLst>
          </p:cNvPr>
          <p:cNvSpPr/>
          <p:nvPr/>
        </p:nvSpPr>
        <p:spPr>
          <a:xfrm>
            <a:off x="7146738" y="233650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9" name="正方形/長方形 238">
            <a:extLst>
              <a:ext uri="{FF2B5EF4-FFF2-40B4-BE49-F238E27FC236}">
                <a16:creationId xmlns:a16="http://schemas.microsoft.com/office/drawing/2014/main" id="{4836638A-626B-F9FB-9DFF-E5E436523845}"/>
              </a:ext>
            </a:extLst>
          </p:cNvPr>
          <p:cNvSpPr/>
          <p:nvPr/>
        </p:nvSpPr>
        <p:spPr>
          <a:xfrm>
            <a:off x="6444017" y="233650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0" name="正方形/長方形 239">
            <a:extLst>
              <a:ext uri="{FF2B5EF4-FFF2-40B4-BE49-F238E27FC236}">
                <a16:creationId xmlns:a16="http://schemas.microsoft.com/office/drawing/2014/main" id="{5CE8E063-1A28-BCE7-06F6-18C6952E381B}"/>
              </a:ext>
            </a:extLst>
          </p:cNvPr>
          <p:cNvSpPr/>
          <p:nvPr/>
        </p:nvSpPr>
        <p:spPr>
          <a:xfrm>
            <a:off x="7146737" y="305617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1" name="正方形/長方形 240">
            <a:extLst>
              <a:ext uri="{FF2B5EF4-FFF2-40B4-BE49-F238E27FC236}">
                <a16:creationId xmlns:a16="http://schemas.microsoft.com/office/drawing/2014/main" id="{9701BBEA-D764-837F-333D-EEA76BF17507}"/>
              </a:ext>
            </a:extLst>
          </p:cNvPr>
          <p:cNvSpPr/>
          <p:nvPr/>
        </p:nvSpPr>
        <p:spPr>
          <a:xfrm>
            <a:off x="6444016" y="305617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2" name="正方形/長方形 241">
            <a:extLst>
              <a:ext uri="{FF2B5EF4-FFF2-40B4-BE49-F238E27FC236}">
                <a16:creationId xmlns:a16="http://schemas.microsoft.com/office/drawing/2014/main" id="{A725B92F-59F0-8A41-7069-E27D88DB5FCF}"/>
              </a:ext>
            </a:extLst>
          </p:cNvPr>
          <p:cNvSpPr/>
          <p:nvPr/>
        </p:nvSpPr>
        <p:spPr>
          <a:xfrm>
            <a:off x="7146737" y="378430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正方形/長方形 242">
            <a:extLst>
              <a:ext uri="{FF2B5EF4-FFF2-40B4-BE49-F238E27FC236}">
                <a16:creationId xmlns:a16="http://schemas.microsoft.com/office/drawing/2014/main" id="{C48BBAE0-E192-FA62-D77B-15053BD8F2CC}"/>
              </a:ext>
            </a:extLst>
          </p:cNvPr>
          <p:cNvSpPr/>
          <p:nvPr/>
        </p:nvSpPr>
        <p:spPr>
          <a:xfrm>
            <a:off x="6444016" y="378430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4" name="直線コネクタ 243">
            <a:extLst>
              <a:ext uri="{FF2B5EF4-FFF2-40B4-BE49-F238E27FC236}">
                <a16:creationId xmlns:a16="http://schemas.microsoft.com/office/drawing/2014/main" id="{9FB009CF-A6BC-48A3-4E59-9D661C7F45E5}"/>
              </a:ext>
            </a:extLst>
          </p:cNvPr>
          <p:cNvCxnSpPr>
            <a:cxnSpLocks/>
          </p:cNvCxnSpPr>
          <p:nvPr/>
        </p:nvCxnSpPr>
        <p:spPr>
          <a:xfrm flipV="1">
            <a:off x="7210234" y="1676106"/>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45" name="直線コネクタ 244">
            <a:extLst>
              <a:ext uri="{FF2B5EF4-FFF2-40B4-BE49-F238E27FC236}">
                <a16:creationId xmlns:a16="http://schemas.microsoft.com/office/drawing/2014/main" id="{C3BDC847-2BBF-F462-FB57-928EA0D6C64B}"/>
              </a:ext>
            </a:extLst>
          </p:cNvPr>
          <p:cNvCxnSpPr>
            <a:cxnSpLocks/>
          </p:cNvCxnSpPr>
          <p:nvPr/>
        </p:nvCxnSpPr>
        <p:spPr>
          <a:xfrm flipV="1">
            <a:off x="6507501" y="1676106"/>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6" name="直線コネクタ 245">
            <a:extLst>
              <a:ext uri="{FF2B5EF4-FFF2-40B4-BE49-F238E27FC236}">
                <a16:creationId xmlns:a16="http://schemas.microsoft.com/office/drawing/2014/main" id="{6CBBD1EA-6464-C8B6-83D9-71E709295289}"/>
              </a:ext>
            </a:extLst>
          </p:cNvPr>
          <p:cNvCxnSpPr>
            <a:cxnSpLocks/>
          </p:cNvCxnSpPr>
          <p:nvPr/>
        </p:nvCxnSpPr>
        <p:spPr>
          <a:xfrm>
            <a:off x="6507501" y="1676106"/>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247" name="正方形/長方形 246">
            <a:extLst>
              <a:ext uri="{FF2B5EF4-FFF2-40B4-BE49-F238E27FC236}">
                <a16:creationId xmlns:a16="http://schemas.microsoft.com/office/drawing/2014/main" id="{174A7494-1A72-FB09-F7ED-EF9C9C57E874}"/>
              </a:ext>
            </a:extLst>
          </p:cNvPr>
          <p:cNvSpPr/>
          <p:nvPr/>
        </p:nvSpPr>
        <p:spPr>
          <a:xfrm>
            <a:off x="7146737" y="161684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8" name="正方形/長方形 247">
            <a:extLst>
              <a:ext uri="{FF2B5EF4-FFF2-40B4-BE49-F238E27FC236}">
                <a16:creationId xmlns:a16="http://schemas.microsoft.com/office/drawing/2014/main" id="{2E8969F4-43C3-9F27-1F06-F77844312B68}"/>
              </a:ext>
            </a:extLst>
          </p:cNvPr>
          <p:cNvSpPr/>
          <p:nvPr/>
        </p:nvSpPr>
        <p:spPr>
          <a:xfrm>
            <a:off x="6444016" y="161684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9" name="直線コネクタ 248">
            <a:extLst>
              <a:ext uri="{FF2B5EF4-FFF2-40B4-BE49-F238E27FC236}">
                <a16:creationId xmlns:a16="http://schemas.microsoft.com/office/drawing/2014/main" id="{3910C3BE-037D-81CC-1BC6-1ECE5FBFFA55}"/>
              </a:ext>
            </a:extLst>
          </p:cNvPr>
          <p:cNvCxnSpPr>
            <a:cxnSpLocks/>
          </p:cNvCxnSpPr>
          <p:nvPr/>
        </p:nvCxnSpPr>
        <p:spPr>
          <a:xfrm>
            <a:off x="7231402" y="2378841"/>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0" name="直線コネクタ 249">
            <a:extLst>
              <a:ext uri="{FF2B5EF4-FFF2-40B4-BE49-F238E27FC236}">
                <a16:creationId xmlns:a16="http://schemas.microsoft.com/office/drawing/2014/main" id="{F78A641E-8F6C-4731-9906-3CA2746934FA}"/>
              </a:ext>
            </a:extLst>
          </p:cNvPr>
          <p:cNvCxnSpPr>
            <a:cxnSpLocks/>
          </p:cNvCxnSpPr>
          <p:nvPr/>
        </p:nvCxnSpPr>
        <p:spPr>
          <a:xfrm flipV="1">
            <a:off x="7934135" y="2378841"/>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51" name="直線コネクタ 250">
            <a:extLst>
              <a:ext uri="{FF2B5EF4-FFF2-40B4-BE49-F238E27FC236}">
                <a16:creationId xmlns:a16="http://schemas.microsoft.com/office/drawing/2014/main" id="{7C28310E-293B-47A8-52A3-EFFF4D43C5EC}"/>
              </a:ext>
            </a:extLst>
          </p:cNvPr>
          <p:cNvCxnSpPr>
            <a:cxnSpLocks/>
          </p:cNvCxnSpPr>
          <p:nvPr/>
        </p:nvCxnSpPr>
        <p:spPr>
          <a:xfrm flipV="1">
            <a:off x="7934135" y="3115440"/>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52" name="直線コネクタ 251">
            <a:extLst>
              <a:ext uri="{FF2B5EF4-FFF2-40B4-BE49-F238E27FC236}">
                <a16:creationId xmlns:a16="http://schemas.microsoft.com/office/drawing/2014/main" id="{95B3D49F-38C9-A34C-8C63-7AF9C3F395F0}"/>
              </a:ext>
            </a:extLst>
          </p:cNvPr>
          <p:cNvCxnSpPr>
            <a:cxnSpLocks/>
          </p:cNvCxnSpPr>
          <p:nvPr/>
        </p:nvCxnSpPr>
        <p:spPr>
          <a:xfrm>
            <a:off x="7231402" y="3115440"/>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53" name="直線コネクタ 252">
            <a:extLst>
              <a:ext uri="{FF2B5EF4-FFF2-40B4-BE49-F238E27FC236}">
                <a16:creationId xmlns:a16="http://schemas.microsoft.com/office/drawing/2014/main" id="{E2EDDCF3-6187-4959-FC79-911A3C38E711}"/>
              </a:ext>
            </a:extLst>
          </p:cNvPr>
          <p:cNvCxnSpPr>
            <a:cxnSpLocks/>
          </p:cNvCxnSpPr>
          <p:nvPr/>
        </p:nvCxnSpPr>
        <p:spPr>
          <a:xfrm>
            <a:off x="7231402" y="3843573"/>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54" name="正方形/長方形 253">
            <a:extLst>
              <a:ext uri="{FF2B5EF4-FFF2-40B4-BE49-F238E27FC236}">
                <a16:creationId xmlns:a16="http://schemas.microsoft.com/office/drawing/2014/main" id="{941C3A18-1766-CA50-110F-744A4B256583}"/>
              </a:ext>
            </a:extLst>
          </p:cNvPr>
          <p:cNvSpPr/>
          <p:nvPr/>
        </p:nvSpPr>
        <p:spPr>
          <a:xfrm>
            <a:off x="7870639" y="233650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5" name="正方形/長方形 254">
            <a:extLst>
              <a:ext uri="{FF2B5EF4-FFF2-40B4-BE49-F238E27FC236}">
                <a16:creationId xmlns:a16="http://schemas.microsoft.com/office/drawing/2014/main" id="{98B01D2D-5034-5A64-ABC5-D6B759CAD156}"/>
              </a:ext>
            </a:extLst>
          </p:cNvPr>
          <p:cNvSpPr/>
          <p:nvPr/>
        </p:nvSpPr>
        <p:spPr>
          <a:xfrm>
            <a:off x="7870638" y="305617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6" name="正方形/長方形 255">
            <a:extLst>
              <a:ext uri="{FF2B5EF4-FFF2-40B4-BE49-F238E27FC236}">
                <a16:creationId xmlns:a16="http://schemas.microsoft.com/office/drawing/2014/main" id="{F8429105-DF33-408D-60C8-7F0BCEB879E3}"/>
              </a:ext>
            </a:extLst>
          </p:cNvPr>
          <p:cNvSpPr/>
          <p:nvPr/>
        </p:nvSpPr>
        <p:spPr>
          <a:xfrm>
            <a:off x="7870638" y="378430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7" name="直線コネクタ 256">
            <a:extLst>
              <a:ext uri="{FF2B5EF4-FFF2-40B4-BE49-F238E27FC236}">
                <a16:creationId xmlns:a16="http://schemas.microsoft.com/office/drawing/2014/main" id="{991930EF-88E7-FE16-2022-9F0B7374424E}"/>
              </a:ext>
            </a:extLst>
          </p:cNvPr>
          <p:cNvCxnSpPr>
            <a:cxnSpLocks/>
          </p:cNvCxnSpPr>
          <p:nvPr/>
        </p:nvCxnSpPr>
        <p:spPr>
          <a:xfrm flipV="1">
            <a:off x="7934135" y="1676106"/>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58" name="直線コネクタ 257">
            <a:extLst>
              <a:ext uri="{FF2B5EF4-FFF2-40B4-BE49-F238E27FC236}">
                <a16:creationId xmlns:a16="http://schemas.microsoft.com/office/drawing/2014/main" id="{B598F6FF-2693-A3F5-8976-CADF4CDFAF13}"/>
              </a:ext>
            </a:extLst>
          </p:cNvPr>
          <p:cNvCxnSpPr>
            <a:cxnSpLocks/>
          </p:cNvCxnSpPr>
          <p:nvPr/>
        </p:nvCxnSpPr>
        <p:spPr>
          <a:xfrm>
            <a:off x="7231402" y="1676106"/>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259" name="正方形/長方形 258">
            <a:extLst>
              <a:ext uri="{FF2B5EF4-FFF2-40B4-BE49-F238E27FC236}">
                <a16:creationId xmlns:a16="http://schemas.microsoft.com/office/drawing/2014/main" id="{1D30B28C-080D-2659-A1A5-A75B6DFBED62}"/>
              </a:ext>
            </a:extLst>
          </p:cNvPr>
          <p:cNvSpPr/>
          <p:nvPr/>
        </p:nvSpPr>
        <p:spPr>
          <a:xfrm>
            <a:off x="7870638" y="161684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60" name="直線コネクタ 259">
            <a:extLst>
              <a:ext uri="{FF2B5EF4-FFF2-40B4-BE49-F238E27FC236}">
                <a16:creationId xmlns:a16="http://schemas.microsoft.com/office/drawing/2014/main" id="{AE4EE95F-0D20-28BE-5F4C-DEFEB73CF66B}"/>
              </a:ext>
            </a:extLst>
          </p:cNvPr>
          <p:cNvCxnSpPr>
            <a:cxnSpLocks/>
          </p:cNvCxnSpPr>
          <p:nvPr/>
        </p:nvCxnSpPr>
        <p:spPr>
          <a:xfrm>
            <a:off x="7946824" y="2378841"/>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61" name="直線コネクタ 260">
            <a:extLst>
              <a:ext uri="{FF2B5EF4-FFF2-40B4-BE49-F238E27FC236}">
                <a16:creationId xmlns:a16="http://schemas.microsoft.com/office/drawing/2014/main" id="{BE070FC3-0009-8443-27E4-097B82BCAF29}"/>
              </a:ext>
            </a:extLst>
          </p:cNvPr>
          <p:cNvCxnSpPr>
            <a:cxnSpLocks/>
          </p:cNvCxnSpPr>
          <p:nvPr/>
        </p:nvCxnSpPr>
        <p:spPr>
          <a:xfrm flipV="1">
            <a:off x="8649557" y="2378841"/>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62" name="直線コネクタ 261">
            <a:extLst>
              <a:ext uri="{FF2B5EF4-FFF2-40B4-BE49-F238E27FC236}">
                <a16:creationId xmlns:a16="http://schemas.microsoft.com/office/drawing/2014/main" id="{E5261FB7-F4B0-4BF7-9B75-2E9FE4EE6A78}"/>
              </a:ext>
            </a:extLst>
          </p:cNvPr>
          <p:cNvCxnSpPr>
            <a:cxnSpLocks/>
          </p:cNvCxnSpPr>
          <p:nvPr/>
        </p:nvCxnSpPr>
        <p:spPr>
          <a:xfrm flipV="1">
            <a:off x="8649557" y="3115440"/>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63" name="直線コネクタ 262">
            <a:extLst>
              <a:ext uri="{FF2B5EF4-FFF2-40B4-BE49-F238E27FC236}">
                <a16:creationId xmlns:a16="http://schemas.microsoft.com/office/drawing/2014/main" id="{A62A489E-501A-AAE9-33DF-D8F770D807C7}"/>
              </a:ext>
            </a:extLst>
          </p:cNvPr>
          <p:cNvCxnSpPr>
            <a:cxnSpLocks/>
          </p:cNvCxnSpPr>
          <p:nvPr/>
        </p:nvCxnSpPr>
        <p:spPr>
          <a:xfrm>
            <a:off x="7946824" y="3115440"/>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64" name="直線コネクタ 263">
            <a:extLst>
              <a:ext uri="{FF2B5EF4-FFF2-40B4-BE49-F238E27FC236}">
                <a16:creationId xmlns:a16="http://schemas.microsoft.com/office/drawing/2014/main" id="{03E4CB12-1430-2E26-DB9D-E7F158A04A60}"/>
              </a:ext>
            </a:extLst>
          </p:cNvPr>
          <p:cNvCxnSpPr>
            <a:cxnSpLocks/>
          </p:cNvCxnSpPr>
          <p:nvPr/>
        </p:nvCxnSpPr>
        <p:spPr>
          <a:xfrm>
            <a:off x="7946824" y="3843573"/>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65" name="正方形/長方形 264">
            <a:extLst>
              <a:ext uri="{FF2B5EF4-FFF2-40B4-BE49-F238E27FC236}">
                <a16:creationId xmlns:a16="http://schemas.microsoft.com/office/drawing/2014/main" id="{599F2D0C-3CE6-C9C8-D07D-F1185F5C8401}"/>
              </a:ext>
            </a:extLst>
          </p:cNvPr>
          <p:cNvSpPr/>
          <p:nvPr/>
        </p:nvSpPr>
        <p:spPr>
          <a:xfrm>
            <a:off x="8586061" y="233650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6" name="正方形/長方形 265">
            <a:extLst>
              <a:ext uri="{FF2B5EF4-FFF2-40B4-BE49-F238E27FC236}">
                <a16:creationId xmlns:a16="http://schemas.microsoft.com/office/drawing/2014/main" id="{F87F532D-7D3D-0827-DAE8-F0560AA9E67E}"/>
              </a:ext>
            </a:extLst>
          </p:cNvPr>
          <p:cNvSpPr/>
          <p:nvPr/>
        </p:nvSpPr>
        <p:spPr>
          <a:xfrm>
            <a:off x="8586060" y="305617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7" name="正方形/長方形 266">
            <a:extLst>
              <a:ext uri="{FF2B5EF4-FFF2-40B4-BE49-F238E27FC236}">
                <a16:creationId xmlns:a16="http://schemas.microsoft.com/office/drawing/2014/main" id="{46F11E55-D061-11BE-928B-2E285CB512D5}"/>
              </a:ext>
            </a:extLst>
          </p:cNvPr>
          <p:cNvSpPr/>
          <p:nvPr/>
        </p:nvSpPr>
        <p:spPr>
          <a:xfrm>
            <a:off x="8586060" y="378430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68" name="直線コネクタ 267">
            <a:extLst>
              <a:ext uri="{FF2B5EF4-FFF2-40B4-BE49-F238E27FC236}">
                <a16:creationId xmlns:a16="http://schemas.microsoft.com/office/drawing/2014/main" id="{1611E8A4-A792-39D0-F958-4DA0EC694167}"/>
              </a:ext>
            </a:extLst>
          </p:cNvPr>
          <p:cNvCxnSpPr>
            <a:cxnSpLocks/>
          </p:cNvCxnSpPr>
          <p:nvPr/>
        </p:nvCxnSpPr>
        <p:spPr>
          <a:xfrm flipV="1">
            <a:off x="8649557" y="1676106"/>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69" name="直線コネクタ 268">
            <a:extLst>
              <a:ext uri="{FF2B5EF4-FFF2-40B4-BE49-F238E27FC236}">
                <a16:creationId xmlns:a16="http://schemas.microsoft.com/office/drawing/2014/main" id="{D63D7BC6-3B07-F2C1-13DF-F4171A3BDD68}"/>
              </a:ext>
            </a:extLst>
          </p:cNvPr>
          <p:cNvCxnSpPr>
            <a:cxnSpLocks/>
          </p:cNvCxnSpPr>
          <p:nvPr/>
        </p:nvCxnSpPr>
        <p:spPr>
          <a:xfrm>
            <a:off x="7946824" y="1676106"/>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270" name="正方形/長方形 269">
            <a:extLst>
              <a:ext uri="{FF2B5EF4-FFF2-40B4-BE49-F238E27FC236}">
                <a16:creationId xmlns:a16="http://schemas.microsoft.com/office/drawing/2014/main" id="{828AB759-48C2-2FFA-0B78-09602121607C}"/>
              </a:ext>
            </a:extLst>
          </p:cNvPr>
          <p:cNvSpPr/>
          <p:nvPr/>
        </p:nvSpPr>
        <p:spPr>
          <a:xfrm>
            <a:off x="8586060" y="161684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4" name="テキスト ボックス 273">
            <a:extLst>
              <a:ext uri="{FF2B5EF4-FFF2-40B4-BE49-F238E27FC236}">
                <a16:creationId xmlns:a16="http://schemas.microsoft.com/office/drawing/2014/main" id="{D3207F9D-5D1A-5FBA-02ED-F38A32E6FDDE}"/>
              </a:ext>
            </a:extLst>
          </p:cNvPr>
          <p:cNvSpPr txBox="1"/>
          <p:nvPr/>
        </p:nvSpPr>
        <p:spPr>
          <a:xfrm>
            <a:off x="7037608" y="4168507"/>
            <a:ext cx="1611948" cy="369332"/>
          </a:xfrm>
          <a:prstGeom prst="rect">
            <a:avLst/>
          </a:prstGeom>
          <a:noFill/>
        </p:spPr>
        <p:txBody>
          <a:bodyPr wrap="square" rtlCol="0">
            <a:spAutoFit/>
          </a:bodyPr>
          <a:lstStyle/>
          <a:p>
            <a:r>
              <a:rPr lang="en-US" altLang="ja-JP" dirty="0"/>
              <a:t>1</a:t>
            </a:r>
            <a:r>
              <a:rPr kumimoji="1" lang="ja-JP" altLang="en-US" dirty="0"/>
              <a:t>区画前進</a:t>
            </a:r>
          </a:p>
        </p:txBody>
      </p:sp>
      <p:cxnSp>
        <p:nvCxnSpPr>
          <p:cNvPr id="275" name="直線矢印コネクタ 274">
            <a:extLst>
              <a:ext uri="{FF2B5EF4-FFF2-40B4-BE49-F238E27FC236}">
                <a16:creationId xmlns:a16="http://schemas.microsoft.com/office/drawing/2014/main" id="{56F1FD55-8363-722F-212D-F8E2FC12F317}"/>
              </a:ext>
            </a:extLst>
          </p:cNvPr>
          <p:cNvCxnSpPr>
            <a:cxnSpLocks/>
            <a:stCxn id="233" idx="3"/>
          </p:cNvCxnSpPr>
          <p:nvPr/>
        </p:nvCxnSpPr>
        <p:spPr>
          <a:xfrm>
            <a:off x="7374090" y="2007532"/>
            <a:ext cx="557902" cy="33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8" name="直線コネクタ 277">
            <a:extLst>
              <a:ext uri="{FF2B5EF4-FFF2-40B4-BE49-F238E27FC236}">
                <a16:creationId xmlns:a16="http://schemas.microsoft.com/office/drawing/2014/main" id="{E0C840D6-571E-7A33-BC8D-BFD81085275E}"/>
              </a:ext>
            </a:extLst>
          </p:cNvPr>
          <p:cNvCxnSpPr>
            <a:cxnSpLocks/>
          </p:cNvCxnSpPr>
          <p:nvPr/>
        </p:nvCxnSpPr>
        <p:spPr>
          <a:xfrm>
            <a:off x="9502932" y="2374961"/>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79" name="直線コネクタ 278">
            <a:extLst>
              <a:ext uri="{FF2B5EF4-FFF2-40B4-BE49-F238E27FC236}">
                <a16:creationId xmlns:a16="http://schemas.microsoft.com/office/drawing/2014/main" id="{26A5DC76-AB9A-1E87-7D28-3678CC821F48}"/>
              </a:ext>
            </a:extLst>
          </p:cNvPr>
          <p:cNvCxnSpPr>
            <a:cxnSpLocks/>
          </p:cNvCxnSpPr>
          <p:nvPr/>
        </p:nvCxnSpPr>
        <p:spPr>
          <a:xfrm flipV="1">
            <a:off x="10205665" y="2374961"/>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80" name="直線コネクタ 279">
            <a:extLst>
              <a:ext uri="{FF2B5EF4-FFF2-40B4-BE49-F238E27FC236}">
                <a16:creationId xmlns:a16="http://schemas.microsoft.com/office/drawing/2014/main" id="{821514FC-AFFB-1352-EC25-4851A5A110BD}"/>
              </a:ext>
            </a:extLst>
          </p:cNvPr>
          <p:cNvCxnSpPr>
            <a:cxnSpLocks/>
          </p:cNvCxnSpPr>
          <p:nvPr/>
        </p:nvCxnSpPr>
        <p:spPr>
          <a:xfrm flipV="1">
            <a:off x="9502932" y="2374961"/>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2" name="直線コネクタ 281">
            <a:extLst>
              <a:ext uri="{FF2B5EF4-FFF2-40B4-BE49-F238E27FC236}">
                <a16:creationId xmlns:a16="http://schemas.microsoft.com/office/drawing/2014/main" id="{E69DDC81-08F3-9CCE-3126-FF7BE45BC10B}"/>
              </a:ext>
            </a:extLst>
          </p:cNvPr>
          <p:cNvCxnSpPr>
            <a:cxnSpLocks/>
          </p:cNvCxnSpPr>
          <p:nvPr/>
        </p:nvCxnSpPr>
        <p:spPr>
          <a:xfrm flipV="1">
            <a:off x="10205665" y="3111560"/>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3" name="直線コネクタ 282">
            <a:extLst>
              <a:ext uri="{FF2B5EF4-FFF2-40B4-BE49-F238E27FC236}">
                <a16:creationId xmlns:a16="http://schemas.microsoft.com/office/drawing/2014/main" id="{828D4FB8-A476-5091-C6E6-D528B8CC348A}"/>
              </a:ext>
            </a:extLst>
          </p:cNvPr>
          <p:cNvCxnSpPr>
            <a:cxnSpLocks/>
          </p:cNvCxnSpPr>
          <p:nvPr/>
        </p:nvCxnSpPr>
        <p:spPr>
          <a:xfrm flipV="1">
            <a:off x="9502932" y="3111560"/>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4" name="直線コネクタ 283">
            <a:extLst>
              <a:ext uri="{FF2B5EF4-FFF2-40B4-BE49-F238E27FC236}">
                <a16:creationId xmlns:a16="http://schemas.microsoft.com/office/drawing/2014/main" id="{8BD394D3-F5BA-BDFF-1E82-DB5A39CA6166}"/>
              </a:ext>
            </a:extLst>
          </p:cNvPr>
          <p:cNvCxnSpPr>
            <a:cxnSpLocks/>
          </p:cNvCxnSpPr>
          <p:nvPr/>
        </p:nvCxnSpPr>
        <p:spPr>
          <a:xfrm>
            <a:off x="9502932" y="3111560"/>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85" name="直線コネクタ 284">
            <a:extLst>
              <a:ext uri="{FF2B5EF4-FFF2-40B4-BE49-F238E27FC236}">
                <a16:creationId xmlns:a16="http://schemas.microsoft.com/office/drawing/2014/main" id="{334AA71D-5AF4-297D-0FCF-496DD325A8EF}"/>
              </a:ext>
            </a:extLst>
          </p:cNvPr>
          <p:cNvCxnSpPr>
            <a:cxnSpLocks/>
          </p:cNvCxnSpPr>
          <p:nvPr/>
        </p:nvCxnSpPr>
        <p:spPr>
          <a:xfrm>
            <a:off x="9502932" y="3839693"/>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86" name="正方形/長方形 285">
            <a:extLst>
              <a:ext uri="{FF2B5EF4-FFF2-40B4-BE49-F238E27FC236}">
                <a16:creationId xmlns:a16="http://schemas.microsoft.com/office/drawing/2014/main" id="{BF7DF0B7-4BAA-B648-EA2A-A8CC0B2EBD74}"/>
              </a:ext>
            </a:extLst>
          </p:cNvPr>
          <p:cNvSpPr/>
          <p:nvPr/>
        </p:nvSpPr>
        <p:spPr>
          <a:xfrm>
            <a:off x="10142169" y="233262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7" name="正方形/長方形 286">
            <a:extLst>
              <a:ext uri="{FF2B5EF4-FFF2-40B4-BE49-F238E27FC236}">
                <a16:creationId xmlns:a16="http://schemas.microsoft.com/office/drawing/2014/main" id="{2927D18F-63BD-48F5-A75E-54778B3EF4C1}"/>
              </a:ext>
            </a:extLst>
          </p:cNvPr>
          <p:cNvSpPr/>
          <p:nvPr/>
        </p:nvSpPr>
        <p:spPr>
          <a:xfrm>
            <a:off x="9439448" y="233262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8" name="正方形/長方形 287">
            <a:extLst>
              <a:ext uri="{FF2B5EF4-FFF2-40B4-BE49-F238E27FC236}">
                <a16:creationId xmlns:a16="http://schemas.microsoft.com/office/drawing/2014/main" id="{F377D605-A3D1-2A0E-A0D2-CEBD607E0530}"/>
              </a:ext>
            </a:extLst>
          </p:cNvPr>
          <p:cNvSpPr/>
          <p:nvPr/>
        </p:nvSpPr>
        <p:spPr>
          <a:xfrm>
            <a:off x="10142168" y="305229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9" name="正方形/長方形 288">
            <a:extLst>
              <a:ext uri="{FF2B5EF4-FFF2-40B4-BE49-F238E27FC236}">
                <a16:creationId xmlns:a16="http://schemas.microsoft.com/office/drawing/2014/main" id="{08391201-6C51-6D2A-1124-7C2743F86512}"/>
              </a:ext>
            </a:extLst>
          </p:cNvPr>
          <p:cNvSpPr/>
          <p:nvPr/>
        </p:nvSpPr>
        <p:spPr>
          <a:xfrm>
            <a:off x="9439447" y="305229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0" name="正方形/長方形 289">
            <a:extLst>
              <a:ext uri="{FF2B5EF4-FFF2-40B4-BE49-F238E27FC236}">
                <a16:creationId xmlns:a16="http://schemas.microsoft.com/office/drawing/2014/main" id="{1D1CADD6-EFBC-8425-2A70-71DA197DE983}"/>
              </a:ext>
            </a:extLst>
          </p:cNvPr>
          <p:cNvSpPr/>
          <p:nvPr/>
        </p:nvSpPr>
        <p:spPr>
          <a:xfrm>
            <a:off x="10142168" y="378042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1" name="正方形/長方形 290">
            <a:extLst>
              <a:ext uri="{FF2B5EF4-FFF2-40B4-BE49-F238E27FC236}">
                <a16:creationId xmlns:a16="http://schemas.microsoft.com/office/drawing/2014/main" id="{FC17B223-F4C3-423B-EA97-3DE6F9E355FF}"/>
              </a:ext>
            </a:extLst>
          </p:cNvPr>
          <p:cNvSpPr/>
          <p:nvPr/>
        </p:nvSpPr>
        <p:spPr>
          <a:xfrm>
            <a:off x="9439447" y="378042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2" name="直線コネクタ 291">
            <a:extLst>
              <a:ext uri="{FF2B5EF4-FFF2-40B4-BE49-F238E27FC236}">
                <a16:creationId xmlns:a16="http://schemas.microsoft.com/office/drawing/2014/main" id="{5CFCC73F-7EE3-0399-5FF4-AAF45223054F}"/>
              </a:ext>
            </a:extLst>
          </p:cNvPr>
          <p:cNvCxnSpPr>
            <a:cxnSpLocks/>
          </p:cNvCxnSpPr>
          <p:nvPr/>
        </p:nvCxnSpPr>
        <p:spPr>
          <a:xfrm flipV="1">
            <a:off x="10205665" y="1672226"/>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93" name="直線コネクタ 292">
            <a:extLst>
              <a:ext uri="{FF2B5EF4-FFF2-40B4-BE49-F238E27FC236}">
                <a16:creationId xmlns:a16="http://schemas.microsoft.com/office/drawing/2014/main" id="{0AE45BE7-955F-E730-E7AD-3A393582C7B8}"/>
              </a:ext>
            </a:extLst>
          </p:cNvPr>
          <p:cNvCxnSpPr>
            <a:cxnSpLocks/>
          </p:cNvCxnSpPr>
          <p:nvPr/>
        </p:nvCxnSpPr>
        <p:spPr>
          <a:xfrm flipV="1">
            <a:off x="9502932" y="1672226"/>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4" name="直線コネクタ 293">
            <a:extLst>
              <a:ext uri="{FF2B5EF4-FFF2-40B4-BE49-F238E27FC236}">
                <a16:creationId xmlns:a16="http://schemas.microsoft.com/office/drawing/2014/main" id="{46463A88-4EDF-A83C-672C-903160CFC942}"/>
              </a:ext>
            </a:extLst>
          </p:cNvPr>
          <p:cNvCxnSpPr>
            <a:cxnSpLocks/>
          </p:cNvCxnSpPr>
          <p:nvPr/>
        </p:nvCxnSpPr>
        <p:spPr>
          <a:xfrm>
            <a:off x="9502932" y="1672226"/>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295" name="正方形/長方形 294">
            <a:extLst>
              <a:ext uri="{FF2B5EF4-FFF2-40B4-BE49-F238E27FC236}">
                <a16:creationId xmlns:a16="http://schemas.microsoft.com/office/drawing/2014/main" id="{2996C40D-E079-6A1F-723C-88D2EDD23E6A}"/>
              </a:ext>
            </a:extLst>
          </p:cNvPr>
          <p:cNvSpPr/>
          <p:nvPr/>
        </p:nvSpPr>
        <p:spPr>
          <a:xfrm>
            <a:off x="10142168" y="161296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6" name="正方形/長方形 295">
            <a:extLst>
              <a:ext uri="{FF2B5EF4-FFF2-40B4-BE49-F238E27FC236}">
                <a16:creationId xmlns:a16="http://schemas.microsoft.com/office/drawing/2014/main" id="{1E9769C6-8B1E-F443-3DBC-8E51C7BA34CC}"/>
              </a:ext>
            </a:extLst>
          </p:cNvPr>
          <p:cNvSpPr/>
          <p:nvPr/>
        </p:nvSpPr>
        <p:spPr>
          <a:xfrm>
            <a:off x="9439447" y="161296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7" name="直線コネクタ 296">
            <a:extLst>
              <a:ext uri="{FF2B5EF4-FFF2-40B4-BE49-F238E27FC236}">
                <a16:creationId xmlns:a16="http://schemas.microsoft.com/office/drawing/2014/main" id="{891D21B0-220F-C756-6D48-D0B65BFB0009}"/>
              </a:ext>
            </a:extLst>
          </p:cNvPr>
          <p:cNvCxnSpPr>
            <a:cxnSpLocks/>
          </p:cNvCxnSpPr>
          <p:nvPr/>
        </p:nvCxnSpPr>
        <p:spPr>
          <a:xfrm>
            <a:off x="10226833" y="2374961"/>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8" name="直線コネクタ 297">
            <a:extLst>
              <a:ext uri="{FF2B5EF4-FFF2-40B4-BE49-F238E27FC236}">
                <a16:creationId xmlns:a16="http://schemas.microsoft.com/office/drawing/2014/main" id="{85DD7AD5-9A83-7A44-2E53-8E6DCD7DBAA4}"/>
              </a:ext>
            </a:extLst>
          </p:cNvPr>
          <p:cNvCxnSpPr>
            <a:cxnSpLocks/>
          </p:cNvCxnSpPr>
          <p:nvPr/>
        </p:nvCxnSpPr>
        <p:spPr>
          <a:xfrm flipV="1">
            <a:off x="10929566" y="2374961"/>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99" name="直線コネクタ 298">
            <a:extLst>
              <a:ext uri="{FF2B5EF4-FFF2-40B4-BE49-F238E27FC236}">
                <a16:creationId xmlns:a16="http://schemas.microsoft.com/office/drawing/2014/main" id="{F0C0994E-1D51-DADB-090F-986C2894D00D}"/>
              </a:ext>
            </a:extLst>
          </p:cNvPr>
          <p:cNvCxnSpPr>
            <a:cxnSpLocks/>
          </p:cNvCxnSpPr>
          <p:nvPr/>
        </p:nvCxnSpPr>
        <p:spPr>
          <a:xfrm flipV="1">
            <a:off x="10929566" y="3111560"/>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00" name="直線コネクタ 299">
            <a:extLst>
              <a:ext uri="{FF2B5EF4-FFF2-40B4-BE49-F238E27FC236}">
                <a16:creationId xmlns:a16="http://schemas.microsoft.com/office/drawing/2014/main" id="{755B29C7-78C4-1EB4-D6CD-9A50EBD33CC6}"/>
              </a:ext>
            </a:extLst>
          </p:cNvPr>
          <p:cNvCxnSpPr>
            <a:cxnSpLocks/>
          </p:cNvCxnSpPr>
          <p:nvPr/>
        </p:nvCxnSpPr>
        <p:spPr>
          <a:xfrm>
            <a:off x="10226833" y="3111560"/>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01" name="直線コネクタ 300">
            <a:extLst>
              <a:ext uri="{FF2B5EF4-FFF2-40B4-BE49-F238E27FC236}">
                <a16:creationId xmlns:a16="http://schemas.microsoft.com/office/drawing/2014/main" id="{6B65E5E7-B3B4-F079-7383-77835929DE07}"/>
              </a:ext>
            </a:extLst>
          </p:cNvPr>
          <p:cNvCxnSpPr>
            <a:cxnSpLocks/>
          </p:cNvCxnSpPr>
          <p:nvPr/>
        </p:nvCxnSpPr>
        <p:spPr>
          <a:xfrm>
            <a:off x="10226833" y="3839693"/>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02" name="正方形/長方形 301">
            <a:extLst>
              <a:ext uri="{FF2B5EF4-FFF2-40B4-BE49-F238E27FC236}">
                <a16:creationId xmlns:a16="http://schemas.microsoft.com/office/drawing/2014/main" id="{1D8DC1BC-207C-62B5-65D6-2313E2F638EB}"/>
              </a:ext>
            </a:extLst>
          </p:cNvPr>
          <p:cNvSpPr/>
          <p:nvPr/>
        </p:nvSpPr>
        <p:spPr>
          <a:xfrm>
            <a:off x="10866070" y="233262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3" name="正方形/長方形 302">
            <a:extLst>
              <a:ext uri="{FF2B5EF4-FFF2-40B4-BE49-F238E27FC236}">
                <a16:creationId xmlns:a16="http://schemas.microsoft.com/office/drawing/2014/main" id="{81766345-DE1A-172D-82C3-2D8911ACA8A4}"/>
              </a:ext>
            </a:extLst>
          </p:cNvPr>
          <p:cNvSpPr/>
          <p:nvPr/>
        </p:nvSpPr>
        <p:spPr>
          <a:xfrm>
            <a:off x="10866069" y="305229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4" name="正方形/長方形 303">
            <a:extLst>
              <a:ext uri="{FF2B5EF4-FFF2-40B4-BE49-F238E27FC236}">
                <a16:creationId xmlns:a16="http://schemas.microsoft.com/office/drawing/2014/main" id="{4504EB58-B02C-9346-677E-0E5062453A31}"/>
              </a:ext>
            </a:extLst>
          </p:cNvPr>
          <p:cNvSpPr/>
          <p:nvPr/>
        </p:nvSpPr>
        <p:spPr>
          <a:xfrm>
            <a:off x="10866069" y="378042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5" name="直線コネクタ 304">
            <a:extLst>
              <a:ext uri="{FF2B5EF4-FFF2-40B4-BE49-F238E27FC236}">
                <a16:creationId xmlns:a16="http://schemas.microsoft.com/office/drawing/2014/main" id="{51F6632D-C8A3-FE44-A9D7-99AD1B3246BD}"/>
              </a:ext>
            </a:extLst>
          </p:cNvPr>
          <p:cNvCxnSpPr>
            <a:cxnSpLocks/>
          </p:cNvCxnSpPr>
          <p:nvPr/>
        </p:nvCxnSpPr>
        <p:spPr>
          <a:xfrm flipV="1">
            <a:off x="10929566" y="1672226"/>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06" name="直線コネクタ 305">
            <a:extLst>
              <a:ext uri="{FF2B5EF4-FFF2-40B4-BE49-F238E27FC236}">
                <a16:creationId xmlns:a16="http://schemas.microsoft.com/office/drawing/2014/main" id="{528C12D2-E15D-212F-DE2D-3CB0E0FA4E7E}"/>
              </a:ext>
            </a:extLst>
          </p:cNvPr>
          <p:cNvCxnSpPr>
            <a:cxnSpLocks/>
          </p:cNvCxnSpPr>
          <p:nvPr/>
        </p:nvCxnSpPr>
        <p:spPr>
          <a:xfrm>
            <a:off x="10226833" y="1672226"/>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307" name="正方形/長方形 306">
            <a:extLst>
              <a:ext uri="{FF2B5EF4-FFF2-40B4-BE49-F238E27FC236}">
                <a16:creationId xmlns:a16="http://schemas.microsoft.com/office/drawing/2014/main" id="{44A02473-A781-A69C-0C92-3D41C42BF17C}"/>
              </a:ext>
            </a:extLst>
          </p:cNvPr>
          <p:cNvSpPr/>
          <p:nvPr/>
        </p:nvSpPr>
        <p:spPr>
          <a:xfrm>
            <a:off x="10866069" y="161296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8" name="直線コネクタ 307">
            <a:extLst>
              <a:ext uri="{FF2B5EF4-FFF2-40B4-BE49-F238E27FC236}">
                <a16:creationId xmlns:a16="http://schemas.microsoft.com/office/drawing/2014/main" id="{A50AAF62-5BE0-7AEB-74CA-F7BCD5399253}"/>
              </a:ext>
            </a:extLst>
          </p:cNvPr>
          <p:cNvCxnSpPr>
            <a:cxnSpLocks/>
          </p:cNvCxnSpPr>
          <p:nvPr/>
        </p:nvCxnSpPr>
        <p:spPr>
          <a:xfrm>
            <a:off x="10942255" y="2374961"/>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09" name="直線コネクタ 308">
            <a:extLst>
              <a:ext uri="{FF2B5EF4-FFF2-40B4-BE49-F238E27FC236}">
                <a16:creationId xmlns:a16="http://schemas.microsoft.com/office/drawing/2014/main" id="{58248618-4672-1BA1-DD34-AA1EDAE00058}"/>
              </a:ext>
            </a:extLst>
          </p:cNvPr>
          <p:cNvCxnSpPr>
            <a:cxnSpLocks/>
          </p:cNvCxnSpPr>
          <p:nvPr/>
        </p:nvCxnSpPr>
        <p:spPr>
          <a:xfrm flipV="1">
            <a:off x="11644988" y="2374961"/>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310" name="直線コネクタ 309">
            <a:extLst>
              <a:ext uri="{FF2B5EF4-FFF2-40B4-BE49-F238E27FC236}">
                <a16:creationId xmlns:a16="http://schemas.microsoft.com/office/drawing/2014/main" id="{31084A6D-5AB5-B336-1BA9-6AFDE384EFCB}"/>
              </a:ext>
            </a:extLst>
          </p:cNvPr>
          <p:cNvCxnSpPr>
            <a:cxnSpLocks/>
          </p:cNvCxnSpPr>
          <p:nvPr/>
        </p:nvCxnSpPr>
        <p:spPr>
          <a:xfrm flipV="1">
            <a:off x="11644988" y="3111560"/>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311" name="直線コネクタ 310">
            <a:extLst>
              <a:ext uri="{FF2B5EF4-FFF2-40B4-BE49-F238E27FC236}">
                <a16:creationId xmlns:a16="http://schemas.microsoft.com/office/drawing/2014/main" id="{E498AE1F-F4A4-9F90-008B-411B517A889B}"/>
              </a:ext>
            </a:extLst>
          </p:cNvPr>
          <p:cNvCxnSpPr>
            <a:cxnSpLocks/>
          </p:cNvCxnSpPr>
          <p:nvPr/>
        </p:nvCxnSpPr>
        <p:spPr>
          <a:xfrm>
            <a:off x="10942255" y="3111560"/>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12" name="直線コネクタ 311">
            <a:extLst>
              <a:ext uri="{FF2B5EF4-FFF2-40B4-BE49-F238E27FC236}">
                <a16:creationId xmlns:a16="http://schemas.microsoft.com/office/drawing/2014/main" id="{0B5DEA7A-9D0C-F396-428D-79E8B7E208D1}"/>
              </a:ext>
            </a:extLst>
          </p:cNvPr>
          <p:cNvCxnSpPr>
            <a:cxnSpLocks/>
          </p:cNvCxnSpPr>
          <p:nvPr/>
        </p:nvCxnSpPr>
        <p:spPr>
          <a:xfrm>
            <a:off x="10942255" y="3839693"/>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13" name="正方形/長方形 312">
            <a:extLst>
              <a:ext uri="{FF2B5EF4-FFF2-40B4-BE49-F238E27FC236}">
                <a16:creationId xmlns:a16="http://schemas.microsoft.com/office/drawing/2014/main" id="{FAA26E6D-7502-CF49-6631-A3C2A8044E56}"/>
              </a:ext>
            </a:extLst>
          </p:cNvPr>
          <p:cNvSpPr/>
          <p:nvPr/>
        </p:nvSpPr>
        <p:spPr>
          <a:xfrm>
            <a:off x="11581492" y="233262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4" name="正方形/長方形 313">
            <a:extLst>
              <a:ext uri="{FF2B5EF4-FFF2-40B4-BE49-F238E27FC236}">
                <a16:creationId xmlns:a16="http://schemas.microsoft.com/office/drawing/2014/main" id="{C17FA5A1-D1B4-BC7C-9C1E-0854DCE11BF3}"/>
              </a:ext>
            </a:extLst>
          </p:cNvPr>
          <p:cNvSpPr/>
          <p:nvPr/>
        </p:nvSpPr>
        <p:spPr>
          <a:xfrm>
            <a:off x="11581491" y="305229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5" name="正方形/長方形 314">
            <a:extLst>
              <a:ext uri="{FF2B5EF4-FFF2-40B4-BE49-F238E27FC236}">
                <a16:creationId xmlns:a16="http://schemas.microsoft.com/office/drawing/2014/main" id="{C98EFC31-043A-520F-90C9-F0D31BD9320C}"/>
              </a:ext>
            </a:extLst>
          </p:cNvPr>
          <p:cNvSpPr/>
          <p:nvPr/>
        </p:nvSpPr>
        <p:spPr>
          <a:xfrm>
            <a:off x="11581491" y="378042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6" name="直線コネクタ 315">
            <a:extLst>
              <a:ext uri="{FF2B5EF4-FFF2-40B4-BE49-F238E27FC236}">
                <a16:creationId xmlns:a16="http://schemas.microsoft.com/office/drawing/2014/main" id="{B254B3C3-38AE-1A7E-C6DF-B36101DAE0C4}"/>
              </a:ext>
            </a:extLst>
          </p:cNvPr>
          <p:cNvCxnSpPr>
            <a:cxnSpLocks/>
          </p:cNvCxnSpPr>
          <p:nvPr/>
        </p:nvCxnSpPr>
        <p:spPr>
          <a:xfrm flipV="1">
            <a:off x="11644988" y="1672226"/>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317" name="直線コネクタ 316">
            <a:extLst>
              <a:ext uri="{FF2B5EF4-FFF2-40B4-BE49-F238E27FC236}">
                <a16:creationId xmlns:a16="http://schemas.microsoft.com/office/drawing/2014/main" id="{B9C8EDA6-A57F-5F2B-99FE-4897E89E175F}"/>
              </a:ext>
            </a:extLst>
          </p:cNvPr>
          <p:cNvCxnSpPr>
            <a:cxnSpLocks/>
          </p:cNvCxnSpPr>
          <p:nvPr/>
        </p:nvCxnSpPr>
        <p:spPr>
          <a:xfrm>
            <a:off x="10942255" y="1672226"/>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318" name="正方形/長方形 317">
            <a:extLst>
              <a:ext uri="{FF2B5EF4-FFF2-40B4-BE49-F238E27FC236}">
                <a16:creationId xmlns:a16="http://schemas.microsoft.com/office/drawing/2014/main" id="{7A4DF9D5-8AB4-7205-792E-5EC03AFCB15C}"/>
              </a:ext>
            </a:extLst>
          </p:cNvPr>
          <p:cNvSpPr/>
          <p:nvPr/>
        </p:nvSpPr>
        <p:spPr>
          <a:xfrm>
            <a:off x="11581491" y="161296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4" name="テキスト ボックス 323">
            <a:extLst>
              <a:ext uri="{FF2B5EF4-FFF2-40B4-BE49-F238E27FC236}">
                <a16:creationId xmlns:a16="http://schemas.microsoft.com/office/drawing/2014/main" id="{0A43A4ED-50F2-14C6-B364-584161F8DED3}"/>
              </a:ext>
            </a:extLst>
          </p:cNvPr>
          <p:cNvSpPr txBox="1"/>
          <p:nvPr/>
        </p:nvSpPr>
        <p:spPr>
          <a:xfrm>
            <a:off x="8610567" y="5340667"/>
            <a:ext cx="3740288" cy="1754326"/>
          </a:xfrm>
          <a:prstGeom prst="rect">
            <a:avLst/>
          </a:prstGeom>
          <a:noFill/>
        </p:spPr>
        <p:txBody>
          <a:bodyPr wrap="square" rtlCol="0">
            <a:spAutoFit/>
          </a:bodyPr>
          <a:lstStyle/>
          <a:p>
            <a:r>
              <a:rPr kumimoji="1" lang="en-US" altLang="ja-JP" dirty="0"/>
              <a:t>Ex)</a:t>
            </a:r>
            <a:r>
              <a:rPr kumimoji="1" lang="ja-JP" altLang="en-US" dirty="0"/>
              <a:t>方向をから位置</a:t>
            </a:r>
            <a:r>
              <a:rPr kumimoji="1" lang="en-US" altLang="ja-JP" dirty="0"/>
              <a:t>(2,2)</a:t>
            </a:r>
            <a:r>
              <a:rPr kumimoji="1" lang="ja-JP" altLang="en-US" dirty="0"/>
              <a:t>を更新し、位置と方向から</a:t>
            </a:r>
            <a:endParaRPr kumimoji="1" lang="en-US" altLang="ja-JP" dirty="0"/>
          </a:p>
          <a:p>
            <a:r>
              <a:rPr lang="en-US" altLang="ja-JP" dirty="0"/>
              <a:t>Row[2]</a:t>
            </a:r>
            <a:r>
              <a:rPr lang="ja-JP" altLang="en-US" dirty="0"/>
              <a:t>の</a:t>
            </a:r>
            <a:r>
              <a:rPr lang="en-US" altLang="ja-JP" dirty="0"/>
              <a:t>3bit</a:t>
            </a:r>
            <a:r>
              <a:rPr lang="ja-JP" altLang="en-US" dirty="0"/>
              <a:t>目を</a:t>
            </a:r>
            <a:r>
              <a:rPr lang="en-US" altLang="ja-JP" dirty="0"/>
              <a:t>1</a:t>
            </a:r>
            <a:r>
              <a:rPr lang="ja-JP" altLang="en-US" dirty="0"/>
              <a:t>に</a:t>
            </a:r>
            <a:endParaRPr lang="en-US" altLang="ja-JP" dirty="0"/>
          </a:p>
          <a:p>
            <a:r>
              <a:rPr lang="en-US" altLang="ja-JP" dirty="0"/>
              <a:t>Row[3]</a:t>
            </a:r>
            <a:r>
              <a:rPr lang="ja-JP" altLang="en-US" dirty="0"/>
              <a:t>の</a:t>
            </a:r>
            <a:r>
              <a:rPr lang="en-US" altLang="ja-JP" dirty="0"/>
              <a:t>3bit</a:t>
            </a:r>
            <a:r>
              <a:rPr lang="ja-JP" altLang="en-US" dirty="0"/>
              <a:t>目を</a:t>
            </a:r>
            <a:r>
              <a:rPr lang="en-US" altLang="ja-JP" dirty="0"/>
              <a:t>1</a:t>
            </a:r>
            <a:r>
              <a:rPr lang="ja-JP" altLang="en-US" dirty="0"/>
              <a:t>に</a:t>
            </a:r>
            <a:endParaRPr lang="en-US" altLang="ja-JP" dirty="0"/>
          </a:p>
          <a:p>
            <a:r>
              <a:rPr lang="en-US" altLang="ja-JP" dirty="0"/>
              <a:t>C</a:t>
            </a:r>
            <a:r>
              <a:rPr kumimoji="1" lang="en-US" altLang="ja-JP" dirty="0"/>
              <a:t>olumn[2]</a:t>
            </a:r>
            <a:r>
              <a:rPr kumimoji="1" lang="ja-JP" altLang="en-US" dirty="0"/>
              <a:t>の</a:t>
            </a:r>
            <a:r>
              <a:rPr lang="en-US" altLang="ja-JP" dirty="0"/>
              <a:t>3</a:t>
            </a:r>
            <a:r>
              <a:rPr kumimoji="1" lang="en-US" altLang="ja-JP" dirty="0"/>
              <a:t>bit</a:t>
            </a:r>
            <a:r>
              <a:rPr kumimoji="1" lang="ja-JP" altLang="en-US" dirty="0"/>
              <a:t>目を</a:t>
            </a:r>
            <a:r>
              <a:rPr kumimoji="1" lang="en-US" altLang="ja-JP" dirty="0"/>
              <a:t>1</a:t>
            </a:r>
            <a:r>
              <a:rPr kumimoji="1" lang="ja-JP" altLang="en-US" dirty="0"/>
              <a:t>にする</a:t>
            </a:r>
            <a:endParaRPr lang="en-US" altLang="ja-JP" dirty="0"/>
          </a:p>
          <a:p>
            <a:endParaRPr lang="en-US" altLang="ja-JP" dirty="0"/>
          </a:p>
        </p:txBody>
      </p:sp>
      <p:sp>
        <p:nvSpPr>
          <p:cNvPr id="325" name="テキスト ボックス 324">
            <a:extLst>
              <a:ext uri="{FF2B5EF4-FFF2-40B4-BE49-F238E27FC236}">
                <a16:creationId xmlns:a16="http://schemas.microsoft.com/office/drawing/2014/main" id="{C93391BF-A0BD-0ED2-D287-EFCFC298035F}"/>
              </a:ext>
            </a:extLst>
          </p:cNvPr>
          <p:cNvSpPr txBox="1"/>
          <p:nvPr/>
        </p:nvSpPr>
        <p:spPr>
          <a:xfrm>
            <a:off x="6682738" y="5423794"/>
            <a:ext cx="1800060" cy="646331"/>
          </a:xfrm>
          <a:prstGeom prst="rect">
            <a:avLst/>
          </a:prstGeom>
          <a:noFill/>
        </p:spPr>
        <p:txBody>
          <a:bodyPr wrap="square" rtlCol="0">
            <a:spAutoFit/>
          </a:bodyPr>
          <a:lstStyle/>
          <a:p>
            <a:r>
              <a:rPr kumimoji="1" lang="en-US" altLang="ja-JP" dirty="0"/>
              <a:t>Ex) </a:t>
            </a:r>
            <a:r>
              <a:rPr kumimoji="1" lang="ja-JP" altLang="en-US" dirty="0"/>
              <a:t>位置は</a:t>
            </a:r>
            <a:r>
              <a:rPr lang="en-US" altLang="ja-JP" dirty="0"/>
              <a:t>(1,2)</a:t>
            </a:r>
            <a:r>
              <a:rPr lang="ja-JP" altLang="en-US" dirty="0"/>
              <a:t>　　</a:t>
            </a:r>
            <a:endParaRPr lang="en-US" altLang="ja-JP" dirty="0"/>
          </a:p>
          <a:p>
            <a:r>
              <a:rPr lang="ja-JP" altLang="en-US" dirty="0"/>
              <a:t>　　方向は東</a:t>
            </a:r>
            <a:endParaRPr kumimoji="1" lang="ja-JP" altLang="en-US" dirty="0"/>
          </a:p>
        </p:txBody>
      </p:sp>
      <p:cxnSp>
        <p:nvCxnSpPr>
          <p:cNvPr id="14" name="直線コネクタ 13">
            <a:extLst>
              <a:ext uri="{FF2B5EF4-FFF2-40B4-BE49-F238E27FC236}">
                <a16:creationId xmlns:a16="http://schemas.microsoft.com/office/drawing/2014/main" id="{8B428408-55A0-E0DD-0190-3564F9000460}"/>
              </a:ext>
            </a:extLst>
          </p:cNvPr>
          <p:cNvCxnSpPr>
            <a:cxnSpLocks/>
            <a:endCxn id="6" idx="0"/>
          </p:cNvCxnSpPr>
          <p:nvPr/>
        </p:nvCxnSpPr>
        <p:spPr>
          <a:xfrm>
            <a:off x="918954" y="2072250"/>
            <a:ext cx="0" cy="14541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6" name="正方形/長方形 45">
            <a:extLst>
              <a:ext uri="{FF2B5EF4-FFF2-40B4-BE49-F238E27FC236}">
                <a16:creationId xmlns:a16="http://schemas.microsoft.com/office/drawing/2014/main" id="{02DE49CD-244C-F2BD-5877-41A7311AD161}"/>
              </a:ext>
            </a:extLst>
          </p:cNvPr>
          <p:cNvSpPr/>
          <p:nvPr/>
        </p:nvSpPr>
        <p:spPr>
          <a:xfrm rot="5400000">
            <a:off x="10764460" y="1854135"/>
            <a:ext cx="355589" cy="338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7" name="直線矢印コネクタ 46">
            <a:extLst>
              <a:ext uri="{FF2B5EF4-FFF2-40B4-BE49-F238E27FC236}">
                <a16:creationId xmlns:a16="http://schemas.microsoft.com/office/drawing/2014/main" id="{6BB1B3CC-C3A7-C345-103D-F00EB635E197}"/>
              </a:ext>
            </a:extLst>
          </p:cNvPr>
          <p:cNvCxnSpPr>
            <a:cxnSpLocks/>
            <a:stCxn id="46" idx="0"/>
          </p:cNvCxnSpPr>
          <p:nvPr/>
        </p:nvCxnSpPr>
        <p:spPr>
          <a:xfrm flipV="1">
            <a:off x="11111587" y="2012415"/>
            <a:ext cx="566187" cy="11053"/>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B7C874AB-78D2-8982-7049-8825C9FE0B1A}"/>
              </a:ext>
            </a:extLst>
          </p:cNvPr>
          <p:cNvCxnSpPr>
            <a:cxnSpLocks/>
            <a:stCxn id="46" idx="0"/>
          </p:cNvCxnSpPr>
          <p:nvPr/>
        </p:nvCxnSpPr>
        <p:spPr>
          <a:xfrm flipV="1">
            <a:off x="11111587" y="1700927"/>
            <a:ext cx="118560" cy="322541"/>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CBEDC39B-3619-96B7-F622-AC1B81FFEEB2}"/>
              </a:ext>
            </a:extLst>
          </p:cNvPr>
          <p:cNvCxnSpPr>
            <a:cxnSpLocks/>
            <a:stCxn id="46" idx="0"/>
          </p:cNvCxnSpPr>
          <p:nvPr/>
        </p:nvCxnSpPr>
        <p:spPr>
          <a:xfrm>
            <a:off x="11111587" y="2023468"/>
            <a:ext cx="118560" cy="295528"/>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55818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DC72FA-668D-247E-CE8D-35B49579C7BF}"/>
              </a:ext>
            </a:extLst>
          </p:cNvPr>
          <p:cNvSpPr>
            <a:spLocks noGrp="1"/>
          </p:cNvSpPr>
          <p:nvPr>
            <p:ph type="title"/>
          </p:nvPr>
        </p:nvSpPr>
        <p:spPr/>
        <p:txBody>
          <a:bodyPr/>
          <a:lstStyle/>
          <a:p>
            <a:r>
              <a:rPr kumimoji="1" lang="ja-JP" altLang="en-US" dirty="0"/>
              <a:t>迷路情報の出力の概要</a:t>
            </a:r>
            <a:r>
              <a:rPr kumimoji="1" lang="en-US" altLang="ja-JP" dirty="0"/>
              <a:t>1</a:t>
            </a:r>
            <a:endParaRPr kumimoji="1" lang="ja-JP" altLang="en-US" dirty="0"/>
          </a:p>
        </p:txBody>
      </p:sp>
      <p:sp>
        <p:nvSpPr>
          <p:cNvPr id="3" name="テキスト ボックス 2">
            <a:extLst>
              <a:ext uri="{FF2B5EF4-FFF2-40B4-BE49-F238E27FC236}">
                <a16:creationId xmlns:a16="http://schemas.microsoft.com/office/drawing/2014/main" id="{99411602-8B06-2945-306F-019D48BB9423}"/>
              </a:ext>
            </a:extLst>
          </p:cNvPr>
          <p:cNvSpPr txBox="1"/>
          <p:nvPr/>
        </p:nvSpPr>
        <p:spPr>
          <a:xfrm>
            <a:off x="1221684" y="1514401"/>
            <a:ext cx="2315282" cy="2246769"/>
          </a:xfrm>
          <a:prstGeom prst="rect">
            <a:avLst/>
          </a:prstGeom>
          <a:noFill/>
        </p:spPr>
        <p:txBody>
          <a:bodyPr wrap="square" rtlCol="0">
            <a:spAutoFit/>
          </a:bodyPr>
          <a:lstStyle/>
          <a:p>
            <a:r>
              <a:rPr kumimoji="1" lang="en-US" altLang="ja-JP" sz="2000" dirty="0"/>
              <a:t>+---+---+---+</a:t>
            </a:r>
          </a:p>
          <a:p>
            <a:r>
              <a:rPr lang="en-US" altLang="ja-JP" sz="2000" dirty="0"/>
              <a:t>|                    |</a:t>
            </a:r>
          </a:p>
          <a:p>
            <a:r>
              <a:rPr kumimoji="1" lang="en-US" altLang="ja-JP" sz="2000" dirty="0"/>
              <a:t>+</a:t>
            </a:r>
            <a:r>
              <a:rPr kumimoji="1" lang="en-US" altLang="ja-JP" sz="2000" dirty="0">
                <a:solidFill>
                  <a:schemeClr val="bg1"/>
                </a:solidFill>
              </a:rPr>
              <a:t>---</a:t>
            </a:r>
            <a:r>
              <a:rPr kumimoji="1" lang="en-US" altLang="ja-JP" sz="2000" dirty="0"/>
              <a:t>+---+</a:t>
            </a:r>
            <a:r>
              <a:rPr kumimoji="1" lang="en-US" altLang="ja-JP" sz="2000" dirty="0">
                <a:solidFill>
                  <a:schemeClr val="bg1"/>
                </a:solidFill>
              </a:rPr>
              <a:t>---</a:t>
            </a:r>
            <a:r>
              <a:rPr kumimoji="1" lang="en-US" altLang="ja-JP" sz="2000" dirty="0"/>
              <a:t>+</a:t>
            </a:r>
          </a:p>
          <a:p>
            <a:r>
              <a:rPr lang="en-US" altLang="ja-JP" sz="2000" dirty="0"/>
              <a:t>|      |      |      |</a:t>
            </a:r>
          </a:p>
          <a:p>
            <a:r>
              <a:rPr kumimoji="1" lang="en-US" altLang="ja-JP" sz="2000" dirty="0"/>
              <a:t>+</a:t>
            </a:r>
            <a:r>
              <a:rPr kumimoji="1" lang="en-US" altLang="ja-JP" sz="2000" dirty="0">
                <a:solidFill>
                  <a:schemeClr val="bg1"/>
                </a:solidFill>
              </a:rPr>
              <a:t>---</a:t>
            </a:r>
            <a:r>
              <a:rPr kumimoji="1" lang="en-US" altLang="ja-JP" sz="2000" dirty="0"/>
              <a:t>+</a:t>
            </a:r>
            <a:r>
              <a:rPr kumimoji="1" lang="en-US" altLang="ja-JP" sz="2000" dirty="0">
                <a:solidFill>
                  <a:schemeClr val="bg1"/>
                </a:solidFill>
              </a:rPr>
              <a:t>---</a:t>
            </a:r>
            <a:r>
              <a:rPr kumimoji="1" lang="en-US" altLang="ja-JP" sz="2000" dirty="0"/>
              <a:t>+</a:t>
            </a:r>
            <a:r>
              <a:rPr kumimoji="1" lang="en-US" altLang="ja-JP" sz="2000" dirty="0">
                <a:solidFill>
                  <a:schemeClr val="bg1"/>
                </a:solidFill>
              </a:rPr>
              <a:t>---</a:t>
            </a:r>
            <a:r>
              <a:rPr kumimoji="1" lang="en-US" altLang="ja-JP" sz="2000" dirty="0"/>
              <a:t>+</a:t>
            </a:r>
          </a:p>
          <a:p>
            <a:r>
              <a:rPr lang="en-US" altLang="ja-JP" sz="2000" dirty="0"/>
              <a:t>|      |             |</a:t>
            </a:r>
          </a:p>
          <a:p>
            <a:r>
              <a:rPr kumimoji="1" lang="en-US" altLang="ja-JP" sz="2000" dirty="0"/>
              <a:t>+---+---+---+</a:t>
            </a:r>
          </a:p>
        </p:txBody>
      </p:sp>
      <p:sp>
        <p:nvSpPr>
          <p:cNvPr id="4" name="テキスト ボックス 3">
            <a:extLst>
              <a:ext uri="{FF2B5EF4-FFF2-40B4-BE49-F238E27FC236}">
                <a16:creationId xmlns:a16="http://schemas.microsoft.com/office/drawing/2014/main" id="{DD2CD3C9-FA3E-9ADD-F19C-9063B056C977}"/>
              </a:ext>
            </a:extLst>
          </p:cNvPr>
          <p:cNvSpPr txBox="1"/>
          <p:nvPr/>
        </p:nvSpPr>
        <p:spPr>
          <a:xfrm>
            <a:off x="4824920" y="2079597"/>
            <a:ext cx="3638144" cy="646331"/>
          </a:xfrm>
          <a:prstGeom prst="rect">
            <a:avLst/>
          </a:prstGeom>
          <a:noFill/>
        </p:spPr>
        <p:txBody>
          <a:bodyPr wrap="square" rtlCol="0">
            <a:spAutoFit/>
          </a:bodyPr>
          <a:lstStyle/>
          <a:p>
            <a:r>
              <a:rPr kumimoji="1" lang="ja-JP" altLang="en-US" dirty="0"/>
              <a:t>保存した迷路情報を元に線かスペースを決めて出力していく</a:t>
            </a:r>
          </a:p>
        </p:txBody>
      </p:sp>
      <p:sp>
        <p:nvSpPr>
          <p:cNvPr id="6" name="テキスト ボックス 5">
            <a:extLst>
              <a:ext uri="{FF2B5EF4-FFF2-40B4-BE49-F238E27FC236}">
                <a16:creationId xmlns:a16="http://schemas.microsoft.com/office/drawing/2014/main" id="{A1BCC6D4-7372-A402-DAC2-BDCE6DEAB579}"/>
              </a:ext>
            </a:extLst>
          </p:cNvPr>
          <p:cNvSpPr txBox="1"/>
          <p:nvPr/>
        </p:nvSpPr>
        <p:spPr>
          <a:xfrm>
            <a:off x="1588040" y="5656794"/>
            <a:ext cx="6094378" cy="646331"/>
          </a:xfrm>
          <a:prstGeom prst="rect">
            <a:avLst/>
          </a:prstGeom>
          <a:noFill/>
        </p:spPr>
        <p:txBody>
          <a:bodyPr wrap="square">
            <a:spAutoFit/>
          </a:bodyPr>
          <a:lstStyle/>
          <a:p>
            <a:r>
              <a:rPr lang="en-US" altLang="ja-JP" dirty="0"/>
              <a:t>Ex)Row</a:t>
            </a:r>
            <a:r>
              <a:rPr lang="ja-JP" altLang="en-US" dirty="0"/>
              <a:t>は</a:t>
            </a:r>
            <a:r>
              <a:rPr lang="en-US" altLang="ja-JP" dirty="0"/>
              <a:t>1</a:t>
            </a:r>
            <a:r>
              <a:rPr lang="ja-JP" altLang="en-US" dirty="0"/>
              <a:t>なら</a:t>
            </a:r>
            <a:r>
              <a:rPr lang="en-US" altLang="ja-JP" dirty="0"/>
              <a:t>---</a:t>
            </a:r>
            <a:r>
              <a:rPr lang="ja-JP" altLang="en-US" dirty="0"/>
              <a:t>、</a:t>
            </a:r>
            <a:r>
              <a:rPr lang="en-US" altLang="ja-JP" dirty="0"/>
              <a:t>0</a:t>
            </a:r>
            <a:r>
              <a:rPr lang="ja-JP" altLang="en-US" dirty="0"/>
              <a:t>ならスペース３回</a:t>
            </a:r>
            <a:endParaRPr lang="en-US" altLang="ja-JP" dirty="0"/>
          </a:p>
          <a:p>
            <a:r>
              <a:rPr kumimoji="1" lang="en-US" altLang="ja-JP" dirty="0"/>
              <a:t>Column</a:t>
            </a:r>
            <a:r>
              <a:rPr lang="ja-JP" altLang="en-US" dirty="0"/>
              <a:t>は</a:t>
            </a:r>
            <a:r>
              <a:rPr lang="en-US" altLang="ja-JP" dirty="0"/>
              <a:t>1</a:t>
            </a:r>
            <a:r>
              <a:rPr lang="ja-JP" altLang="en-US" dirty="0"/>
              <a:t>なら</a:t>
            </a:r>
            <a:r>
              <a:rPr lang="en-US" altLang="ja-JP" dirty="0"/>
              <a:t>|</a:t>
            </a:r>
            <a:r>
              <a:rPr lang="ja-JP" altLang="en-US" dirty="0"/>
              <a:t>、</a:t>
            </a:r>
            <a:r>
              <a:rPr lang="en-US" altLang="ja-JP" dirty="0"/>
              <a:t>0</a:t>
            </a:r>
            <a:r>
              <a:rPr lang="ja-JP" altLang="en-US" dirty="0"/>
              <a:t>ならスペース</a:t>
            </a:r>
            <a:r>
              <a:rPr lang="en-US" altLang="ja-JP" dirty="0"/>
              <a:t>1</a:t>
            </a:r>
            <a:r>
              <a:rPr lang="ja-JP" altLang="en-US" dirty="0"/>
              <a:t>回</a:t>
            </a:r>
          </a:p>
        </p:txBody>
      </p:sp>
    </p:spTree>
    <p:extLst>
      <p:ext uri="{BB962C8B-B14F-4D97-AF65-F5344CB8AC3E}">
        <p14:creationId xmlns:p14="http://schemas.microsoft.com/office/powerpoint/2010/main" val="28206044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E1C219-E3D1-3F8E-81A1-8ADFA2C979B1}"/>
              </a:ext>
            </a:extLst>
          </p:cNvPr>
          <p:cNvSpPr>
            <a:spLocks noGrp="1"/>
          </p:cNvSpPr>
          <p:nvPr>
            <p:ph type="title"/>
          </p:nvPr>
        </p:nvSpPr>
        <p:spPr/>
        <p:txBody>
          <a:bodyPr/>
          <a:lstStyle/>
          <a:p>
            <a:r>
              <a:rPr kumimoji="1" lang="en-US" altLang="ja-JP" dirty="0"/>
              <a:t>Bit</a:t>
            </a:r>
            <a:r>
              <a:rPr kumimoji="1" lang="ja-JP" altLang="en-US" dirty="0"/>
              <a:t>演算</a:t>
            </a:r>
            <a:r>
              <a:rPr kumimoji="1" lang="en-US" altLang="ja-JP" dirty="0"/>
              <a:t>(</a:t>
            </a:r>
            <a:r>
              <a:rPr kumimoji="1" lang="ja-JP" altLang="en-US" dirty="0"/>
              <a:t>壁情報の更新する方法</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07355212-8F54-F20A-4747-CBC965C95E70}"/>
              </a:ext>
            </a:extLst>
          </p:cNvPr>
          <p:cNvSpPr>
            <a:spLocks noGrp="1"/>
          </p:cNvSpPr>
          <p:nvPr>
            <p:ph idx="1"/>
          </p:nvPr>
        </p:nvSpPr>
        <p:spPr/>
        <p:txBody>
          <a:bodyPr>
            <a:normAutofit fontScale="92500"/>
          </a:bodyPr>
          <a:lstStyle/>
          <a:p>
            <a:pPr marL="0" indent="0">
              <a:buNone/>
            </a:pPr>
            <a:r>
              <a:rPr kumimoji="1" lang="ja-JP" altLang="en-US" dirty="0"/>
              <a:t>論理和 </a:t>
            </a:r>
            <a:r>
              <a:rPr kumimoji="1" lang="en-US" altLang="ja-JP" dirty="0"/>
              <a:t>|</a:t>
            </a:r>
            <a:r>
              <a:rPr kumimoji="1" lang="ja-JP" altLang="en-US" dirty="0"/>
              <a:t>（</a:t>
            </a:r>
            <a:r>
              <a:rPr kumimoji="1" lang="en-US" altLang="ja-JP" dirty="0"/>
              <a:t>OR</a:t>
            </a:r>
            <a:r>
              <a:rPr kumimoji="1" lang="ja-JP" altLang="en-US" dirty="0"/>
              <a:t>）</a:t>
            </a:r>
            <a:endParaRPr kumimoji="1" lang="en-US" altLang="ja-JP" dirty="0"/>
          </a:p>
          <a:p>
            <a:pPr marL="0" indent="0">
              <a:buNone/>
            </a:pPr>
            <a:r>
              <a:rPr kumimoji="1" lang="en-US" altLang="ja-JP" dirty="0"/>
              <a:t>0000 | 0100 =0100, </a:t>
            </a:r>
            <a:r>
              <a:rPr kumimoji="1" lang="ja-JP" altLang="en-US" dirty="0"/>
              <a:t>で任意の場所のビットを</a:t>
            </a:r>
            <a:r>
              <a:rPr kumimoji="1" lang="en-US" altLang="ja-JP" dirty="0"/>
              <a:t>1</a:t>
            </a:r>
            <a:r>
              <a:rPr kumimoji="1" lang="ja-JP" altLang="en-US" dirty="0"/>
              <a:t>にすることができる。</a:t>
            </a:r>
            <a:endParaRPr kumimoji="1" lang="en-US" altLang="ja-JP" dirty="0"/>
          </a:p>
          <a:p>
            <a:pPr marL="0" indent="0">
              <a:buNone/>
            </a:pPr>
            <a:endParaRPr lang="en-US" altLang="ja-JP" dirty="0"/>
          </a:p>
          <a:p>
            <a:pPr marL="0" indent="0">
              <a:buNone/>
            </a:pPr>
            <a:r>
              <a:rPr kumimoji="1" lang="ja-JP" altLang="en-US" dirty="0"/>
              <a:t>ビットシフト </a:t>
            </a:r>
            <a:r>
              <a:rPr lang="en-US" altLang="ja-JP" dirty="0"/>
              <a:t>&gt;&gt;</a:t>
            </a:r>
            <a:r>
              <a:rPr lang="ja-JP" altLang="en-US" dirty="0"/>
              <a:t>，</a:t>
            </a:r>
            <a:r>
              <a:rPr lang="en-US" altLang="ja-JP" dirty="0"/>
              <a:t>&lt;&lt;</a:t>
            </a:r>
          </a:p>
          <a:p>
            <a:pPr marL="0" indent="0">
              <a:buNone/>
            </a:pPr>
            <a:r>
              <a:rPr kumimoji="1" lang="en-US" altLang="ja-JP" dirty="0"/>
              <a:t>0001&lt;&lt;2 =0100 </a:t>
            </a:r>
            <a:r>
              <a:rPr kumimoji="1" lang="ja-JP" altLang="en-US" dirty="0"/>
              <a:t>立っているビットの列を移動されることができる</a:t>
            </a:r>
            <a:r>
              <a:rPr kumimoji="1" lang="en-US" altLang="ja-JP" dirty="0"/>
              <a:t>. Ex) 10100011&lt;&lt;3 =00011000</a:t>
            </a:r>
          </a:p>
          <a:p>
            <a:pPr marL="0" indent="0">
              <a:buNone/>
            </a:pPr>
            <a:endParaRPr kumimoji="1" lang="en-US" altLang="ja-JP" dirty="0"/>
          </a:p>
          <a:p>
            <a:pPr marL="0" indent="0">
              <a:buNone/>
            </a:pPr>
            <a:r>
              <a:rPr kumimoji="1" lang="en-US" altLang="ja-JP" dirty="0"/>
              <a:t>Ex),column[x] = column[x] | (1 &lt;&lt; y)</a:t>
            </a:r>
          </a:p>
          <a:p>
            <a:pPr marL="0" indent="0">
              <a:buNone/>
            </a:pPr>
            <a:r>
              <a:rPr kumimoji="1" lang="en-US" altLang="ja-JP" dirty="0"/>
              <a:t>(</a:t>
            </a:r>
            <a:r>
              <a:rPr kumimoji="1" lang="en-US" altLang="ja-JP" dirty="0" err="1"/>
              <a:t>x,y</a:t>
            </a:r>
            <a:r>
              <a:rPr kumimoji="1" lang="en-US" altLang="ja-JP" dirty="0"/>
              <a:t>)</a:t>
            </a:r>
            <a:r>
              <a:rPr kumimoji="1" lang="ja-JP" altLang="en-US" dirty="0"/>
              <a:t>座標における右側にある壁を指定してビットを立てている</a:t>
            </a:r>
          </a:p>
        </p:txBody>
      </p:sp>
    </p:spTree>
    <p:extLst>
      <p:ext uri="{BB962C8B-B14F-4D97-AF65-F5344CB8AC3E}">
        <p14:creationId xmlns:p14="http://schemas.microsoft.com/office/powerpoint/2010/main" val="36867037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E1C219-E3D1-3F8E-81A1-8ADFA2C979B1}"/>
              </a:ext>
            </a:extLst>
          </p:cNvPr>
          <p:cNvSpPr>
            <a:spLocks noGrp="1"/>
          </p:cNvSpPr>
          <p:nvPr>
            <p:ph type="title"/>
          </p:nvPr>
        </p:nvSpPr>
        <p:spPr/>
        <p:txBody>
          <a:bodyPr/>
          <a:lstStyle/>
          <a:p>
            <a:r>
              <a:rPr kumimoji="1" lang="en-US" altLang="ja-JP" dirty="0"/>
              <a:t>Bit</a:t>
            </a:r>
            <a:r>
              <a:rPr kumimoji="1" lang="ja-JP" altLang="en-US" dirty="0"/>
              <a:t>演算</a:t>
            </a:r>
            <a:r>
              <a:rPr kumimoji="1" lang="en-US" altLang="ja-JP" dirty="0"/>
              <a:t>(</a:t>
            </a:r>
            <a:r>
              <a:rPr kumimoji="1" lang="ja-JP" altLang="en-US" dirty="0"/>
              <a:t>壁情報の更新する方法</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07355212-8F54-F20A-4747-CBC965C95E70}"/>
              </a:ext>
            </a:extLst>
          </p:cNvPr>
          <p:cNvSpPr>
            <a:spLocks noGrp="1"/>
          </p:cNvSpPr>
          <p:nvPr>
            <p:ph idx="1"/>
          </p:nvPr>
        </p:nvSpPr>
        <p:spPr/>
        <p:txBody>
          <a:bodyPr>
            <a:normAutofit fontScale="92500"/>
          </a:bodyPr>
          <a:lstStyle/>
          <a:p>
            <a:pPr marL="0" indent="0">
              <a:buNone/>
            </a:pPr>
            <a:r>
              <a:rPr kumimoji="1" lang="ja-JP" altLang="en-US" dirty="0"/>
              <a:t>論理和 </a:t>
            </a:r>
            <a:r>
              <a:rPr kumimoji="1" lang="en-US" altLang="ja-JP" dirty="0"/>
              <a:t>|</a:t>
            </a:r>
            <a:r>
              <a:rPr kumimoji="1" lang="ja-JP" altLang="en-US" dirty="0"/>
              <a:t>（</a:t>
            </a:r>
            <a:r>
              <a:rPr kumimoji="1" lang="en-US" altLang="ja-JP" dirty="0"/>
              <a:t>OR</a:t>
            </a:r>
            <a:r>
              <a:rPr kumimoji="1" lang="ja-JP" altLang="en-US" dirty="0"/>
              <a:t>）</a:t>
            </a:r>
            <a:endParaRPr kumimoji="1" lang="en-US" altLang="ja-JP" dirty="0"/>
          </a:p>
          <a:p>
            <a:pPr marL="0" indent="0">
              <a:buNone/>
            </a:pPr>
            <a:r>
              <a:rPr kumimoji="1" lang="en-US" altLang="ja-JP" dirty="0"/>
              <a:t>0000 | 0100 =0100, </a:t>
            </a:r>
            <a:r>
              <a:rPr kumimoji="1" lang="ja-JP" altLang="en-US" dirty="0"/>
              <a:t>で任意の場所のビットを</a:t>
            </a:r>
            <a:r>
              <a:rPr kumimoji="1" lang="en-US" altLang="ja-JP" dirty="0"/>
              <a:t>1</a:t>
            </a:r>
            <a:r>
              <a:rPr kumimoji="1" lang="ja-JP" altLang="en-US" dirty="0"/>
              <a:t>にすることができる。</a:t>
            </a:r>
            <a:endParaRPr kumimoji="1" lang="en-US" altLang="ja-JP" dirty="0"/>
          </a:p>
          <a:p>
            <a:pPr marL="0" indent="0">
              <a:buNone/>
            </a:pPr>
            <a:endParaRPr lang="en-US" altLang="ja-JP" dirty="0"/>
          </a:p>
          <a:p>
            <a:pPr marL="0" indent="0">
              <a:buNone/>
            </a:pPr>
            <a:r>
              <a:rPr kumimoji="1" lang="ja-JP" altLang="en-US" dirty="0"/>
              <a:t>ビットシフト </a:t>
            </a:r>
            <a:r>
              <a:rPr lang="en-US" altLang="ja-JP" dirty="0"/>
              <a:t>&gt;&gt;</a:t>
            </a:r>
            <a:r>
              <a:rPr lang="ja-JP" altLang="en-US" dirty="0"/>
              <a:t>，</a:t>
            </a:r>
            <a:r>
              <a:rPr lang="en-US" altLang="ja-JP" dirty="0"/>
              <a:t>&lt;&lt;</a:t>
            </a:r>
          </a:p>
          <a:p>
            <a:pPr marL="0" indent="0">
              <a:buNone/>
            </a:pPr>
            <a:r>
              <a:rPr kumimoji="1" lang="en-US" altLang="ja-JP" dirty="0"/>
              <a:t>0001&lt;&lt;2 =0100 </a:t>
            </a:r>
            <a:r>
              <a:rPr kumimoji="1" lang="ja-JP" altLang="en-US" dirty="0"/>
              <a:t>立っているビットの列を移動されることができる</a:t>
            </a:r>
            <a:r>
              <a:rPr kumimoji="1" lang="en-US" altLang="ja-JP" dirty="0"/>
              <a:t>. Ex) 10100011&lt;&lt;3 =00011000</a:t>
            </a:r>
          </a:p>
          <a:p>
            <a:pPr marL="0" indent="0">
              <a:buNone/>
            </a:pPr>
            <a:endParaRPr kumimoji="1" lang="en-US" altLang="ja-JP" dirty="0"/>
          </a:p>
          <a:p>
            <a:pPr marL="0" indent="0">
              <a:buNone/>
            </a:pPr>
            <a:r>
              <a:rPr kumimoji="1" lang="en-US" altLang="ja-JP" dirty="0"/>
              <a:t>Ex),column[x] = column[x] | (1 &lt;&lt; y)</a:t>
            </a:r>
          </a:p>
          <a:p>
            <a:pPr marL="0" indent="0">
              <a:buNone/>
            </a:pPr>
            <a:r>
              <a:rPr kumimoji="1" lang="en-US" altLang="ja-JP" dirty="0"/>
              <a:t>(</a:t>
            </a:r>
            <a:r>
              <a:rPr kumimoji="1" lang="en-US" altLang="ja-JP" dirty="0" err="1"/>
              <a:t>x,y</a:t>
            </a:r>
            <a:r>
              <a:rPr kumimoji="1" lang="en-US" altLang="ja-JP" dirty="0"/>
              <a:t>)</a:t>
            </a:r>
            <a:r>
              <a:rPr kumimoji="1" lang="ja-JP" altLang="en-US" dirty="0"/>
              <a:t>座標における右側にある壁を指定してビットを立てている</a:t>
            </a:r>
          </a:p>
        </p:txBody>
      </p:sp>
    </p:spTree>
    <p:extLst>
      <p:ext uri="{BB962C8B-B14F-4D97-AF65-F5344CB8AC3E}">
        <p14:creationId xmlns:p14="http://schemas.microsoft.com/office/powerpoint/2010/main" val="17603942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4DA700-8485-5615-C1CF-6CC2270BC47A}"/>
              </a:ext>
            </a:extLst>
          </p:cNvPr>
          <p:cNvSpPr>
            <a:spLocks noGrp="1"/>
          </p:cNvSpPr>
          <p:nvPr>
            <p:ph type="title"/>
          </p:nvPr>
        </p:nvSpPr>
        <p:spPr/>
        <p:txBody>
          <a:bodyPr/>
          <a:lstStyle/>
          <a:p>
            <a:r>
              <a:rPr kumimoji="1" lang="en-US" altLang="ja-JP" dirty="0"/>
              <a:t>Bit</a:t>
            </a:r>
            <a:r>
              <a:rPr kumimoji="1" lang="ja-JP" altLang="en-US" dirty="0"/>
              <a:t>演算</a:t>
            </a:r>
            <a:r>
              <a:rPr kumimoji="1" lang="en-US" altLang="ja-JP" dirty="0"/>
              <a:t>(</a:t>
            </a:r>
            <a:r>
              <a:rPr kumimoji="1" lang="ja-JP" altLang="en-US" dirty="0"/>
              <a:t>壁情報の抽出する方法</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CAD2DD15-4370-6A6D-8F4E-63614B9E9DF9}"/>
              </a:ext>
            </a:extLst>
          </p:cNvPr>
          <p:cNvSpPr>
            <a:spLocks noGrp="1"/>
          </p:cNvSpPr>
          <p:nvPr>
            <p:ph idx="1"/>
          </p:nvPr>
        </p:nvSpPr>
        <p:spPr/>
        <p:txBody>
          <a:bodyPr>
            <a:normAutofit fontScale="85000" lnSpcReduction="20000"/>
          </a:bodyPr>
          <a:lstStyle/>
          <a:p>
            <a:pPr marL="0" indent="0">
              <a:buNone/>
            </a:pPr>
            <a:r>
              <a:rPr kumimoji="1" lang="ja-JP" altLang="en-US" dirty="0"/>
              <a:t>論理積 </a:t>
            </a:r>
            <a:r>
              <a:rPr kumimoji="1" lang="en-US" altLang="ja-JP" dirty="0"/>
              <a:t>&amp;</a:t>
            </a:r>
            <a:r>
              <a:rPr kumimoji="1" lang="ja-JP" altLang="en-US" dirty="0"/>
              <a:t>（</a:t>
            </a:r>
            <a:r>
              <a:rPr kumimoji="1" lang="en-US" altLang="ja-JP" dirty="0"/>
              <a:t>AND</a:t>
            </a:r>
            <a:r>
              <a:rPr kumimoji="1" lang="ja-JP" altLang="en-US" dirty="0"/>
              <a:t>）</a:t>
            </a:r>
            <a:endParaRPr kumimoji="1" lang="en-US" altLang="ja-JP" dirty="0"/>
          </a:p>
          <a:p>
            <a:pPr marL="0" indent="0">
              <a:buNone/>
            </a:pPr>
            <a:r>
              <a:rPr kumimoji="1" lang="en-US" altLang="ja-JP" dirty="0"/>
              <a:t>0101 &amp; 0100 =0100, </a:t>
            </a:r>
            <a:r>
              <a:rPr kumimoji="1" lang="ja-JP" altLang="en-US" dirty="0"/>
              <a:t>で任意の場所のビットが</a:t>
            </a:r>
            <a:r>
              <a:rPr kumimoji="1" lang="en-US" altLang="ja-JP" dirty="0"/>
              <a:t>1</a:t>
            </a:r>
            <a:r>
              <a:rPr kumimoji="1" lang="ja-JP" altLang="en-US" dirty="0"/>
              <a:t>かどうか見つけることができる</a:t>
            </a:r>
            <a:endParaRPr kumimoji="1" lang="en-US" altLang="ja-JP" dirty="0"/>
          </a:p>
          <a:p>
            <a:pPr marL="0" indent="0">
              <a:buNone/>
            </a:pPr>
            <a:endParaRPr lang="en-US" altLang="ja-JP" dirty="0"/>
          </a:p>
          <a:p>
            <a:pPr marL="0" indent="0">
              <a:buNone/>
            </a:pPr>
            <a:r>
              <a:rPr kumimoji="1" lang="ja-JP" altLang="en-US" dirty="0"/>
              <a:t>ビットシフト </a:t>
            </a:r>
            <a:r>
              <a:rPr lang="en-US" altLang="ja-JP" dirty="0"/>
              <a:t>&gt;&gt;</a:t>
            </a:r>
            <a:r>
              <a:rPr lang="ja-JP" altLang="en-US" dirty="0"/>
              <a:t>，</a:t>
            </a:r>
            <a:r>
              <a:rPr lang="en-US" altLang="ja-JP" dirty="0"/>
              <a:t>&lt;&lt;</a:t>
            </a:r>
          </a:p>
          <a:p>
            <a:pPr marL="0" indent="0">
              <a:buNone/>
            </a:pPr>
            <a:r>
              <a:rPr kumimoji="1" lang="en-US" altLang="ja-JP" dirty="0"/>
              <a:t>0001&lt;&lt;2 =0100 </a:t>
            </a:r>
            <a:r>
              <a:rPr kumimoji="1" lang="ja-JP" altLang="en-US" dirty="0"/>
              <a:t>立っているビットの列を移動されることができる</a:t>
            </a:r>
            <a:r>
              <a:rPr kumimoji="1" lang="en-US" altLang="ja-JP" dirty="0"/>
              <a:t>. Ex) 10100011&lt;&lt;3 =00011000</a:t>
            </a:r>
          </a:p>
          <a:p>
            <a:pPr marL="0" indent="0">
              <a:buNone/>
            </a:pPr>
            <a:endParaRPr kumimoji="1" lang="en-US" altLang="ja-JP" dirty="0"/>
          </a:p>
          <a:p>
            <a:pPr marL="0" indent="0">
              <a:buNone/>
            </a:pPr>
            <a:endParaRPr lang="en-US" altLang="ja-JP" dirty="0"/>
          </a:p>
          <a:p>
            <a:pPr marL="0" indent="0">
              <a:buNone/>
            </a:pPr>
            <a:endParaRPr kumimoji="1" lang="en-US" altLang="ja-JP" dirty="0"/>
          </a:p>
          <a:p>
            <a:pPr marL="0" indent="0">
              <a:buNone/>
            </a:pPr>
            <a:r>
              <a:rPr kumimoji="1" lang="en-US" altLang="ja-JP" dirty="0"/>
              <a:t>If ((column[x] &amp; (1 &lt;&lt; y)) == (1 &lt;&lt; y) )</a:t>
            </a:r>
          </a:p>
          <a:p>
            <a:pPr marL="0" indent="0">
              <a:buNone/>
            </a:pPr>
            <a:r>
              <a:rPr kumimoji="1" lang="en-US" altLang="ja-JP" dirty="0"/>
              <a:t>(</a:t>
            </a:r>
            <a:r>
              <a:rPr kumimoji="1" lang="en-US" altLang="ja-JP" dirty="0" err="1"/>
              <a:t>x,y</a:t>
            </a:r>
            <a:r>
              <a:rPr kumimoji="1" lang="en-US" altLang="ja-JP" dirty="0"/>
              <a:t>)</a:t>
            </a:r>
            <a:r>
              <a:rPr kumimoji="1" lang="ja-JP" altLang="en-US" dirty="0"/>
              <a:t>座標における右側にある壁があるか</a:t>
            </a:r>
            <a:r>
              <a:rPr kumimoji="1" lang="en-US" altLang="ja-JP" dirty="0"/>
              <a:t>bit</a:t>
            </a:r>
            <a:r>
              <a:rPr kumimoji="1" lang="ja-JP" altLang="en-US" dirty="0"/>
              <a:t>で確認してる</a:t>
            </a:r>
            <a:endParaRPr kumimoji="1" lang="en-US" altLang="ja-JP" dirty="0"/>
          </a:p>
          <a:p>
            <a:pPr marL="0" indent="0">
              <a:buNone/>
            </a:pPr>
            <a:endParaRPr kumimoji="1" lang="ja-JP" altLang="en-US" dirty="0"/>
          </a:p>
          <a:p>
            <a:pPr marL="0" indent="0">
              <a:buNone/>
            </a:pPr>
            <a:endParaRPr kumimoji="1" lang="en-US" altLang="ja-JP" dirty="0"/>
          </a:p>
          <a:p>
            <a:pPr marL="0" indent="0">
              <a:buNone/>
            </a:pPr>
            <a:endParaRPr kumimoji="1" lang="ja-JP" altLang="en-US" dirty="0"/>
          </a:p>
        </p:txBody>
      </p:sp>
    </p:spTree>
    <p:extLst>
      <p:ext uri="{BB962C8B-B14F-4D97-AF65-F5344CB8AC3E}">
        <p14:creationId xmlns:p14="http://schemas.microsoft.com/office/powerpoint/2010/main" val="7391365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8BA0C4-57F0-F718-43AE-B2C82EFA9D6F}"/>
              </a:ext>
            </a:extLst>
          </p:cNvPr>
          <p:cNvSpPr>
            <a:spLocks noGrp="1"/>
          </p:cNvSpPr>
          <p:nvPr>
            <p:ph type="title"/>
          </p:nvPr>
        </p:nvSpPr>
        <p:spPr/>
        <p:txBody>
          <a:bodyPr/>
          <a:lstStyle/>
          <a:p>
            <a:r>
              <a:rPr kumimoji="1" lang="ja-JP" altLang="en-US" dirty="0"/>
              <a:t>課題：足立法を実装をしよう</a:t>
            </a:r>
          </a:p>
        </p:txBody>
      </p:sp>
      <p:sp>
        <p:nvSpPr>
          <p:cNvPr id="3" name="コンテンツ プレースホルダー 2">
            <a:extLst>
              <a:ext uri="{FF2B5EF4-FFF2-40B4-BE49-F238E27FC236}">
                <a16:creationId xmlns:a16="http://schemas.microsoft.com/office/drawing/2014/main" id="{B3D0E917-6D2C-2EE7-C198-8CF1BF485A11}"/>
              </a:ext>
            </a:extLst>
          </p:cNvPr>
          <p:cNvSpPr>
            <a:spLocks noGrp="1"/>
          </p:cNvSpPr>
          <p:nvPr>
            <p:ph idx="1"/>
          </p:nvPr>
        </p:nvSpPr>
        <p:spPr/>
        <p:txBody>
          <a:bodyPr/>
          <a:lstStyle/>
          <a:p>
            <a:r>
              <a:rPr kumimoji="1" lang="ja-JP" altLang="en-US" dirty="0"/>
              <a:t>課題</a:t>
            </a:r>
            <a:endParaRPr kumimoji="1" lang="en-US" altLang="ja-JP" dirty="0"/>
          </a:p>
          <a:p>
            <a:pPr marL="0" indent="0">
              <a:buNone/>
            </a:pPr>
            <a:r>
              <a:rPr lang="ja-JP" altLang="en-US" dirty="0"/>
              <a:t>足立法を用いて迷路を探索しよう</a:t>
            </a:r>
            <a:r>
              <a:rPr lang="en-US" altLang="ja-JP" dirty="0"/>
              <a:t>.</a:t>
            </a:r>
          </a:p>
          <a:p>
            <a:pPr marL="0" indent="0">
              <a:buNone/>
            </a:pPr>
            <a:r>
              <a:rPr lang="ja-JP" altLang="en-US" dirty="0"/>
              <a:t>合宿の資料も参照「マイクロマウス合宿</a:t>
            </a:r>
            <a:r>
              <a:rPr lang="en-US" altLang="ja-JP" dirty="0"/>
              <a:t>_2022626_Naophis </a:t>
            </a:r>
            <a:r>
              <a:rPr lang="ja-JP" altLang="en-US" dirty="0"/>
              <a:t>」</a:t>
            </a:r>
            <a:endParaRPr lang="en-US" altLang="ja-JP" dirty="0"/>
          </a:p>
        </p:txBody>
      </p:sp>
      <p:cxnSp>
        <p:nvCxnSpPr>
          <p:cNvPr id="4" name="直線コネクタ 3">
            <a:extLst>
              <a:ext uri="{FF2B5EF4-FFF2-40B4-BE49-F238E27FC236}">
                <a16:creationId xmlns:a16="http://schemas.microsoft.com/office/drawing/2014/main" id="{A6E966FD-103C-116F-3617-CD8D60955EDC}"/>
              </a:ext>
            </a:extLst>
          </p:cNvPr>
          <p:cNvCxnSpPr>
            <a:cxnSpLocks/>
          </p:cNvCxnSpPr>
          <p:nvPr/>
        </p:nvCxnSpPr>
        <p:spPr>
          <a:xfrm>
            <a:off x="1532467" y="4695748"/>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1EA51CC4-7295-4050-2672-1E1F9074BDFA}"/>
              </a:ext>
            </a:extLst>
          </p:cNvPr>
          <p:cNvCxnSpPr>
            <a:cxnSpLocks/>
          </p:cNvCxnSpPr>
          <p:nvPr/>
        </p:nvCxnSpPr>
        <p:spPr>
          <a:xfrm flipV="1">
            <a:off x="2235200" y="4695748"/>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10B0F8AC-444A-322D-C1DC-FE18BB088239}"/>
              </a:ext>
            </a:extLst>
          </p:cNvPr>
          <p:cNvCxnSpPr>
            <a:cxnSpLocks/>
          </p:cNvCxnSpPr>
          <p:nvPr/>
        </p:nvCxnSpPr>
        <p:spPr>
          <a:xfrm flipV="1">
            <a:off x="1532467" y="4695748"/>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正方形/長方形 6">
            <a:extLst>
              <a:ext uri="{FF2B5EF4-FFF2-40B4-BE49-F238E27FC236}">
                <a16:creationId xmlns:a16="http://schemas.microsoft.com/office/drawing/2014/main" id="{52044DE5-8535-9CA6-8C86-154F9F8BCB65}"/>
              </a:ext>
            </a:extLst>
          </p:cNvPr>
          <p:cNvSpPr/>
          <p:nvPr/>
        </p:nvSpPr>
        <p:spPr>
          <a:xfrm>
            <a:off x="1695456" y="5639779"/>
            <a:ext cx="355589" cy="338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5792250F-72EF-9AD4-1443-091F644BD586}"/>
              </a:ext>
            </a:extLst>
          </p:cNvPr>
          <p:cNvCxnSpPr>
            <a:cxnSpLocks/>
          </p:cNvCxnSpPr>
          <p:nvPr/>
        </p:nvCxnSpPr>
        <p:spPr>
          <a:xfrm flipV="1">
            <a:off x="2235200" y="5432347"/>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F27A1CC-2EC2-C2DB-4003-700979087C66}"/>
              </a:ext>
            </a:extLst>
          </p:cNvPr>
          <p:cNvCxnSpPr>
            <a:cxnSpLocks/>
          </p:cNvCxnSpPr>
          <p:nvPr/>
        </p:nvCxnSpPr>
        <p:spPr>
          <a:xfrm flipV="1">
            <a:off x="1532467" y="5432347"/>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AABA0D52-0FE5-55EA-D0B1-8936003C1CA8}"/>
              </a:ext>
            </a:extLst>
          </p:cNvPr>
          <p:cNvCxnSpPr>
            <a:cxnSpLocks/>
          </p:cNvCxnSpPr>
          <p:nvPr/>
        </p:nvCxnSpPr>
        <p:spPr>
          <a:xfrm>
            <a:off x="1532467" y="5432347"/>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12C560D5-DEF3-EE7B-BE24-847CD970B577}"/>
              </a:ext>
            </a:extLst>
          </p:cNvPr>
          <p:cNvCxnSpPr>
            <a:cxnSpLocks/>
          </p:cNvCxnSpPr>
          <p:nvPr/>
        </p:nvCxnSpPr>
        <p:spPr>
          <a:xfrm>
            <a:off x="1532467" y="6160480"/>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AF3F80D4-A516-4B8F-EEA7-23F7683E540C}"/>
              </a:ext>
            </a:extLst>
          </p:cNvPr>
          <p:cNvSpPr/>
          <p:nvPr/>
        </p:nvSpPr>
        <p:spPr>
          <a:xfrm>
            <a:off x="2171704" y="465341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AE25835E-A284-613D-EEC2-B1B1F2F4F4FA}"/>
              </a:ext>
            </a:extLst>
          </p:cNvPr>
          <p:cNvSpPr/>
          <p:nvPr/>
        </p:nvSpPr>
        <p:spPr>
          <a:xfrm>
            <a:off x="1468983" y="465341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6ED85370-F938-50C0-D442-34CE88E3861A}"/>
              </a:ext>
            </a:extLst>
          </p:cNvPr>
          <p:cNvSpPr/>
          <p:nvPr/>
        </p:nvSpPr>
        <p:spPr>
          <a:xfrm>
            <a:off x="2171703" y="537308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46E5CE16-AA53-6354-6FF1-DE5F95B82DA9}"/>
              </a:ext>
            </a:extLst>
          </p:cNvPr>
          <p:cNvSpPr/>
          <p:nvPr/>
        </p:nvSpPr>
        <p:spPr>
          <a:xfrm>
            <a:off x="1468982" y="537308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6E4A7806-76A1-F25B-CB1A-DBF89FC2B32D}"/>
              </a:ext>
            </a:extLst>
          </p:cNvPr>
          <p:cNvSpPr/>
          <p:nvPr/>
        </p:nvSpPr>
        <p:spPr>
          <a:xfrm>
            <a:off x="2171703" y="610121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DF0BD1A9-33E5-0A75-9AF6-5F42FF2DF37F}"/>
              </a:ext>
            </a:extLst>
          </p:cNvPr>
          <p:cNvSpPr/>
          <p:nvPr/>
        </p:nvSpPr>
        <p:spPr>
          <a:xfrm>
            <a:off x="1468982" y="610121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コネクタ 17">
            <a:extLst>
              <a:ext uri="{FF2B5EF4-FFF2-40B4-BE49-F238E27FC236}">
                <a16:creationId xmlns:a16="http://schemas.microsoft.com/office/drawing/2014/main" id="{C687EAAD-8358-0AE9-CCD0-AE2C2A20FFB0}"/>
              </a:ext>
            </a:extLst>
          </p:cNvPr>
          <p:cNvCxnSpPr>
            <a:cxnSpLocks/>
          </p:cNvCxnSpPr>
          <p:nvPr/>
        </p:nvCxnSpPr>
        <p:spPr>
          <a:xfrm flipV="1">
            <a:off x="2235200" y="3993013"/>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41D6BF32-DF34-4E57-2263-7B360B130B81}"/>
              </a:ext>
            </a:extLst>
          </p:cNvPr>
          <p:cNvCxnSpPr>
            <a:cxnSpLocks/>
          </p:cNvCxnSpPr>
          <p:nvPr/>
        </p:nvCxnSpPr>
        <p:spPr>
          <a:xfrm flipV="1">
            <a:off x="1532467" y="3993013"/>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D12E682-9218-CB70-CF86-52E3BA49FB62}"/>
              </a:ext>
            </a:extLst>
          </p:cNvPr>
          <p:cNvCxnSpPr>
            <a:cxnSpLocks/>
          </p:cNvCxnSpPr>
          <p:nvPr/>
        </p:nvCxnSpPr>
        <p:spPr>
          <a:xfrm>
            <a:off x="1532467" y="3993013"/>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500A1EDE-F401-4B5B-9203-B650D7159856}"/>
              </a:ext>
            </a:extLst>
          </p:cNvPr>
          <p:cNvSpPr/>
          <p:nvPr/>
        </p:nvSpPr>
        <p:spPr>
          <a:xfrm>
            <a:off x="2171703" y="393374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55E44CA4-15E9-4CD4-ECB7-3C115C8B964F}"/>
              </a:ext>
            </a:extLst>
          </p:cNvPr>
          <p:cNvSpPr/>
          <p:nvPr/>
        </p:nvSpPr>
        <p:spPr>
          <a:xfrm>
            <a:off x="1468982" y="393374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コネクタ 22">
            <a:extLst>
              <a:ext uri="{FF2B5EF4-FFF2-40B4-BE49-F238E27FC236}">
                <a16:creationId xmlns:a16="http://schemas.microsoft.com/office/drawing/2014/main" id="{62158A18-799B-3707-6B92-3364CFC10237}"/>
              </a:ext>
            </a:extLst>
          </p:cNvPr>
          <p:cNvCxnSpPr>
            <a:cxnSpLocks/>
          </p:cNvCxnSpPr>
          <p:nvPr/>
        </p:nvCxnSpPr>
        <p:spPr>
          <a:xfrm>
            <a:off x="2256368" y="4695748"/>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24A4AA4F-05E4-049D-59B3-1901CFD8B592}"/>
              </a:ext>
            </a:extLst>
          </p:cNvPr>
          <p:cNvCxnSpPr>
            <a:cxnSpLocks/>
          </p:cNvCxnSpPr>
          <p:nvPr/>
        </p:nvCxnSpPr>
        <p:spPr>
          <a:xfrm flipV="1">
            <a:off x="2959101" y="4695748"/>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4BF6CAA1-7B95-100B-5AD5-BD5461AA188A}"/>
              </a:ext>
            </a:extLst>
          </p:cNvPr>
          <p:cNvCxnSpPr>
            <a:cxnSpLocks/>
          </p:cNvCxnSpPr>
          <p:nvPr/>
        </p:nvCxnSpPr>
        <p:spPr>
          <a:xfrm flipV="1">
            <a:off x="2959101" y="5432347"/>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541062D9-9EAB-0998-6989-06765B3B38FA}"/>
              </a:ext>
            </a:extLst>
          </p:cNvPr>
          <p:cNvCxnSpPr>
            <a:cxnSpLocks/>
          </p:cNvCxnSpPr>
          <p:nvPr/>
        </p:nvCxnSpPr>
        <p:spPr>
          <a:xfrm>
            <a:off x="2256368" y="5432347"/>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AFE0CD8F-9B98-7BFF-C30E-4BB47D46B7A0}"/>
              </a:ext>
            </a:extLst>
          </p:cNvPr>
          <p:cNvCxnSpPr>
            <a:cxnSpLocks/>
          </p:cNvCxnSpPr>
          <p:nvPr/>
        </p:nvCxnSpPr>
        <p:spPr>
          <a:xfrm>
            <a:off x="2256368" y="6160480"/>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816E45B0-680F-8629-D249-63B584E2C9C6}"/>
              </a:ext>
            </a:extLst>
          </p:cNvPr>
          <p:cNvSpPr/>
          <p:nvPr/>
        </p:nvSpPr>
        <p:spPr>
          <a:xfrm>
            <a:off x="2895605" y="465341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A6C8FA2B-271B-6FD1-B294-57994A88B4D9}"/>
              </a:ext>
            </a:extLst>
          </p:cNvPr>
          <p:cNvSpPr/>
          <p:nvPr/>
        </p:nvSpPr>
        <p:spPr>
          <a:xfrm>
            <a:off x="2895604" y="537308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EE0DA17E-2296-F349-154D-D3512120C656}"/>
              </a:ext>
            </a:extLst>
          </p:cNvPr>
          <p:cNvSpPr/>
          <p:nvPr/>
        </p:nvSpPr>
        <p:spPr>
          <a:xfrm>
            <a:off x="2895604" y="610121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コネクタ 30">
            <a:extLst>
              <a:ext uri="{FF2B5EF4-FFF2-40B4-BE49-F238E27FC236}">
                <a16:creationId xmlns:a16="http://schemas.microsoft.com/office/drawing/2014/main" id="{5BE77CEE-E1C4-5777-1C8D-A28FA8FEA4E9}"/>
              </a:ext>
            </a:extLst>
          </p:cNvPr>
          <p:cNvCxnSpPr>
            <a:cxnSpLocks/>
          </p:cNvCxnSpPr>
          <p:nvPr/>
        </p:nvCxnSpPr>
        <p:spPr>
          <a:xfrm flipV="1">
            <a:off x="2959101" y="3993013"/>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FBB2F6B8-A416-5989-4131-E3AFE3C3E737}"/>
              </a:ext>
            </a:extLst>
          </p:cNvPr>
          <p:cNvCxnSpPr>
            <a:cxnSpLocks/>
          </p:cNvCxnSpPr>
          <p:nvPr/>
        </p:nvCxnSpPr>
        <p:spPr>
          <a:xfrm>
            <a:off x="2256368" y="3993013"/>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BA593E20-2F7C-2712-5031-C9EAD9A17B47}"/>
              </a:ext>
            </a:extLst>
          </p:cNvPr>
          <p:cNvSpPr/>
          <p:nvPr/>
        </p:nvSpPr>
        <p:spPr>
          <a:xfrm>
            <a:off x="2895604" y="393374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直線コネクタ 33">
            <a:extLst>
              <a:ext uri="{FF2B5EF4-FFF2-40B4-BE49-F238E27FC236}">
                <a16:creationId xmlns:a16="http://schemas.microsoft.com/office/drawing/2014/main" id="{70A64C3F-C5C9-94D5-30F9-C38A41B4A8EA}"/>
              </a:ext>
            </a:extLst>
          </p:cNvPr>
          <p:cNvCxnSpPr>
            <a:cxnSpLocks/>
          </p:cNvCxnSpPr>
          <p:nvPr/>
        </p:nvCxnSpPr>
        <p:spPr>
          <a:xfrm>
            <a:off x="2971790" y="4695748"/>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FC383971-0D60-598C-D67C-C784B8E4FD30}"/>
              </a:ext>
            </a:extLst>
          </p:cNvPr>
          <p:cNvCxnSpPr>
            <a:cxnSpLocks/>
          </p:cNvCxnSpPr>
          <p:nvPr/>
        </p:nvCxnSpPr>
        <p:spPr>
          <a:xfrm flipV="1">
            <a:off x="3674523" y="4695748"/>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A3774968-E51C-998F-555C-0F7393C7E0BE}"/>
              </a:ext>
            </a:extLst>
          </p:cNvPr>
          <p:cNvCxnSpPr>
            <a:cxnSpLocks/>
          </p:cNvCxnSpPr>
          <p:nvPr/>
        </p:nvCxnSpPr>
        <p:spPr>
          <a:xfrm flipV="1">
            <a:off x="3674523" y="5432347"/>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0B267303-F3D5-9B56-AEEA-EE5ECEF1C4E8}"/>
              </a:ext>
            </a:extLst>
          </p:cNvPr>
          <p:cNvCxnSpPr>
            <a:cxnSpLocks/>
          </p:cNvCxnSpPr>
          <p:nvPr/>
        </p:nvCxnSpPr>
        <p:spPr>
          <a:xfrm>
            <a:off x="2971790" y="5432347"/>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ECE49403-FCCD-60B3-9263-D9F8BDAC1228}"/>
              </a:ext>
            </a:extLst>
          </p:cNvPr>
          <p:cNvCxnSpPr>
            <a:cxnSpLocks/>
          </p:cNvCxnSpPr>
          <p:nvPr/>
        </p:nvCxnSpPr>
        <p:spPr>
          <a:xfrm>
            <a:off x="2971790" y="6160480"/>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正方形/長方形 38">
            <a:extLst>
              <a:ext uri="{FF2B5EF4-FFF2-40B4-BE49-F238E27FC236}">
                <a16:creationId xmlns:a16="http://schemas.microsoft.com/office/drawing/2014/main" id="{1E10F9C8-FEDE-01FE-B002-B58F3BD80F64}"/>
              </a:ext>
            </a:extLst>
          </p:cNvPr>
          <p:cNvSpPr/>
          <p:nvPr/>
        </p:nvSpPr>
        <p:spPr>
          <a:xfrm>
            <a:off x="3611027" y="465341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A83F68F8-ADB1-2252-201E-6AC400B64E70}"/>
              </a:ext>
            </a:extLst>
          </p:cNvPr>
          <p:cNvSpPr/>
          <p:nvPr/>
        </p:nvSpPr>
        <p:spPr>
          <a:xfrm>
            <a:off x="3611026" y="537308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13A9EBEC-7C43-FA15-F150-ECDB52950918}"/>
              </a:ext>
            </a:extLst>
          </p:cNvPr>
          <p:cNvSpPr/>
          <p:nvPr/>
        </p:nvSpPr>
        <p:spPr>
          <a:xfrm>
            <a:off x="3611026" y="610121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直線コネクタ 41">
            <a:extLst>
              <a:ext uri="{FF2B5EF4-FFF2-40B4-BE49-F238E27FC236}">
                <a16:creationId xmlns:a16="http://schemas.microsoft.com/office/drawing/2014/main" id="{BDD303CA-51F6-0E67-EB13-2B20DCD40A49}"/>
              </a:ext>
            </a:extLst>
          </p:cNvPr>
          <p:cNvCxnSpPr>
            <a:cxnSpLocks/>
          </p:cNvCxnSpPr>
          <p:nvPr/>
        </p:nvCxnSpPr>
        <p:spPr>
          <a:xfrm flipV="1">
            <a:off x="3674523" y="3993013"/>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52173133-2444-ACF0-311E-B83FA28E1E5B}"/>
              </a:ext>
            </a:extLst>
          </p:cNvPr>
          <p:cNvCxnSpPr>
            <a:cxnSpLocks/>
          </p:cNvCxnSpPr>
          <p:nvPr/>
        </p:nvCxnSpPr>
        <p:spPr>
          <a:xfrm>
            <a:off x="2971790" y="3993013"/>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44" name="正方形/長方形 43">
            <a:extLst>
              <a:ext uri="{FF2B5EF4-FFF2-40B4-BE49-F238E27FC236}">
                <a16:creationId xmlns:a16="http://schemas.microsoft.com/office/drawing/2014/main" id="{0BB90318-8831-016D-51FD-DE8B3C381277}"/>
              </a:ext>
            </a:extLst>
          </p:cNvPr>
          <p:cNvSpPr/>
          <p:nvPr/>
        </p:nvSpPr>
        <p:spPr>
          <a:xfrm>
            <a:off x="3611026" y="393374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コネクタ 44">
            <a:extLst>
              <a:ext uri="{FF2B5EF4-FFF2-40B4-BE49-F238E27FC236}">
                <a16:creationId xmlns:a16="http://schemas.microsoft.com/office/drawing/2014/main" id="{E80B8AEA-B36C-BF2C-84F8-5D10E4A110F1}"/>
              </a:ext>
            </a:extLst>
          </p:cNvPr>
          <p:cNvCxnSpPr>
            <a:cxnSpLocks/>
            <a:stCxn id="7" idx="0"/>
          </p:cNvCxnSpPr>
          <p:nvPr/>
        </p:nvCxnSpPr>
        <p:spPr>
          <a:xfrm flipH="1" flipV="1">
            <a:off x="1873250" y="4368800"/>
            <a:ext cx="1" cy="127097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6CE7541B-48E8-1FE0-950E-A2194DB87A21}"/>
              </a:ext>
            </a:extLst>
          </p:cNvPr>
          <p:cNvCxnSpPr>
            <a:cxnSpLocks/>
          </p:cNvCxnSpPr>
          <p:nvPr/>
        </p:nvCxnSpPr>
        <p:spPr>
          <a:xfrm flipH="1">
            <a:off x="1873249" y="4360335"/>
            <a:ext cx="1454151" cy="846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43977C99-748D-6503-FF0B-C8A61D5B8F0D}"/>
              </a:ext>
            </a:extLst>
          </p:cNvPr>
          <p:cNvCxnSpPr>
            <a:cxnSpLocks/>
          </p:cNvCxnSpPr>
          <p:nvPr/>
        </p:nvCxnSpPr>
        <p:spPr>
          <a:xfrm>
            <a:off x="3327399" y="4351870"/>
            <a:ext cx="0" cy="146473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C44EC8EB-A6F1-A2BF-6124-0B09B63D16C9}"/>
              </a:ext>
            </a:extLst>
          </p:cNvPr>
          <p:cNvCxnSpPr>
            <a:cxnSpLocks/>
          </p:cNvCxnSpPr>
          <p:nvPr/>
        </p:nvCxnSpPr>
        <p:spPr>
          <a:xfrm>
            <a:off x="2600324" y="5809111"/>
            <a:ext cx="72283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E537BC33-89DB-7BB1-3313-BB8BF7C67641}"/>
              </a:ext>
            </a:extLst>
          </p:cNvPr>
          <p:cNvCxnSpPr/>
          <p:nvPr/>
        </p:nvCxnSpPr>
        <p:spPr>
          <a:xfrm flipV="1">
            <a:off x="2600324" y="5084235"/>
            <a:ext cx="0" cy="7248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0" name="矢印: 右 49">
            <a:extLst>
              <a:ext uri="{FF2B5EF4-FFF2-40B4-BE49-F238E27FC236}">
                <a16:creationId xmlns:a16="http://schemas.microsoft.com/office/drawing/2014/main" id="{1C59A0EA-4DFC-4659-A1E1-07FC1848F419}"/>
              </a:ext>
            </a:extLst>
          </p:cNvPr>
          <p:cNvSpPr/>
          <p:nvPr/>
        </p:nvSpPr>
        <p:spPr>
          <a:xfrm>
            <a:off x="5165387" y="4719877"/>
            <a:ext cx="1416996" cy="7365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ボックス 50">
            <a:extLst>
              <a:ext uri="{FF2B5EF4-FFF2-40B4-BE49-F238E27FC236}">
                <a16:creationId xmlns:a16="http://schemas.microsoft.com/office/drawing/2014/main" id="{DDAD2803-E00D-40D5-5878-A3963E649E47}"/>
              </a:ext>
            </a:extLst>
          </p:cNvPr>
          <p:cNvSpPr txBox="1"/>
          <p:nvPr/>
        </p:nvSpPr>
        <p:spPr>
          <a:xfrm>
            <a:off x="7175012" y="3956044"/>
            <a:ext cx="2315282" cy="2246769"/>
          </a:xfrm>
          <a:prstGeom prst="rect">
            <a:avLst/>
          </a:prstGeom>
          <a:noFill/>
        </p:spPr>
        <p:txBody>
          <a:bodyPr wrap="square" rtlCol="0">
            <a:spAutoFit/>
          </a:bodyPr>
          <a:lstStyle/>
          <a:p>
            <a:r>
              <a:rPr kumimoji="1" lang="en-US" altLang="ja-JP" sz="2000" dirty="0"/>
              <a:t>+---+---+---+</a:t>
            </a:r>
          </a:p>
          <a:p>
            <a:r>
              <a:rPr lang="en-US" altLang="ja-JP" sz="2000" dirty="0"/>
              <a:t>|  6     5      4  |</a:t>
            </a:r>
          </a:p>
          <a:p>
            <a:r>
              <a:rPr kumimoji="1" lang="en-US" altLang="ja-JP" sz="2000" dirty="0"/>
              <a:t>+</a:t>
            </a:r>
            <a:r>
              <a:rPr kumimoji="1" lang="en-US" altLang="ja-JP" sz="2000" dirty="0">
                <a:solidFill>
                  <a:schemeClr val="bg1"/>
                </a:solidFill>
              </a:rPr>
              <a:t>---</a:t>
            </a:r>
            <a:r>
              <a:rPr kumimoji="1" lang="en-US" altLang="ja-JP" sz="2000" dirty="0"/>
              <a:t>+---+</a:t>
            </a:r>
            <a:r>
              <a:rPr kumimoji="1" lang="en-US" altLang="ja-JP" sz="2000" dirty="0">
                <a:solidFill>
                  <a:schemeClr val="bg1"/>
                </a:solidFill>
              </a:rPr>
              <a:t>---</a:t>
            </a:r>
            <a:r>
              <a:rPr kumimoji="1" lang="en-US" altLang="ja-JP" sz="2000" dirty="0"/>
              <a:t>+</a:t>
            </a:r>
          </a:p>
          <a:p>
            <a:r>
              <a:rPr lang="en-US" altLang="ja-JP" sz="2000" dirty="0"/>
              <a:t>|  7  |  0  |  3  |</a:t>
            </a:r>
          </a:p>
          <a:p>
            <a:r>
              <a:rPr kumimoji="1" lang="en-US" altLang="ja-JP" sz="2000" dirty="0"/>
              <a:t>+</a:t>
            </a:r>
            <a:r>
              <a:rPr kumimoji="1" lang="en-US" altLang="ja-JP" sz="2000" dirty="0">
                <a:solidFill>
                  <a:schemeClr val="bg1"/>
                </a:solidFill>
              </a:rPr>
              <a:t>---</a:t>
            </a:r>
            <a:r>
              <a:rPr kumimoji="1" lang="en-US" altLang="ja-JP" sz="2000" dirty="0"/>
              <a:t>+</a:t>
            </a:r>
            <a:r>
              <a:rPr kumimoji="1" lang="en-US" altLang="ja-JP" sz="2000" dirty="0">
                <a:solidFill>
                  <a:schemeClr val="bg1"/>
                </a:solidFill>
              </a:rPr>
              <a:t>---</a:t>
            </a:r>
            <a:r>
              <a:rPr kumimoji="1" lang="en-US" altLang="ja-JP" sz="2000" dirty="0"/>
              <a:t>+</a:t>
            </a:r>
            <a:r>
              <a:rPr kumimoji="1" lang="en-US" altLang="ja-JP" sz="2000" dirty="0">
                <a:solidFill>
                  <a:schemeClr val="bg1"/>
                </a:solidFill>
              </a:rPr>
              <a:t>---</a:t>
            </a:r>
            <a:r>
              <a:rPr kumimoji="1" lang="en-US" altLang="ja-JP" sz="2000" dirty="0"/>
              <a:t>+</a:t>
            </a:r>
          </a:p>
          <a:p>
            <a:r>
              <a:rPr lang="en-US" altLang="ja-JP" sz="2000" dirty="0"/>
              <a:t>|  8  |  1     2  |</a:t>
            </a:r>
          </a:p>
          <a:p>
            <a:r>
              <a:rPr kumimoji="1" lang="en-US" altLang="ja-JP" sz="2000" dirty="0"/>
              <a:t>+---+---+---+</a:t>
            </a:r>
          </a:p>
        </p:txBody>
      </p:sp>
    </p:spTree>
    <p:extLst>
      <p:ext uri="{BB962C8B-B14F-4D97-AF65-F5344CB8AC3E}">
        <p14:creationId xmlns:p14="http://schemas.microsoft.com/office/powerpoint/2010/main" val="11077852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A5C7DE-48F9-AC60-4AAD-56418AFBD979}"/>
              </a:ext>
            </a:extLst>
          </p:cNvPr>
          <p:cNvSpPr>
            <a:spLocks noGrp="1"/>
          </p:cNvSpPr>
          <p:nvPr>
            <p:ph type="title"/>
          </p:nvPr>
        </p:nvSpPr>
        <p:spPr/>
        <p:txBody>
          <a:bodyPr/>
          <a:lstStyle/>
          <a:p>
            <a:r>
              <a:rPr kumimoji="1" lang="ja-JP" altLang="en-US" dirty="0"/>
              <a:t>足立法とは？</a:t>
            </a:r>
          </a:p>
        </p:txBody>
      </p:sp>
      <p:sp>
        <p:nvSpPr>
          <p:cNvPr id="3" name="コンテンツ プレースホルダー 2">
            <a:extLst>
              <a:ext uri="{FF2B5EF4-FFF2-40B4-BE49-F238E27FC236}">
                <a16:creationId xmlns:a16="http://schemas.microsoft.com/office/drawing/2014/main" id="{D32DC51F-F4EE-5CC6-3038-501B98761E37}"/>
              </a:ext>
            </a:extLst>
          </p:cNvPr>
          <p:cNvSpPr>
            <a:spLocks noGrp="1"/>
          </p:cNvSpPr>
          <p:nvPr>
            <p:ph idx="1"/>
          </p:nvPr>
        </p:nvSpPr>
        <p:spPr/>
        <p:txBody>
          <a:bodyPr>
            <a:normAutofit/>
          </a:bodyPr>
          <a:lstStyle/>
          <a:p>
            <a:pPr marL="0" indent="0">
              <a:buNone/>
            </a:pPr>
            <a:r>
              <a:rPr kumimoji="1" lang="ja-JP" altLang="en-US" dirty="0"/>
              <a:t>足立法は、</a:t>
            </a:r>
            <a:r>
              <a:rPr kumimoji="1" lang="en-US" altLang="ja-JP" dirty="0"/>
              <a:t>1984 </a:t>
            </a:r>
            <a:r>
              <a:rPr kumimoji="1" lang="ja-JP" altLang="en-US" dirty="0"/>
              <a:t>年に足立氏によって提案された探索アルゴリズム。</a:t>
            </a:r>
            <a:endParaRPr kumimoji="1" lang="en-US" altLang="ja-JP" dirty="0"/>
          </a:p>
          <a:p>
            <a:pPr marL="0" indent="0">
              <a:buNone/>
            </a:pPr>
            <a:r>
              <a:rPr kumimoji="1" lang="ja-JP" altLang="en-US" dirty="0"/>
              <a:t>足立法の手順は以下の通り</a:t>
            </a:r>
          </a:p>
          <a:p>
            <a:pPr marL="0" indent="0">
              <a:buNone/>
            </a:pPr>
            <a:r>
              <a:rPr kumimoji="1" lang="en-US" altLang="ja-JP" dirty="0"/>
              <a:t>(1) </a:t>
            </a:r>
            <a:r>
              <a:rPr kumimoji="1" lang="ja-JP" altLang="en-US" dirty="0"/>
              <a:t>現在地から目的地までの</a:t>
            </a:r>
            <a:r>
              <a:rPr kumimoji="1" lang="ja-JP" altLang="en-US" dirty="0">
                <a:solidFill>
                  <a:srgbClr val="FF0000"/>
                </a:solidFill>
              </a:rPr>
              <a:t>理想</a:t>
            </a:r>
            <a:r>
              <a:rPr kumimoji="1" lang="ja-JP" altLang="en-US" dirty="0"/>
              <a:t>最短経路を導出する。</a:t>
            </a:r>
          </a:p>
          <a:p>
            <a:pPr marL="0" indent="0">
              <a:buNone/>
            </a:pPr>
            <a:r>
              <a:rPr kumimoji="1" lang="en-US" altLang="ja-JP" dirty="0"/>
              <a:t>(2) </a:t>
            </a:r>
            <a:r>
              <a:rPr kumimoji="1" lang="ja-JP" altLang="en-US" dirty="0"/>
              <a:t>導出した理想最短経路の方向に進行する。</a:t>
            </a:r>
          </a:p>
        </p:txBody>
      </p:sp>
      <p:sp>
        <p:nvSpPr>
          <p:cNvPr id="5" name="テキスト ボックス 4">
            <a:extLst>
              <a:ext uri="{FF2B5EF4-FFF2-40B4-BE49-F238E27FC236}">
                <a16:creationId xmlns:a16="http://schemas.microsoft.com/office/drawing/2014/main" id="{EDC8A9BD-2263-B33A-5BF9-4773E7054FF4}"/>
              </a:ext>
            </a:extLst>
          </p:cNvPr>
          <p:cNvSpPr txBox="1"/>
          <p:nvPr/>
        </p:nvSpPr>
        <p:spPr>
          <a:xfrm>
            <a:off x="4494178" y="6657945"/>
            <a:ext cx="7791855" cy="400110"/>
          </a:xfrm>
          <a:prstGeom prst="rect">
            <a:avLst/>
          </a:prstGeom>
          <a:noFill/>
        </p:spPr>
        <p:txBody>
          <a:bodyPr wrap="square">
            <a:spAutoFit/>
          </a:bodyPr>
          <a:lstStyle/>
          <a:p>
            <a:r>
              <a:rPr lang="ja-JP" altLang="en-US" sz="1000" dirty="0">
                <a:hlinkClick r:id="rId2"/>
              </a:rPr>
              <a:t>https://uec.repo.nii.ac.jp/?action=repository_action_common_download&amp;item_id=4978&amp;item_no=1&amp;attribute_id=20&amp;file_no=1</a:t>
            </a:r>
            <a:endParaRPr lang="en-US" altLang="ja-JP" sz="1000" dirty="0"/>
          </a:p>
          <a:p>
            <a:endParaRPr lang="ja-JP" altLang="en-US" sz="1000" dirty="0"/>
          </a:p>
        </p:txBody>
      </p:sp>
    </p:spTree>
    <p:extLst>
      <p:ext uri="{BB962C8B-B14F-4D97-AF65-F5344CB8AC3E}">
        <p14:creationId xmlns:p14="http://schemas.microsoft.com/office/powerpoint/2010/main" val="688933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088955-4C77-9C57-C1CA-B2EF0D9A26F1}"/>
              </a:ext>
            </a:extLst>
          </p:cNvPr>
          <p:cNvSpPr>
            <a:spLocks noGrp="1"/>
          </p:cNvSpPr>
          <p:nvPr>
            <p:ph type="title"/>
          </p:nvPr>
        </p:nvSpPr>
        <p:spPr/>
        <p:txBody>
          <a:bodyPr/>
          <a:lstStyle/>
          <a:p>
            <a:r>
              <a:rPr kumimoji="1" lang="ja-JP" altLang="en-US" dirty="0"/>
              <a:t>任意の速度でモータを回そう</a:t>
            </a:r>
          </a:p>
        </p:txBody>
      </p:sp>
      <p:sp>
        <p:nvSpPr>
          <p:cNvPr id="3" name="コンテンツ プレースホルダー 2">
            <a:extLst>
              <a:ext uri="{FF2B5EF4-FFF2-40B4-BE49-F238E27FC236}">
                <a16:creationId xmlns:a16="http://schemas.microsoft.com/office/drawing/2014/main" id="{945B762C-EA98-CB72-E7D0-EA7A2A189707}"/>
              </a:ext>
            </a:extLst>
          </p:cNvPr>
          <p:cNvSpPr>
            <a:spLocks noGrp="1"/>
          </p:cNvSpPr>
          <p:nvPr>
            <p:ph idx="1"/>
          </p:nvPr>
        </p:nvSpPr>
        <p:spPr/>
        <p:txBody>
          <a:bodyPr/>
          <a:lstStyle/>
          <a:p>
            <a:r>
              <a:rPr kumimoji="1" lang="en-US" altLang="ja-JP" dirty="0">
                <a:hlinkClick r:id="rId2"/>
              </a:rPr>
              <a:t>https://umuoumu.blog.fc2.com/blog-entry-49.html</a:t>
            </a:r>
          </a:p>
          <a:p>
            <a:pPr marL="0" indent="0">
              <a:buNone/>
            </a:pPr>
            <a:endParaRPr kumimoji="1" lang="ja-JP" altLang="en-US" dirty="0"/>
          </a:p>
        </p:txBody>
      </p:sp>
    </p:spTree>
    <p:extLst>
      <p:ext uri="{BB962C8B-B14F-4D97-AF65-F5344CB8AC3E}">
        <p14:creationId xmlns:p14="http://schemas.microsoft.com/office/powerpoint/2010/main" val="2713023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正方形/長方形 249">
            <a:extLst>
              <a:ext uri="{FF2B5EF4-FFF2-40B4-BE49-F238E27FC236}">
                <a16:creationId xmlns:a16="http://schemas.microsoft.com/office/drawing/2014/main" id="{FAE63E3E-1EB1-61A1-AFF5-A293E8F75865}"/>
              </a:ext>
            </a:extLst>
          </p:cNvPr>
          <p:cNvSpPr/>
          <p:nvPr/>
        </p:nvSpPr>
        <p:spPr>
          <a:xfrm>
            <a:off x="7481667" y="6076210"/>
            <a:ext cx="355589" cy="338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EDFDC07D-1C27-C653-0FBA-A2F5D4692D4F}"/>
              </a:ext>
            </a:extLst>
          </p:cNvPr>
          <p:cNvSpPr>
            <a:spLocks noGrp="1"/>
          </p:cNvSpPr>
          <p:nvPr>
            <p:ph type="title"/>
          </p:nvPr>
        </p:nvSpPr>
        <p:spPr/>
        <p:txBody>
          <a:bodyPr/>
          <a:lstStyle/>
          <a:p>
            <a:r>
              <a:rPr kumimoji="1" lang="ja-JP" altLang="en-US" dirty="0"/>
              <a:t>現在地から目的地までの</a:t>
            </a:r>
            <a:br>
              <a:rPr kumimoji="1" lang="en-US" altLang="ja-JP" dirty="0"/>
            </a:br>
            <a:r>
              <a:rPr kumimoji="1" lang="ja-JP" altLang="en-US" dirty="0"/>
              <a:t>理想最短経路を導出</a:t>
            </a:r>
          </a:p>
        </p:txBody>
      </p:sp>
      <p:sp>
        <p:nvSpPr>
          <p:cNvPr id="3" name="コンテンツ プレースホルダー 2">
            <a:extLst>
              <a:ext uri="{FF2B5EF4-FFF2-40B4-BE49-F238E27FC236}">
                <a16:creationId xmlns:a16="http://schemas.microsoft.com/office/drawing/2014/main" id="{71BCD73F-6EA8-5E85-C754-AC8FA0D5C2FB}"/>
              </a:ext>
            </a:extLst>
          </p:cNvPr>
          <p:cNvSpPr>
            <a:spLocks noGrp="1"/>
          </p:cNvSpPr>
          <p:nvPr>
            <p:ph idx="1"/>
          </p:nvPr>
        </p:nvSpPr>
        <p:spPr>
          <a:xfrm>
            <a:off x="838199" y="1825625"/>
            <a:ext cx="11087909" cy="1733720"/>
          </a:xfrm>
        </p:spPr>
        <p:txBody>
          <a:bodyPr>
            <a:normAutofit fontScale="55000" lnSpcReduction="20000"/>
          </a:bodyPr>
          <a:lstStyle/>
          <a:p>
            <a:r>
              <a:rPr kumimoji="1" lang="ja-JP" altLang="en-US" dirty="0"/>
              <a:t>歩数マップを作成する</a:t>
            </a:r>
            <a:endParaRPr kumimoji="1" lang="en-US" altLang="ja-JP" dirty="0"/>
          </a:p>
          <a:p>
            <a:pPr marL="0" indent="0">
              <a:buNone/>
            </a:pPr>
            <a:r>
              <a:rPr kumimoji="1" lang="ja-JP" altLang="en-US" dirty="0"/>
              <a:t>ゴールの座標の歩数を</a:t>
            </a:r>
            <a:r>
              <a:rPr kumimoji="1" lang="en-US" altLang="ja-JP" dirty="0"/>
              <a:t>0</a:t>
            </a:r>
            <a:r>
              <a:rPr kumimoji="1" lang="ja-JP" altLang="en-US" dirty="0"/>
              <a:t>とし、そこから</a:t>
            </a:r>
            <a:r>
              <a:rPr kumimoji="1" lang="en-US" altLang="ja-JP" dirty="0"/>
              <a:t>1</a:t>
            </a:r>
            <a:r>
              <a:rPr kumimoji="1" lang="ja-JP" altLang="en-US" dirty="0"/>
              <a:t>回で移動できるマスの歩数を</a:t>
            </a:r>
            <a:r>
              <a:rPr kumimoji="1" lang="en-US" altLang="ja-JP" dirty="0"/>
              <a:t>1</a:t>
            </a:r>
            <a:r>
              <a:rPr kumimoji="1" lang="ja-JP" altLang="en-US" dirty="0"/>
              <a:t>とする．</a:t>
            </a:r>
            <a:endParaRPr kumimoji="1" lang="en-US" altLang="ja-JP" dirty="0"/>
          </a:p>
          <a:p>
            <a:pPr marL="0" indent="0">
              <a:buNone/>
            </a:pPr>
            <a:r>
              <a:rPr kumimoji="1" lang="ja-JP" altLang="en-US" dirty="0"/>
              <a:t>ゴールから</a:t>
            </a:r>
            <a:r>
              <a:rPr lang="en-US" altLang="ja-JP" dirty="0"/>
              <a:t>n</a:t>
            </a:r>
            <a:r>
              <a:rPr kumimoji="1" lang="ja-JP" altLang="en-US" dirty="0"/>
              <a:t>回で移動できるマスの歩数を</a:t>
            </a:r>
            <a:r>
              <a:rPr lang="en-US" altLang="ja-JP" dirty="0"/>
              <a:t>n</a:t>
            </a:r>
            <a:r>
              <a:rPr lang="ja-JP" altLang="en-US" dirty="0"/>
              <a:t>としていく。</a:t>
            </a:r>
            <a:endParaRPr lang="en-US" altLang="ja-JP" dirty="0"/>
          </a:p>
          <a:p>
            <a:pPr marL="0" indent="0">
              <a:buNone/>
            </a:pPr>
            <a:r>
              <a:rPr kumimoji="1" lang="ja-JP" altLang="en-US" dirty="0"/>
              <a:t>これによって常に歩数が減る方向に移動していくことで左図のような最短経路が算出できる。</a:t>
            </a:r>
            <a:endParaRPr kumimoji="1" lang="en-US" altLang="ja-JP" dirty="0"/>
          </a:p>
          <a:p>
            <a:pPr marL="0" indent="0">
              <a:buNone/>
            </a:pPr>
            <a:r>
              <a:rPr kumimoji="1" lang="ja-JP" altLang="en-US" dirty="0"/>
              <a:t>しかし、実際はまだ探索中ですべての壁情報があるわけではないため右図のような理想最短経路が算出できる。</a:t>
            </a:r>
            <a:endParaRPr kumimoji="1" lang="en-US" altLang="ja-JP" dirty="0"/>
          </a:p>
          <a:p>
            <a:pPr marL="0" indent="0">
              <a:buNone/>
            </a:pPr>
            <a:r>
              <a:rPr kumimoji="1" lang="ja-JP" altLang="en-US" dirty="0"/>
              <a:t>壁情報が更新されるたびに歩数マップを更新していき、新の最短経路に近づけていく。</a:t>
            </a:r>
          </a:p>
        </p:txBody>
      </p:sp>
      <p:cxnSp>
        <p:nvCxnSpPr>
          <p:cNvPr id="88" name="直線コネクタ 87">
            <a:extLst>
              <a:ext uri="{FF2B5EF4-FFF2-40B4-BE49-F238E27FC236}">
                <a16:creationId xmlns:a16="http://schemas.microsoft.com/office/drawing/2014/main" id="{DC958A46-F074-7BEC-FF64-FF9867C5744D}"/>
              </a:ext>
            </a:extLst>
          </p:cNvPr>
          <p:cNvCxnSpPr>
            <a:cxnSpLocks/>
          </p:cNvCxnSpPr>
          <p:nvPr/>
        </p:nvCxnSpPr>
        <p:spPr>
          <a:xfrm>
            <a:off x="1781131" y="5150725"/>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B1566C52-E8E0-BCA7-7742-E6C562B801F6}"/>
              </a:ext>
            </a:extLst>
          </p:cNvPr>
          <p:cNvCxnSpPr>
            <a:cxnSpLocks/>
          </p:cNvCxnSpPr>
          <p:nvPr/>
        </p:nvCxnSpPr>
        <p:spPr>
          <a:xfrm flipV="1">
            <a:off x="2483864" y="5150725"/>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1A941005-EE2C-DB52-CCBD-788A1306E1F9}"/>
              </a:ext>
            </a:extLst>
          </p:cNvPr>
          <p:cNvCxnSpPr>
            <a:cxnSpLocks/>
          </p:cNvCxnSpPr>
          <p:nvPr/>
        </p:nvCxnSpPr>
        <p:spPr>
          <a:xfrm flipV="1">
            <a:off x="1781131" y="5150725"/>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C840F72E-A771-FAA8-4092-C31D173D800A}"/>
              </a:ext>
            </a:extLst>
          </p:cNvPr>
          <p:cNvCxnSpPr>
            <a:cxnSpLocks/>
          </p:cNvCxnSpPr>
          <p:nvPr/>
        </p:nvCxnSpPr>
        <p:spPr>
          <a:xfrm flipV="1">
            <a:off x="2483864" y="5887324"/>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45F33D0D-7AA0-9A4C-F5DC-41FE95DC9AFD}"/>
              </a:ext>
            </a:extLst>
          </p:cNvPr>
          <p:cNvCxnSpPr>
            <a:cxnSpLocks/>
          </p:cNvCxnSpPr>
          <p:nvPr/>
        </p:nvCxnSpPr>
        <p:spPr>
          <a:xfrm flipV="1">
            <a:off x="1781131" y="5887324"/>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098D57AF-4BA3-2DAF-B98F-5C02ECE9F422}"/>
              </a:ext>
            </a:extLst>
          </p:cNvPr>
          <p:cNvCxnSpPr>
            <a:cxnSpLocks/>
          </p:cNvCxnSpPr>
          <p:nvPr/>
        </p:nvCxnSpPr>
        <p:spPr>
          <a:xfrm>
            <a:off x="1781131" y="5887324"/>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6DBE4E87-6A6A-2CD6-7633-C64FE7773887}"/>
              </a:ext>
            </a:extLst>
          </p:cNvPr>
          <p:cNvCxnSpPr>
            <a:cxnSpLocks/>
          </p:cNvCxnSpPr>
          <p:nvPr/>
        </p:nvCxnSpPr>
        <p:spPr>
          <a:xfrm>
            <a:off x="1781131" y="6615457"/>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5" name="正方形/長方形 94">
            <a:extLst>
              <a:ext uri="{FF2B5EF4-FFF2-40B4-BE49-F238E27FC236}">
                <a16:creationId xmlns:a16="http://schemas.microsoft.com/office/drawing/2014/main" id="{6D34EC63-CDCB-8F91-618F-5C5AF344A5A2}"/>
              </a:ext>
            </a:extLst>
          </p:cNvPr>
          <p:cNvSpPr/>
          <p:nvPr/>
        </p:nvSpPr>
        <p:spPr>
          <a:xfrm>
            <a:off x="2420368" y="51083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正方形/長方形 95">
            <a:extLst>
              <a:ext uri="{FF2B5EF4-FFF2-40B4-BE49-F238E27FC236}">
                <a16:creationId xmlns:a16="http://schemas.microsoft.com/office/drawing/2014/main" id="{05BCAB86-6BD4-97FB-28AB-9BADC0D3BD9F}"/>
              </a:ext>
            </a:extLst>
          </p:cNvPr>
          <p:cNvSpPr/>
          <p:nvPr/>
        </p:nvSpPr>
        <p:spPr>
          <a:xfrm>
            <a:off x="1717647" y="51083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正方形/長方形 96">
            <a:extLst>
              <a:ext uri="{FF2B5EF4-FFF2-40B4-BE49-F238E27FC236}">
                <a16:creationId xmlns:a16="http://schemas.microsoft.com/office/drawing/2014/main" id="{7B63343C-1499-5043-5D82-273069C4F2AB}"/>
              </a:ext>
            </a:extLst>
          </p:cNvPr>
          <p:cNvSpPr/>
          <p:nvPr/>
        </p:nvSpPr>
        <p:spPr>
          <a:xfrm>
            <a:off x="2420367" y="582805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a:extLst>
              <a:ext uri="{FF2B5EF4-FFF2-40B4-BE49-F238E27FC236}">
                <a16:creationId xmlns:a16="http://schemas.microsoft.com/office/drawing/2014/main" id="{C0981930-78D4-FE75-AE2C-7B518ECE8B23}"/>
              </a:ext>
            </a:extLst>
          </p:cNvPr>
          <p:cNvSpPr/>
          <p:nvPr/>
        </p:nvSpPr>
        <p:spPr>
          <a:xfrm>
            <a:off x="1717646" y="582805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正方形/長方形 98">
            <a:extLst>
              <a:ext uri="{FF2B5EF4-FFF2-40B4-BE49-F238E27FC236}">
                <a16:creationId xmlns:a16="http://schemas.microsoft.com/office/drawing/2014/main" id="{31CDD03E-6C5E-A18D-06C6-1CFD8F28309F}"/>
              </a:ext>
            </a:extLst>
          </p:cNvPr>
          <p:cNvSpPr/>
          <p:nvPr/>
        </p:nvSpPr>
        <p:spPr>
          <a:xfrm>
            <a:off x="2420367" y="655619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正方形/長方形 99">
            <a:extLst>
              <a:ext uri="{FF2B5EF4-FFF2-40B4-BE49-F238E27FC236}">
                <a16:creationId xmlns:a16="http://schemas.microsoft.com/office/drawing/2014/main" id="{FC90CC2F-4F85-5184-EB7F-63518F7CBF2B}"/>
              </a:ext>
            </a:extLst>
          </p:cNvPr>
          <p:cNvSpPr/>
          <p:nvPr/>
        </p:nvSpPr>
        <p:spPr>
          <a:xfrm>
            <a:off x="1717646" y="655619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1" name="直線コネクタ 100">
            <a:extLst>
              <a:ext uri="{FF2B5EF4-FFF2-40B4-BE49-F238E27FC236}">
                <a16:creationId xmlns:a16="http://schemas.microsoft.com/office/drawing/2014/main" id="{77D3C77C-FCCB-149F-21A0-895CEBB46D8A}"/>
              </a:ext>
            </a:extLst>
          </p:cNvPr>
          <p:cNvCxnSpPr>
            <a:cxnSpLocks/>
          </p:cNvCxnSpPr>
          <p:nvPr/>
        </p:nvCxnSpPr>
        <p:spPr>
          <a:xfrm>
            <a:off x="1781131" y="3711391"/>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02" name="直線コネクタ 101">
            <a:extLst>
              <a:ext uri="{FF2B5EF4-FFF2-40B4-BE49-F238E27FC236}">
                <a16:creationId xmlns:a16="http://schemas.microsoft.com/office/drawing/2014/main" id="{AFF22875-BE78-B069-16A9-78976CAA99F1}"/>
              </a:ext>
            </a:extLst>
          </p:cNvPr>
          <p:cNvCxnSpPr>
            <a:cxnSpLocks/>
          </p:cNvCxnSpPr>
          <p:nvPr/>
        </p:nvCxnSpPr>
        <p:spPr>
          <a:xfrm flipV="1">
            <a:off x="2483864" y="3711391"/>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03" name="直線コネクタ 102">
            <a:extLst>
              <a:ext uri="{FF2B5EF4-FFF2-40B4-BE49-F238E27FC236}">
                <a16:creationId xmlns:a16="http://schemas.microsoft.com/office/drawing/2014/main" id="{E631F2C1-6832-8998-ACA8-06DFF7DAB97C}"/>
              </a:ext>
            </a:extLst>
          </p:cNvPr>
          <p:cNvCxnSpPr>
            <a:cxnSpLocks/>
          </p:cNvCxnSpPr>
          <p:nvPr/>
        </p:nvCxnSpPr>
        <p:spPr>
          <a:xfrm flipV="1">
            <a:off x="1781131" y="3711391"/>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3473A19C-5190-FDA4-4C2F-F9C399A1CD84}"/>
              </a:ext>
            </a:extLst>
          </p:cNvPr>
          <p:cNvCxnSpPr>
            <a:cxnSpLocks/>
          </p:cNvCxnSpPr>
          <p:nvPr/>
        </p:nvCxnSpPr>
        <p:spPr>
          <a:xfrm flipV="1">
            <a:off x="2483864" y="4447990"/>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2A7C921D-F8EC-FD48-78D3-DF8472761406}"/>
              </a:ext>
            </a:extLst>
          </p:cNvPr>
          <p:cNvCxnSpPr>
            <a:cxnSpLocks/>
          </p:cNvCxnSpPr>
          <p:nvPr/>
        </p:nvCxnSpPr>
        <p:spPr>
          <a:xfrm flipV="1">
            <a:off x="1781131" y="4447990"/>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864C7E6F-7EDD-59EF-1FDF-8982AA5FF2BF}"/>
              </a:ext>
            </a:extLst>
          </p:cNvPr>
          <p:cNvCxnSpPr>
            <a:cxnSpLocks/>
          </p:cNvCxnSpPr>
          <p:nvPr/>
        </p:nvCxnSpPr>
        <p:spPr>
          <a:xfrm>
            <a:off x="1781131" y="4447990"/>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07" name="正方形/長方形 106">
            <a:extLst>
              <a:ext uri="{FF2B5EF4-FFF2-40B4-BE49-F238E27FC236}">
                <a16:creationId xmlns:a16="http://schemas.microsoft.com/office/drawing/2014/main" id="{508AE982-23AB-839E-3356-B61693F9FD9F}"/>
              </a:ext>
            </a:extLst>
          </p:cNvPr>
          <p:cNvSpPr/>
          <p:nvPr/>
        </p:nvSpPr>
        <p:spPr>
          <a:xfrm>
            <a:off x="2420368" y="36690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正方形/長方形 107">
            <a:extLst>
              <a:ext uri="{FF2B5EF4-FFF2-40B4-BE49-F238E27FC236}">
                <a16:creationId xmlns:a16="http://schemas.microsoft.com/office/drawing/2014/main" id="{280B5FEA-D281-1A8F-B376-112265BE45E5}"/>
              </a:ext>
            </a:extLst>
          </p:cNvPr>
          <p:cNvSpPr/>
          <p:nvPr/>
        </p:nvSpPr>
        <p:spPr>
          <a:xfrm>
            <a:off x="1717647" y="36690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正方形/長方形 108">
            <a:extLst>
              <a:ext uri="{FF2B5EF4-FFF2-40B4-BE49-F238E27FC236}">
                <a16:creationId xmlns:a16="http://schemas.microsoft.com/office/drawing/2014/main" id="{0D4340C3-326B-AF9B-7F5D-1C1BCD628048}"/>
              </a:ext>
            </a:extLst>
          </p:cNvPr>
          <p:cNvSpPr/>
          <p:nvPr/>
        </p:nvSpPr>
        <p:spPr>
          <a:xfrm>
            <a:off x="2420367" y="438872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正方形/長方形 109">
            <a:extLst>
              <a:ext uri="{FF2B5EF4-FFF2-40B4-BE49-F238E27FC236}">
                <a16:creationId xmlns:a16="http://schemas.microsoft.com/office/drawing/2014/main" id="{DBE89986-F2DE-AC7F-5EF8-3351D8000B34}"/>
              </a:ext>
            </a:extLst>
          </p:cNvPr>
          <p:cNvSpPr/>
          <p:nvPr/>
        </p:nvSpPr>
        <p:spPr>
          <a:xfrm>
            <a:off x="1717646" y="438872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1" name="直線コネクタ 110">
            <a:extLst>
              <a:ext uri="{FF2B5EF4-FFF2-40B4-BE49-F238E27FC236}">
                <a16:creationId xmlns:a16="http://schemas.microsoft.com/office/drawing/2014/main" id="{3BFC3B0B-5BB4-A671-8084-556AA51F3E12}"/>
              </a:ext>
            </a:extLst>
          </p:cNvPr>
          <p:cNvCxnSpPr>
            <a:cxnSpLocks/>
          </p:cNvCxnSpPr>
          <p:nvPr/>
        </p:nvCxnSpPr>
        <p:spPr>
          <a:xfrm>
            <a:off x="2505032" y="5150725"/>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BC7EB872-7453-8562-E34C-2F8E2F2891E3}"/>
              </a:ext>
            </a:extLst>
          </p:cNvPr>
          <p:cNvCxnSpPr>
            <a:cxnSpLocks/>
          </p:cNvCxnSpPr>
          <p:nvPr/>
        </p:nvCxnSpPr>
        <p:spPr>
          <a:xfrm flipV="1">
            <a:off x="3207765" y="5150725"/>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51AD5A59-C84E-B22F-9452-384F25BED726}"/>
              </a:ext>
            </a:extLst>
          </p:cNvPr>
          <p:cNvCxnSpPr>
            <a:cxnSpLocks/>
          </p:cNvCxnSpPr>
          <p:nvPr/>
        </p:nvCxnSpPr>
        <p:spPr>
          <a:xfrm flipV="1">
            <a:off x="3207765" y="5887324"/>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14" name="直線コネクタ 113">
            <a:extLst>
              <a:ext uri="{FF2B5EF4-FFF2-40B4-BE49-F238E27FC236}">
                <a16:creationId xmlns:a16="http://schemas.microsoft.com/office/drawing/2014/main" id="{51A43D40-25A8-A98B-5D71-98237EC5E9D9}"/>
              </a:ext>
            </a:extLst>
          </p:cNvPr>
          <p:cNvCxnSpPr>
            <a:cxnSpLocks/>
          </p:cNvCxnSpPr>
          <p:nvPr/>
        </p:nvCxnSpPr>
        <p:spPr>
          <a:xfrm>
            <a:off x="2505032" y="5887324"/>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15" name="直線コネクタ 114">
            <a:extLst>
              <a:ext uri="{FF2B5EF4-FFF2-40B4-BE49-F238E27FC236}">
                <a16:creationId xmlns:a16="http://schemas.microsoft.com/office/drawing/2014/main" id="{2D96CF94-9B58-0112-E1EB-68FDA3180629}"/>
              </a:ext>
            </a:extLst>
          </p:cNvPr>
          <p:cNvCxnSpPr>
            <a:cxnSpLocks/>
          </p:cNvCxnSpPr>
          <p:nvPr/>
        </p:nvCxnSpPr>
        <p:spPr>
          <a:xfrm>
            <a:off x="2505032" y="6615457"/>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6" name="正方形/長方形 115">
            <a:extLst>
              <a:ext uri="{FF2B5EF4-FFF2-40B4-BE49-F238E27FC236}">
                <a16:creationId xmlns:a16="http://schemas.microsoft.com/office/drawing/2014/main" id="{316C7797-2E6E-2DD5-BE66-99ED2BA6BA7B}"/>
              </a:ext>
            </a:extLst>
          </p:cNvPr>
          <p:cNvSpPr/>
          <p:nvPr/>
        </p:nvSpPr>
        <p:spPr>
          <a:xfrm>
            <a:off x="3144269" y="51083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正方形/長方形 116">
            <a:extLst>
              <a:ext uri="{FF2B5EF4-FFF2-40B4-BE49-F238E27FC236}">
                <a16:creationId xmlns:a16="http://schemas.microsoft.com/office/drawing/2014/main" id="{CC40A0DB-18D3-A9BA-ED78-1CF0BDDE67D9}"/>
              </a:ext>
            </a:extLst>
          </p:cNvPr>
          <p:cNvSpPr/>
          <p:nvPr/>
        </p:nvSpPr>
        <p:spPr>
          <a:xfrm>
            <a:off x="3144268" y="582805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正方形/長方形 117">
            <a:extLst>
              <a:ext uri="{FF2B5EF4-FFF2-40B4-BE49-F238E27FC236}">
                <a16:creationId xmlns:a16="http://schemas.microsoft.com/office/drawing/2014/main" id="{717B932A-BD72-2986-E09F-72E7E8851878}"/>
              </a:ext>
            </a:extLst>
          </p:cNvPr>
          <p:cNvSpPr/>
          <p:nvPr/>
        </p:nvSpPr>
        <p:spPr>
          <a:xfrm>
            <a:off x="3144268" y="655619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9" name="直線コネクタ 118">
            <a:extLst>
              <a:ext uri="{FF2B5EF4-FFF2-40B4-BE49-F238E27FC236}">
                <a16:creationId xmlns:a16="http://schemas.microsoft.com/office/drawing/2014/main" id="{F343EC86-6206-9FA5-F96E-8D8C15886AEA}"/>
              </a:ext>
            </a:extLst>
          </p:cNvPr>
          <p:cNvCxnSpPr>
            <a:cxnSpLocks/>
          </p:cNvCxnSpPr>
          <p:nvPr/>
        </p:nvCxnSpPr>
        <p:spPr>
          <a:xfrm>
            <a:off x="2505032" y="3711391"/>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20" name="直線コネクタ 119">
            <a:extLst>
              <a:ext uri="{FF2B5EF4-FFF2-40B4-BE49-F238E27FC236}">
                <a16:creationId xmlns:a16="http://schemas.microsoft.com/office/drawing/2014/main" id="{91D13636-229F-5325-898E-A1ACE3AA51E9}"/>
              </a:ext>
            </a:extLst>
          </p:cNvPr>
          <p:cNvCxnSpPr>
            <a:cxnSpLocks/>
          </p:cNvCxnSpPr>
          <p:nvPr/>
        </p:nvCxnSpPr>
        <p:spPr>
          <a:xfrm flipV="1">
            <a:off x="3207765" y="3711391"/>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EA44FE90-0D51-6D35-8FBF-40CD2DE92100}"/>
              </a:ext>
            </a:extLst>
          </p:cNvPr>
          <p:cNvCxnSpPr>
            <a:cxnSpLocks/>
          </p:cNvCxnSpPr>
          <p:nvPr/>
        </p:nvCxnSpPr>
        <p:spPr>
          <a:xfrm flipV="1">
            <a:off x="3207765" y="4447990"/>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76050E2D-E1DE-593A-A683-49D4DA8DEC8A}"/>
              </a:ext>
            </a:extLst>
          </p:cNvPr>
          <p:cNvCxnSpPr>
            <a:cxnSpLocks/>
          </p:cNvCxnSpPr>
          <p:nvPr/>
        </p:nvCxnSpPr>
        <p:spPr>
          <a:xfrm>
            <a:off x="2505032" y="4447990"/>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23" name="正方形/長方形 122">
            <a:extLst>
              <a:ext uri="{FF2B5EF4-FFF2-40B4-BE49-F238E27FC236}">
                <a16:creationId xmlns:a16="http://schemas.microsoft.com/office/drawing/2014/main" id="{80D44F0A-F0F7-F54B-AEA6-679E93B2BD9C}"/>
              </a:ext>
            </a:extLst>
          </p:cNvPr>
          <p:cNvSpPr/>
          <p:nvPr/>
        </p:nvSpPr>
        <p:spPr>
          <a:xfrm>
            <a:off x="3144269" y="36690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正方形/長方形 123">
            <a:extLst>
              <a:ext uri="{FF2B5EF4-FFF2-40B4-BE49-F238E27FC236}">
                <a16:creationId xmlns:a16="http://schemas.microsoft.com/office/drawing/2014/main" id="{0442261B-102C-9F89-3913-69C0D22A96F3}"/>
              </a:ext>
            </a:extLst>
          </p:cNvPr>
          <p:cNvSpPr/>
          <p:nvPr/>
        </p:nvSpPr>
        <p:spPr>
          <a:xfrm>
            <a:off x="3144268" y="438872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5" name="直線コネクタ 124">
            <a:extLst>
              <a:ext uri="{FF2B5EF4-FFF2-40B4-BE49-F238E27FC236}">
                <a16:creationId xmlns:a16="http://schemas.microsoft.com/office/drawing/2014/main" id="{CC8E627B-69F4-FC80-BC4A-C816F6BA2641}"/>
              </a:ext>
            </a:extLst>
          </p:cNvPr>
          <p:cNvCxnSpPr>
            <a:cxnSpLocks/>
          </p:cNvCxnSpPr>
          <p:nvPr/>
        </p:nvCxnSpPr>
        <p:spPr>
          <a:xfrm>
            <a:off x="3220454" y="5150725"/>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26" name="直線コネクタ 125">
            <a:extLst>
              <a:ext uri="{FF2B5EF4-FFF2-40B4-BE49-F238E27FC236}">
                <a16:creationId xmlns:a16="http://schemas.microsoft.com/office/drawing/2014/main" id="{FDF4564B-18B4-2F25-642B-92182EA2BFE2}"/>
              </a:ext>
            </a:extLst>
          </p:cNvPr>
          <p:cNvCxnSpPr>
            <a:cxnSpLocks/>
          </p:cNvCxnSpPr>
          <p:nvPr/>
        </p:nvCxnSpPr>
        <p:spPr>
          <a:xfrm flipV="1">
            <a:off x="3923187" y="5150725"/>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27" name="直線コネクタ 126">
            <a:extLst>
              <a:ext uri="{FF2B5EF4-FFF2-40B4-BE49-F238E27FC236}">
                <a16:creationId xmlns:a16="http://schemas.microsoft.com/office/drawing/2014/main" id="{956EB002-878D-6186-8945-E000D2D290F2}"/>
              </a:ext>
            </a:extLst>
          </p:cNvPr>
          <p:cNvCxnSpPr>
            <a:cxnSpLocks/>
          </p:cNvCxnSpPr>
          <p:nvPr/>
        </p:nvCxnSpPr>
        <p:spPr>
          <a:xfrm flipV="1">
            <a:off x="3923187" y="5887324"/>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7C05F9C8-16C0-E049-E2B7-76DD95689D55}"/>
              </a:ext>
            </a:extLst>
          </p:cNvPr>
          <p:cNvCxnSpPr>
            <a:cxnSpLocks/>
          </p:cNvCxnSpPr>
          <p:nvPr/>
        </p:nvCxnSpPr>
        <p:spPr>
          <a:xfrm>
            <a:off x="3220454" y="5887324"/>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29" name="直線コネクタ 128">
            <a:extLst>
              <a:ext uri="{FF2B5EF4-FFF2-40B4-BE49-F238E27FC236}">
                <a16:creationId xmlns:a16="http://schemas.microsoft.com/office/drawing/2014/main" id="{593633DE-AFC3-EDD3-C2F5-9FC209F08972}"/>
              </a:ext>
            </a:extLst>
          </p:cNvPr>
          <p:cNvCxnSpPr>
            <a:cxnSpLocks/>
          </p:cNvCxnSpPr>
          <p:nvPr/>
        </p:nvCxnSpPr>
        <p:spPr>
          <a:xfrm>
            <a:off x="3220454" y="6615457"/>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30" name="正方形/長方形 129">
            <a:extLst>
              <a:ext uri="{FF2B5EF4-FFF2-40B4-BE49-F238E27FC236}">
                <a16:creationId xmlns:a16="http://schemas.microsoft.com/office/drawing/2014/main" id="{3EB2B200-62CD-6349-B05E-E91ED11C9865}"/>
              </a:ext>
            </a:extLst>
          </p:cNvPr>
          <p:cNvSpPr/>
          <p:nvPr/>
        </p:nvSpPr>
        <p:spPr>
          <a:xfrm>
            <a:off x="3859691" y="51083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正方形/長方形 130">
            <a:extLst>
              <a:ext uri="{FF2B5EF4-FFF2-40B4-BE49-F238E27FC236}">
                <a16:creationId xmlns:a16="http://schemas.microsoft.com/office/drawing/2014/main" id="{BD55FBF2-859E-E0BF-90FF-57174AA802FE}"/>
              </a:ext>
            </a:extLst>
          </p:cNvPr>
          <p:cNvSpPr/>
          <p:nvPr/>
        </p:nvSpPr>
        <p:spPr>
          <a:xfrm>
            <a:off x="3859690" y="582805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正方形/長方形 131">
            <a:extLst>
              <a:ext uri="{FF2B5EF4-FFF2-40B4-BE49-F238E27FC236}">
                <a16:creationId xmlns:a16="http://schemas.microsoft.com/office/drawing/2014/main" id="{8DDAB6FC-407A-FF8C-E931-93A6B8C77E15}"/>
              </a:ext>
            </a:extLst>
          </p:cNvPr>
          <p:cNvSpPr/>
          <p:nvPr/>
        </p:nvSpPr>
        <p:spPr>
          <a:xfrm>
            <a:off x="3859690" y="655619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3" name="直線コネクタ 132">
            <a:extLst>
              <a:ext uri="{FF2B5EF4-FFF2-40B4-BE49-F238E27FC236}">
                <a16:creationId xmlns:a16="http://schemas.microsoft.com/office/drawing/2014/main" id="{4571F58D-B719-247A-5246-734F05504E18}"/>
              </a:ext>
            </a:extLst>
          </p:cNvPr>
          <p:cNvCxnSpPr>
            <a:cxnSpLocks/>
          </p:cNvCxnSpPr>
          <p:nvPr/>
        </p:nvCxnSpPr>
        <p:spPr>
          <a:xfrm>
            <a:off x="3220454" y="3711391"/>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F8E3DBD5-240A-8F4F-E4A9-56C0C88BE323}"/>
              </a:ext>
            </a:extLst>
          </p:cNvPr>
          <p:cNvCxnSpPr>
            <a:cxnSpLocks/>
          </p:cNvCxnSpPr>
          <p:nvPr/>
        </p:nvCxnSpPr>
        <p:spPr>
          <a:xfrm flipV="1">
            <a:off x="3923187" y="3711391"/>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ED909C85-D21E-F95B-66FA-B1DC17BCC442}"/>
              </a:ext>
            </a:extLst>
          </p:cNvPr>
          <p:cNvCxnSpPr>
            <a:cxnSpLocks/>
          </p:cNvCxnSpPr>
          <p:nvPr/>
        </p:nvCxnSpPr>
        <p:spPr>
          <a:xfrm flipV="1">
            <a:off x="3923187" y="4447990"/>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36" name="直線コネクタ 135">
            <a:extLst>
              <a:ext uri="{FF2B5EF4-FFF2-40B4-BE49-F238E27FC236}">
                <a16:creationId xmlns:a16="http://schemas.microsoft.com/office/drawing/2014/main" id="{EB92F342-B582-4F2B-9FB9-60CF2FA10E10}"/>
              </a:ext>
            </a:extLst>
          </p:cNvPr>
          <p:cNvCxnSpPr>
            <a:cxnSpLocks/>
          </p:cNvCxnSpPr>
          <p:nvPr/>
        </p:nvCxnSpPr>
        <p:spPr>
          <a:xfrm>
            <a:off x="3220454" y="4447990"/>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37" name="正方形/長方形 136">
            <a:extLst>
              <a:ext uri="{FF2B5EF4-FFF2-40B4-BE49-F238E27FC236}">
                <a16:creationId xmlns:a16="http://schemas.microsoft.com/office/drawing/2014/main" id="{B50F29F1-9252-40A1-20DD-94A973180B4A}"/>
              </a:ext>
            </a:extLst>
          </p:cNvPr>
          <p:cNvSpPr/>
          <p:nvPr/>
        </p:nvSpPr>
        <p:spPr>
          <a:xfrm>
            <a:off x="3859691" y="36690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正方形/長方形 137">
            <a:extLst>
              <a:ext uri="{FF2B5EF4-FFF2-40B4-BE49-F238E27FC236}">
                <a16:creationId xmlns:a16="http://schemas.microsoft.com/office/drawing/2014/main" id="{52CF6E29-0FB3-5F7D-DC09-5FCDC15CAFA1}"/>
              </a:ext>
            </a:extLst>
          </p:cNvPr>
          <p:cNvSpPr/>
          <p:nvPr/>
        </p:nvSpPr>
        <p:spPr>
          <a:xfrm>
            <a:off x="3859690" y="438872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9" name="直線コネクタ 138">
            <a:extLst>
              <a:ext uri="{FF2B5EF4-FFF2-40B4-BE49-F238E27FC236}">
                <a16:creationId xmlns:a16="http://schemas.microsoft.com/office/drawing/2014/main" id="{FB91B32B-E5A6-987E-0371-981ECF2FE281}"/>
              </a:ext>
            </a:extLst>
          </p:cNvPr>
          <p:cNvCxnSpPr>
            <a:cxnSpLocks/>
          </p:cNvCxnSpPr>
          <p:nvPr/>
        </p:nvCxnSpPr>
        <p:spPr>
          <a:xfrm>
            <a:off x="3954933" y="5150725"/>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1FF67333-ADFA-CB99-6595-A6F7300540BA}"/>
              </a:ext>
            </a:extLst>
          </p:cNvPr>
          <p:cNvCxnSpPr>
            <a:cxnSpLocks/>
          </p:cNvCxnSpPr>
          <p:nvPr/>
        </p:nvCxnSpPr>
        <p:spPr>
          <a:xfrm flipV="1">
            <a:off x="4657666" y="5150725"/>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1" name="直線コネクタ 140">
            <a:extLst>
              <a:ext uri="{FF2B5EF4-FFF2-40B4-BE49-F238E27FC236}">
                <a16:creationId xmlns:a16="http://schemas.microsoft.com/office/drawing/2014/main" id="{734AB3DF-2AF3-67AB-FD8A-E46EA38295FE}"/>
              </a:ext>
            </a:extLst>
          </p:cNvPr>
          <p:cNvCxnSpPr>
            <a:cxnSpLocks/>
          </p:cNvCxnSpPr>
          <p:nvPr/>
        </p:nvCxnSpPr>
        <p:spPr>
          <a:xfrm flipV="1">
            <a:off x="4657666" y="5887324"/>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直線コネクタ 141">
            <a:extLst>
              <a:ext uri="{FF2B5EF4-FFF2-40B4-BE49-F238E27FC236}">
                <a16:creationId xmlns:a16="http://schemas.microsoft.com/office/drawing/2014/main" id="{B1FF0D84-1B9D-BA12-BC6C-9BD2CBC338AD}"/>
              </a:ext>
            </a:extLst>
          </p:cNvPr>
          <p:cNvCxnSpPr>
            <a:cxnSpLocks/>
          </p:cNvCxnSpPr>
          <p:nvPr/>
        </p:nvCxnSpPr>
        <p:spPr>
          <a:xfrm>
            <a:off x="3954933" y="5887324"/>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54C198E4-754D-C33D-8538-48FC6F48078F}"/>
              </a:ext>
            </a:extLst>
          </p:cNvPr>
          <p:cNvCxnSpPr>
            <a:cxnSpLocks/>
          </p:cNvCxnSpPr>
          <p:nvPr/>
        </p:nvCxnSpPr>
        <p:spPr>
          <a:xfrm>
            <a:off x="3954933" y="6615457"/>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4" name="正方形/長方形 143">
            <a:extLst>
              <a:ext uri="{FF2B5EF4-FFF2-40B4-BE49-F238E27FC236}">
                <a16:creationId xmlns:a16="http://schemas.microsoft.com/office/drawing/2014/main" id="{D2D21605-84AB-CCEE-2CD4-FC1BAFB4D460}"/>
              </a:ext>
            </a:extLst>
          </p:cNvPr>
          <p:cNvSpPr/>
          <p:nvPr/>
        </p:nvSpPr>
        <p:spPr>
          <a:xfrm>
            <a:off x="4594170" y="51083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正方形/長方形 144">
            <a:extLst>
              <a:ext uri="{FF2B5EF4-FFF2-40B4-BE49-F238E27FC236}">
                <a16:creationId xmlns:a16="http://schemas.microsoft.com/office/drawing/2014/main" id="{66110B18-41E4-14B3-7A5F-A57FA703C437}"/>
              </a:ext>
            </a:extLst>
          </p:cNvPr>
          <p:cNvSpPr/>
          <p:nvPr/>
        </p:nvSpPr>
        <p:spPr>
          <a:xfrm>
            <a:off x="4594169" y="582805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 name="正方形/長方形 145">
            <a:extLst>
              <a:ext uri="{FF2B5EF4-FFF2-40B4-BE49-F238E27FC236}">
                <a16:creationId xmlns:a16="http://schemas.microsoft.com/office/drawing/2014/main" id="{4451FAF2-0C88-7314-FA10-92E50CEAD544}"/>
              </a:ext>
            </a:extLst>
          </p:cNvPr>
          <p:cNvSpPr/>
          <p:nvPr/>
        </p:nvSpPr>
        <p:spPr>
          <a:xfrm>
            <a:off x="4594169" y="655619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7" name="直線コネクタ 146">
            <a:extLst>
              <a:ext uri="{FF2B5EF4-FFF2-40B4-BE49-F238E27FC236}">
                <a16:creationId xmlns:a16="http://schemas.microsoft.com/office/drawing/2014/main" id="{186C49CA-57BD-03AB-F1C1-34210D5DCFC5}"/>
              </a:ext>
            </a:extLst>
          </p:cNvPr>
          <p:cNvCxnSpPr>
            <a:cxnSpLocks/>
          </p:cNvCxnSpPr>
          <p:nvPr/>
        </p:nvCxnSpPr>
        <p:spPr>
          <a:xfrm>
            <a:off x="3954933" y="3711391"/>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直線コネクタ 147">
            <a:extLst>
              <a:ext uri="{FF2B5EF4-FFF2-40B4-BE49-F238E27FC236}">
                <a16:creationId xmlns:a16="http://schemas.microsoft.com/office/drawing/2014/main" id="{5D664AF5-F0C9-0D13-F77B-9A2CFC550E88}"/>
              </a:ext>
            </a:extLst>
          </p:cNvPr>
          <p:cNvCxnSpPr>
            <a:cxnSpLocks/>
          </p:cNvCxnSpPr>
          <p:nvPr/>
        </p:nvCxnSpPr>
        <p:spPr>
          <a:xfrm flipV="1">
            <a:off x="4657666" y="3711391"/>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BC3230B4-6E0F-0736-3FDD-35238277D029}"/>
              </a:ext>
            </a:extLst>
          </p:cNvPr>
          <p:cNvCxnSpPr>
            <a:cxnSpLocks/>
          </p:cNvCxnSpPr>
          <p:nvPr/>
        </p:nvCxnSpPr>
        <p:spPr>
          <a:xfrm flipV="1">
            <a:off x="4657666" y="4447990"/>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a:extLst>
              <a:ext uri="{FF2B5EF4-FFF2-40B4-BE49-F238E27FC236}">
                <a16:creationId xmlns:a16="http://schemas.microsoft.com/office/drawing/2014/main" id="{A6CB712A-5676-D0F0-6741-4CA511EA7BDE}"/>
              </a:ext>
            </a:extLst>
          </p:cNvPr>
          <p:cNvCxnSpPr>
            <a:cxnSpLocks/>
          </p:cNvCxnSpPr>
          <p:nvPr/>
        </p:nvCxnSpPr>
        <p:spPr>
          <a:xfrm>
            <a:off x="3954933" y="4447990"/>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51" name="正方形/長方形 150">
            <a:extLst>
              <a:ext uri="{FF2B5EF4-FFF2-40B4-BE49-F238E27FC236}">
                <a16:creationId xmlns:a16="http://schemas.microsoft.com/office/drawing/2014/main" id="{C6376A4E-73D8-701E-CECE-724477662B4C}"/>
              </a:ext>
            </a:extLst>
          </p:cNvPr>
          <p:cNvSpPr/>
          <p:nvPr/>
        </p:nvSpPr>
        <p:spPr>
          <a:xfrm>
            <a:off x="4594170" y="36690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正方形/長方形 151">
            <a:extLst>
              <a:ext uri="{FF2B5EF4-FFF2-40B4-BE49-F238E27FC236}">
                <a16:creationId xmlns:a16="http://schemas.microsoft.com/office/drawing/2014/main" id="{6064874D-CB02-B247-A640-7AA89ADCEEDB}"/>
              </a:ext>
            </a:extLst>
          </p:cNvPr>
          <p:cNvSpPr/>
          <p:nvPr/>
        </p:nvSpPr>
        <p:spPr>
          <a:xfrm>
            <a:off x="4594169" y="438872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テキスト ボックス 152">
            <a:extLst>
              <a:ext uri="{FF2B5EF4-FFF2-40B4-BE49-F238E27FC236}">
                <a16:creationId xmlns:a16="http://schemas.microsoft.com/office/drawing/2014/main" id="{25400CAE-818A-1F31-9E2B-0BD687C2D9C7}"/>
              </a:ext>
            </a:extLst>
          </p:cNvPr>
          <p:cNvSpPr txBox="1"/>
          <p:nvPr/>
        </p:nvSpPr>
        <p:spPr>
          <a:xfrm>
            <a:off x="4102958" y="3891240"/>
            <a:ext cx="438434" cy="369332"/>
          </a:xfrm>
          <a:prstGeom prst="rect">
            <a:avLst/>
          </a:prstGeom>
          <a:noFill/>
        </p:spPr>
        <p:txBody>
          <a:bodyPr wrap="square" rtlCol="0">
            <a:spAutoFit/>
          </a:bodyPr>
          <a:lstStyle/>
          <a:p>
            <a:r>
              <a:rPr kumimoji="1" lang="en-US" altLang="ja-JP" dirty="0"/>
              <a:t>0</a:t>
            </a:r>
            <a:endParaRPr kumimoji="1" lang="ja-JP" altLang="en-US" dirty="0"/>
          </a:p>
        </p:txBody>
      </p:sp>
      <p:sp>
        <p:nvSpPr>
          <p:cNvPr id="154" name="テキスト ボックス 153">
            <a:extLst>
              <a:ext uri="{FF2B5EF4-FFF2-40B4-BE49-F238E27FC236}">
                <a16:creationId xmlns:a16="http://schemas.microsoft.com/office/drawing/2014/main" id="{967E7C1D-C411-ABB6-124E-50D9684934EB}"/>
              </a:ext>
            </a:extLst>
          </p:cNvPr>
          <p:cNvSpPr txBox="1"/>
          <p:nvPr/>
        </p:nvSpPr>
        <p:spPr>
          <a:xfrm>
            <a:off x="4118815" y="4597225"/>
            <a:ext cx="438434" cy="369332"/>
          </a:xfrm>
          <a:prstGeom prst="rect">
            <a:avLst/>
          </a:prstGeom>
          <a:noFill/>
        </p:spPr>
        <p:txBody>
          <a:bodyPr wrap="square" rtlCol="0">
            <a:spAutoFit/>
          </a:bodyPr>
          <a:lstStyle/>
          <a:p>
            <a:r>
              <a:rPr kumimoji="1" lang="en-US" altLang="ja-JP" dirty="0"/>
              <a:t>1</a:t>
            </a:r>
            <a:endParaRPr kumimoji="1" lang="ja-JP" altLang="en-US" dirty="0"/>
          </a:p>
        </p:txBody>
      </p:sp>
      <p:sp>
        <p:nvSpPr>
          <p:cNvPr id="155" name="テキスト ボックス 154">
            <a:extLst>
              <a:ext uri="{FF2B5EF4-FFF2-40B4-BE49-F238E27FC236}">
                <a16:creationId xmlns:a16="http://schemas.microsoft.com/office/drawing/2014/main" id="{5CB31D26-672B-270A-8895-27545DE1EAA7}"/>
              </a:ext>
            </a:extLst>
          </p:cNvPr>
          <p:cNvSpPr txBox="1"/>
          <p:nvPr/>
        </p:nvSpPr>
        <p:spPr>
          <a:xfrm>
            <a:off x="4115141" y="5325357"/>
            <a:ext cx="438434" cy="369332"/>
          </a:xfrm>
          <a:prstGeom prst="rect">
            <a:avLst/>
          </a:prstGeom>
          <a:noFill/>
        </p:spPr>
        <p:txBody>
          <a:bodyPr wrap="square" rtlCol="0">
            <a:spAutoFit/>
          </a:bodyPr>
          <a:lstStyle/>
          <a:p>
            <a:r>
              <a:rPr kumimoji="1" lang="en-US" altLang="ja-JP" dirty="0"/>
              <a:t>2</a:t>
            </a:r>
            <a:endParaRPr kumimoji="1" lang="ja-JP" altLang="en-US" dirty="0"/>
          </a:p>
        </p:txBody>
      </p:sp>
      <p:sp>
        <p:nvSpPr>
          <p:cNvPr id="156" name="テキスト ボックス 155">
            <a:extLst>
              <a:ext uri="{FF2B5EF4-FFF2-40B4-BE49-F238E27FC236}">
                <a16:creationId xmlns:a16="http://schemas.microsoft.com/office/drawing/2014/main" id="{6E8B3A7C-FA6B-FD56-01EB-6F603FB843C0}"/>
              </a:ext>
            </a:extLst>
          </p:cNvPr>
          <p:cNvSpPr txBox="1"/>
          <p:nvPr/>
        </p:nvSpPr>
        <p:spPr>
          <a:xfrm>
            <a:off x="4112486" y="6087891"/>
            <a:ext cx="438434" cy="369332"/>
          </a:xfrm>
          <a:prstGeom prst="rect">
            <a:avLst/>
          </a:prstGeom>
          <a:noFill/>
        </p:spPr>
        <p:txBody>
          <a:bodyPr wrap="square" rtlCol="0">
            <a:spAutoFit/>
          </a:bodyPr>
          <a:lstStyle/>
          <a:p>
            <a:r>
              <a:rPr lang="en-US" altLang="ja-JP" dirty="0"/>
              <a:t>3</a:t>
            </a:r>
            <a:endParaRPr kumimoji="1" lang="ja-JP" altLang="en-US" dirty="0"/>
          </a:p>
        </p:txBody>
      </p:sp>
      <p:sp>
        <p:nvSpPr>
          <p:cNvPr id="157" name="テキスト ボックス 156">
            <a:extLst>
              <a:ext uri="{FF2B5EF4-FFF2-40B4-BE49-F238E27FC236}">
                <a16:creationId xmlns:a16="http://schemas.microsoft.com/office/drawing/2014/main" id="{5A6E6CA4-B52E-1274-8E04-4AAA0814ADF2}"/>
              </a:ext>
            </a:extLst>
          </p:cNvPr>
          <p:cNvSpPr txBox="1"/>
          <p:nvPr/>
        </p:nvSpPr>
        <p:spPr>
          <a:xfrm>
            <a:off x="3399027" y="3897428"/>
            <a:ext cx="438434" cy="369332"/>
          </a:xfrm>
          <a:prstGeom prst="rect">
            <a:avLst/>
          </a:prstGeom>
          <a:noFill/>
        </p:spPr>
        <p:txBody>
          <a:bodyPr wrap="square" rtlCol="0">
            <a:spAutoFit/>
          </a:bodyPr>
          <a:lstStyle/>
          <a:p>
            <a:r>
              <a:rPr kumimoji="1" lang="en-US" altLang="ja-JP" dirty="0"/>
              <a:t>7</a:t>
            </a:r>
            <a:endParaRPr kumimoji="1" lang="ja-JP" altLang="en-US" dirty="0"/>
          </a:p>
        </p:txBody>
      </p:sp>
      <p:sp>
        <p:nvSpPr>
          <p:cNvPr id="158" name="テキスト ボックス 157">
            <a:extLst>
              <a:ext uri="{FF2B5EF4-FFF2-40B4-BE49-F238E27FC236}">
                <a16:creationId xmlns:a16="http://schemas.microsoft.com/office/drawing/2014/main" id="{979C9EA0-FC54-BC1A-6735-10626541B1AC}"/>
              </a:ext>
            </a:extLst>
          </p:cNvPr>
          <p:cNvSpPr txBox="1"/>
          <p:nvPr/>
        </p:nvSpPr>
        <p:spPr>
          <a:xfrm>
            <a:off x="3414884" y="4603413"/>
            <a:ext cx="438434" cy="369332"/>
          </a:xfrm>
          <a:prstGeom prst="rect">
            <a:avLst/>
          </a:prstGeom>
          <a:noFill/>
        </p:spPr>
        <p:txBody>
          <a:bodyPr wrap="square" rtlCol="0">
            <a:spAutoFit/>
          </a:bodyPr>
          <a:lstStyle/>
          <a:p>
            <a:r>
              <a:rPr kumimoji="1" lang="en-US" altLang="ja-JP" dirty="0"/>
              <a:t>6</a:t>
            </a:r>
            <a:endParaRPr kumimoji="1" lang="ja-JP" altLang="en-US" dirty="0"/>
          </a:p>
        </p:txBody>
      </p:sp>
      <p:sp>
        <p:nvSpPr>
          <p:cNvPr id="159" name="テキスト ボックス 158">
            <a:extLst>
              <a:ext uri="{FF2B5EF4-FFF2-40B4-BE49-F238E27FC236}">
                <a16:creationId xmlns:a16="http://schemas.microsoft.com/office/drawing/2014/main" id="{37D0D41F-175D-638F-07BB-4101775819BF}"/>
              </a:ext>
            </a:extLst>
          </p:cNvPr>
          <p:cNvSpPr txBox="1"/>
          <p:nvPr/>
        </p:nvSpPr>
        <p:spPr>
          <a:xfrm>
            <a:off x="3411210" y="5331545"/>
            <a:ext cx="438434" cy="369332"/>
          </a:xfrm>
          <a:prstGeom prst="rect">
            <a:avLst/>
          </a:prstGeom>
          <a:noFill/>
        </p:spPr>
        <p:txBody>
          <a:bodyPr wrap="square" rtlCol="0">
            <a:spAutoFit/>
          </a:bodyPr>
          <a:lstStyle/>
          <a:p>
            <a:r>
              <a:rPr kumimoji="1" lang="en-US" altLang="ja-JP" dirty="0"/>
              <a:t>5</a:t>
            </a:r>
            <a:endParaRPr kumimoji="1" lang="ja-JP" altLang="en-US" dirty="0"/>
          </a:p>
        </p:txBody>
      </p:sp>
      <p:sp>
        <p:nvSpPr>
          <p:cNvPr id="160" name="テキスト ボックス 159">
            <a:extLst>
              <a:ext uri="{FF2B5EF4-FFF2-40B4-BE49-F238E27FC236}">
                <a16:creationId xmlns:a16="http://schemas.microsoft.com/office/drawing/2014/main" id="{E136BA79-7BFD-C078-C994-98561A45A459}"/>
              </a:ext>
            </a:extLst>
          </p:cNvPr>
          <p:cNvSpPr txBox="1"/>
          <p:nvPr/>
        </p:nvSpPr>
        <p:spPr>
          <a:xfrm>
            <a:off x="3408555" y="6094079"/>
            <a:ext cx="438434" cy="369332"/>
          </a:xfrm>
          <a:prstGeom prst="rect">
            <a:avLst/>
          </a:prstGeom>
          <a:noFill/>
        </p:spPr>
        <p:txBody>
          <a:bodyPr wrap="square" rtlCol="0">
            <a:spAutoFit/>
          </a:bodyPr>
          <a:lstStyle/>
          <a:p>
            <a:r>
              <a:rPr kumimoji="1" lang="en-US" altLang="ja-JP" dirty="0"/>
              <a:t>4</a:t>
            </a:r>
            <a:endParaRPr kumimoji="1" lang="ja-JP" altLang="en-US" dirty="0"/>
          </a:p>
        </p:txBody>
      </p:sp>
      <p:sp>
        <p:nvSpPr>
          <p:cNvPr id="161" name="テキスト ボックス 160">
            <a:extLst>
              <a:ext uri="{FF2B5EF4-FFF2-40B4-BE49-F238E27FC236}">
                <a16:creationId xmlns:a16="http://schemas.microsoft.com/office/drawing/2014/main" id="{DD98E147-78C3-748A-0EAC-3EE9F018BBA2}"/>
              </a:ext>
            </a:extLst>
          </p:cNvPr>
          <p:cNvSpPr txBox="1"/>
          <p:nvPr/>
        </p:nvSpPr>
        <p:spPr>
          <a:xfrm>
            <a:off x="2669703" y="3867796"/>
            <a:ext cx="438434" cy="369332"/>
          </a:xfrm>
          <a:prstGeom prst="rect">
            <a:avLst/>
          </a:prstGeom>
          <a:noFill/>
        </p:spPr>
        <p:txBody>
          <a:bodyPr wrap="square" rtlCol="0">
            <a:spAutoFit/>
          </a:bodyPr>
          <a:lstStyle/>
          <a:p>
            <a:r>
              <a:rPr kumimoji="1" lang="en-US" altLang="ja-JP" dirty="0"/>
              <a:t>8</a:t>
            </a:r>
            <a:endParaRPr kumimoji="1" lang="ja-JP" altLang="en-US" dirty="0"/>
          </a:p>
        </p:txBody>
      </p:sp>
      <p:sp>
        <p:nvSpPr>
          <p:cNvPr id="162" name="テキスト ボックス 161">
            <a:extLst>
              <a:ext uri="{FF2B5EF4-FFF2-40B4-BE49-F238E27FC236}">
                <a16:creationId xmlns:a16="http://schemas.microsoft.com/office/drawing/2014/main" id="{6B44A8C1-1661-489C-223C-4BC0827C228E}"/>
              </a:ext>
            </a:extLst>
          </p:cNvPr>
          <p:cNvSpPr txBox="1"/>
          <p:nvPr/>
        </p:nvSpPr>
        <p:spPr>
          <a:xfrm>
            <a:off x="2685560" y="4573781"/>
            <a:ext cx="438434" cy="369332"/>
          </a:xfrm>
          <a:prstGeom prst="rect">
            <a:avLst/>
          </a:prstGeom>
          <a:noFill/>
        </p:spPr>
        <p:txBody>
          <a:bodyPr wrap="square" rtlCol="0">
            <a:spAutoFit/>
          </a:bodyPr>
          <a:lstStyle/>
          <a:p>
            <a:r>
              <a:rPr lang="en-US" altLang="ja-JP" dirty="0"/>
              <a:t>7</a:t>
            </a:r>
            <a:endParaRPr kumimoji="1" lang="ja-JP" altLang="en-US" dirty="0"/>
          </a:p>
        </p:txBody>
      </p:sp>
      <p:sp>
        <p:nvSpPr>
          <p:cNvPr id="163" name="テキスト ボックス 162">
            <a:extLst>
              <a:ext uri="{FF2B5EF4-FFF2-40B4-BE49-F238E27FC236}">
                <a16:creationId xmlns:a16="http://schemas.microsoft.com/office/drawing/2014/main" id="{E903E54A-1D8B-4717-EE57-3044782730B8}"/>
              </a:ext>
            </a:extLst>
          </p:cNvPr>
          <p:cNvSpPr txBox="1"/>
          <p:nvPr/>
        </p:nvSpPr>
        <p:spPr>
          <a:xfrm>
            <a:off x="2681886" y="5301913"/>
            <a:ext cx="438434" cy="369332"/>
          </a:xfrm>
          <a:prstGeom prst="rect">
            <a:avLst/>
          </a:prstGeom>
          <a:noFill/>
        </p:spPr>
        <p:txBody>
          <a:bodyPr wrap="square" rtlCol="0">
            <a:spAutoFit/>
          </a:bodyPr>
          <a:lstStyle/>
          <a:p>
            <a:r>
              <a:rPr kumimoji="1" lang="en-US" altLang="ja-JP" dirty="0"/>
              <a:t>6</a:t>
            </a:r>
            <a:endParaRPr kumimoji="1" lang="ja-JP" altLang="en-US" dirty="0"/>
          </a:p>
        </p:txBody>
      </p:sp>
      <p:sp>
        <p:nvSpPr>
          <p:cNvPr id="164" name="テキスト ボックス 163">
            <a:extLst>
              <a:ext uri="{FF2B5EF4-FFF2-40B4-BE49-F238E27FC236}">
                <a16:creationId xmlns:a16="http://schemas.microsoft.com/office/drawing/2014/main" id="{4AA15C14-3B15-06A0-6C46-A00919FAD490}"/>
              </a:ext>
            </a:extLst>
          </p:cNvPr>
          <p:cNvSpPr txBox="1"/>
          <p:nvPr/>
        </p:nvSpPr>
        <p:spPr>
          <a:xfrm>
            <a:off x="2679231" y="6064447"/>
            <a:ext cx="438434" cy="369332"/>
          </a:xfrm>
          <a:prstGeom prst="rect">
            <a:avLst/>
          </a:prstGeom>
          <a:noFill/>
        </p:spPr>
        <p:txBody>
          <a:bodyPr wrap="square" rtlCol="0">
            <a:spAutoFit/>
          </a:bodyPr>
          <a:lstStyle/>
          <a:p>
            <a:r>
              <a:rPr lang="en-US" altLang="ja-JP" dirty="0"/>
              <a:t>5</a:t>
            </a:r>
            <a:endParaRPr kumimoji="1" lang="ja-JP" altLang="en-US" dirty="0"/>
          </a:p>
        </p:txBody>
      </p:sp>
      <p:sp>
        <p:nvSpPr>
          <p:cNvPr id="165" name="テキスト ボックス 164">
            <a:extLst>
              <a:ext uri="{FF2B5EF4-FFF2-40B4-BE49-F238E27FC236}">
                <a16:creationId xmlns:a16="http://schemas.microsoft.com/office/drawing/2014/main" id="{FC2E4CD4-FBB1-136B-8908-8872A209AA8D}"/>
              </a:ext>
            </a:extLst>
          </p:cNvPr>
          <p:cNvSpPr txBox="1"/>
          <p:nvPr/>
        </p:nvSpPr>
        <p:spPr>
          <a:xfrm>
            <a:off x="1956937" y="3901894"/>
            <a:ext cx="438434" cy="369332"/>
          </a:xfrm>
          <a:prstGeom prst="rect">
            <a:avLst/>
          </a:prstGeom>
          <a:noFill/>
        </p:spPr>
        <p:txBody>
          <a:bodyPr wrap="square" rtlCol="0">
            <a:spAutoFit/>
          </a:bodyPr>
          <a:lstStyle/>
          <a:p>
            <a:r>
              <a:rPr kumimoji="1" lang="en-US" altLang="ja-JP" dirty="0"/>
              <a:t>9</a:t>
            </a:r>
            <a:endParaRPr kumimoji="1" lang="ja-JP" altLang="en-US" dirty="0"/>
          </a:p>
        </p:txBody>
      </p:sp>
      <p:sp>
        <p:nvSpPr>
          <p:cNvPr id="166" name="テキスト ボックス 165">
            <a:extLst>
              <a:ext uri="{FF2B5EF4-FFF2-40B4-BE49-F238E27FC236}">
                <a16:creationId xmlns:a16="http://schemas.microsoft.com/office/drawing/2014/main" id="{61049D18-5FB3-E529-9ABD-2C3BC25B033D}"/>
              </a:ext>
            </a:extLst>
          </p:cNvPr>
          <p:cNvSpPr txBox="1"/>
          <p:nvPr/>
        </p:nvSpPr>
        <p:spPr>
          <a:xfrm>
            <a:off x="1972794" y="4607879"/>
            <a:ext cx="438434" cy="369332"/>
          </a:xfrm>
          <a:prstGeom prst="rect">
            <a:avLst/>
          </a:prstGeom>
          <a:noFill/>
        </p:spPr>
        <p:txBody>
          <a:bodyPr wrap="square" rtlCol="0">
            <a:spAutoFit/>
          </a:bodyPr>
          <a:lstStyle/>
          <a:p>
            <a:r>
              <a:rPr lang="en-US" altLang="ja-JP" dirty="0"/>
              <a:t>8</a:t>
            </a:r>
            <a:endParaRPr kumimoji="1" lang="ja-JP" altLang="en-US" dirty="0"/>
          </a:p>
        </p:txBody>
      </p:sp>
      <p:sp>
        <p:nvSpPr>
          <p:cNvPr id="167" name="テキスト ボックス 166">
            <a:extLst>
              <a:ext uri="{FF2B5EF4-FFF2-40B4-BE49-F238E27FC236}">
                <a16:creationId xmlns:a16="http://schemas.microsoft.com/office/drawing/2014/main" id="{7C3D3B24-E896-0A94-6D36-699C64DF18B5}"/>
              </a:ext>
            </a:extLst>
          </p:cNvPr>
          <p:cNvSpPr txBox="1"/>
          <p:nvPr/>
        </p:nvSpPr>
        <p:spPr>
          <a:xfrm>
            <a:off x="1969120" y="5336011"/>
            <a:ext cx="438434" cy="369332"/>
          </a:xfrm>
          <a:prstGeom prst="rect">
            <a:avLst/>
          </a:prstGeom>
          <a:noFill/>
        </p:spPr>
        <p:txBody>
          <a:bodyPr wrap="square" rtlCol="0">
            <a:spAutoFit/>
          </a:bodyPr>
          <a:lstStyle/>
          <a:p>
            <a:r>
              <a:rPr lang="en-US" altLang="ja-JP" dirty="0"/>
              <a:t>7</a:t>
            </a:r>
            <a:endParaRPr kumimoji="1" lang="ja-JP" altLang="en-US" dirty="0"/>
          </a:p>
        </p:txBody>
      </p:sp>
      <p:sp>
        <p:nvSpPr>
          <p:cNvPr id="168" name="テキスト ボックス 167">
            <a:extLst>
              <a:ext uri="{FF2B5EF4-FFF2-40B4-BE49-F238E27FC236}">
                <a16:creationId xmlns:a16="http://schemas.microsoft.com/office/drawing/2014/main" id="{D16AA254-EA6D-07C8-D3CB-4BE17A3D0634}"/>
              </a:ext>
            </a:extLst>
          </p:cNvPr>
          <p:cNvSpPr txBox="1"/>
          <p:nvPr/>
        </p:nvSpPr>
        <p:spPr>
          <a:xfrm>
            <a:off x="1966465" y="6098545"/>
            <a:ext cx="438434" cy="369332"/>
          </a:xfrm>
          <a:prstGeom prst="rect">
            <a:avLst/>
          </a:prstGeom>
          <a:noFill/>
        </p:spPr>
        <p:txBody>
          <a:bodyPr wrap="square" rtlCol="0">
            <a:spAutoFit/>
          </a:bodyPr>
          <a:lstStyle/>
          <a:p>
            <a:r>
              <a:rPr kumimoji="1" lang="en-US" altLang="ja-JP" dirty="0"/>
              <a:t>8</a:t>
            </a:r>
            <a:endParaRPr kumimoji="1" lang="ja-JP" altLang="en-US" dirty="0"/>
          </a:p>
        </p:txBody>
      </p:sp>
      <p:cxnSp>
        <p:nvCxnSpPr>
          <p:cNvPr id="169" name="直線コネクタ 168">
            <a:extLst>
              <a:ext uri="{FF2B5EF4-FFF2-40B4-BE49-F238E27FC236}">
                <a16:creationId xmlns:a16="http://schemas.microsoft.com/office/drawing/2014/main" id="{9977DA93-D2A1-0A75-3ED8-124E0081D2C8}"/>
              </a:ext>
            </a:extLst>
          </p:cNvPr>
          <p:cNvCxnSpPr>
            <a:cxnSpLocks/>
          </p:cNvCxnSpPr>
          <p:nvPr/>
        </p:nvCxnSpPr>
        <p:spPr>
          <a:xfrm>
            <a:off x="7300157" y="5150725"/>
            <a:ext cx="702733" cy="0"/>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cxnSp>
        <p:nvCxnSpPr>
          <p:cNvPr id="170" name="直線コネクタ 169">
            <a:extLst>
              <a:ext uri="{FF2B5EF4-FFF2-40B4-BE49-F238E27FC236}">
                <a16:creationId xmlns:a16="http://schemas.microsoft.com/office/drawing/2014/main" id="{74CE1E9A-46C5-EDDE-6CB3-7077BF567BDE}"/>
              </a:ext>
            </a:extLst>
          </p:cNvPr>
          <p:cNvCxnSpPr>
            <a:cxnSpLocks/>
          </p:cNvCxnSpPr>
          <p:nvPr/>
        </p:nvCxnSpPr>
        <p:spPr>
          <a:xfrm flipV="1">
            <a:off x="8002890" y="5150725"/>
            <a:ext cx="0" cy="736599"/>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cxnSp>
        <p:nvCxnSpPr>
          <p:cNvPr id="171" name="直線コネクタ 170">
            <a:extLst>
              <a:ext uri="{FF2B5EF4-FFF2-40B4-BE49-F238E27FC236}">
                <a16:creationId xmlns:a16="http://schemas.microsoft.com/office/drawing/2014/main" id="{90D8E9E4-591E-BA2E-60CB-4C3DAE804CC1}"/>
              </a:ext>
            </a:extLst>
          </p:cNvPr>
          <p:cNvCxnSpPr>
            <a:cxnSpLocks/>
          </p:cNvCxnSpPr>
          <p:nvPr/>
        </p:nvCxnSpPr>
        <p:spPr>
          <a:xfrm flipV="1">
            <a:off x="7300157" y="5150725"/>
            <a:ext cx="0" cy="736599"/>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72" name="直線コネクタ 171">
            <a:extLst>
              <a:ext uri="{FF2B5EF4-FFF2-40B4-BE49-F238E27FC236}">
                <a16:creationId xmlns:a16="http://schemas.microsoft.com/office/drawing/2014/main" id="{7AFFEA42-039F-31E2-540B-C12172A3CA3F}"/>
              </a:ext>
            </a:extLst>
          </p:cNvPr>
          <p:cNvCxnSpPr>
            <a:cxnSpLocks/>
          </p:cNvCxnSpPr>
          <p:nvPr/>
        </p:nvCxnSpPr>
        <p:spPr>
          <a:xfrm flipV="1">
            <a:off x="8002890" y="5887324"/>
            <a:ext cx="0" cy="736599"/>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73" name="直線コネクタ 172">
            <a:extLst>
              <a:ext uri="{FF2B5EF4-FFF2-40B4-BE49-F238E27FC236}">
                <a16:creationId xmlns:a16="http://schemas.microsoft.com/office/drawing/2014/main" id="{1403161B-327F-E0AD-2907-0E28994306C3}"/>
              </a:ext>
            </a:extLst>
          </p:cNvPr>
          <p:cNvCxnSpPr>
            <a:cxnSpLocks/>
          </p:cNvCxnSpPr>
          <p:nvPr/>
        </p:nvCxnSpPr>
        <p:spPr>
          <a:xfrm flipV="1">
            <a:off x="7300157" y="5887324"/>
            <a:ext cx="0" cy="736599"/>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74" name="直線コネクタ 173">
            <a:extLst>
              <a:ext uri="{FF2B5EF4-FFF2-40B4-BE49-F238E27FC236}">
                <a16:creationId xmlns:a16="http://schemas.microsoft.com/office/drawing/2014/main" id="{7A42C359-9C8A-4334-DF67-E38A7D0CFE2A}"/>
              </a:ext>
            </a:extLst>
          </p:cNvPr>
          <p:cNvCxnSpPr>
            <a:cxnSpLocks/>
          </p:cNvCxnSpPr>
          <p:nvPr/>
        </p:nvCxnSpPr>
        <p:spPr>
          <a:xfrm>
            <a:off x="7300157" y="5887324"/>
            <a:ext cx="702733" cy="0"/>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cxnSp>
        <p:nvCxnSpPr>
          <p:cNvPr id="175" name="直線コネクタ 174">
            <a:extLst>
              <a:ext uri="{FF2B5EF4-FFF2-40B4-BE49-F238E27FC236}">
                <a16:creationId xmlns:a16="http://schemas.microsoft.com/office/drawing/2014/main" id="{5CFB95EA-FE9A-BF5A-CDD8-DE330D307869}"/>
              </a:ext>
            </a:extLst>
          </p:cNvPr>
          <p:cNvCxnSpPr>
            <a:cxnSpLocks/>
          </p:cNvCxnSpPr>
          <p:nvPr/>
        </p:nvCxnSpPr>
        <p:spPr>
          <a:xfrm>
            <a:off x="7300157" y="6615457"/>
            <a:ext cx="702733" cy="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sp>
        <p:nvSpPr>
          <p:cNvPr id="176" name="正方形/長方形 175">
            <a:extLst>
              <a:ext uri="{FF2B5EF4-FFF2-40B4-BE49-F238E27FC236}">
                <a16:creationId xmlns:a16="http://schemas.microsoft.com/office/drawing/2014/main" id="{9F26C606-EBAD-7D2C-EE32-E51959219515}"/>
              </a:ext>
            </a:extLst>
          </p:cNvPr>
          <p:cNvSpPr/>
          <p:nvPr/>
        </p:nvSpPr>
        <p:spPr>
          <a:xfrm>
            <a:off x="7939394" y="51083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正方形/長方形 176">
            <a:extLst>
              <a:ext uri="{FF2B5EF4-FFF2-40B4-BE49-F238E27FC236}">
                <a16:creationId xmlns:a16="http://schemas.microsoft.com/office/drawing/2014/main" id="{98AC170A-57B6-C3F1-8826-68B47F42A1EC}"/>
              </a:ext>
            </a:extLst>
          </p:cNvPr>
          <p:cNvSpPr/>
          <p:nvPr/>
        </p:nvSpPr>
        <p:spPr>
          <a:xfrm>
            <a:off x="7236673" y="51083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 name="正方形/長方形 177">
            <a:extLst>
              <a:ext uri="{FF2B5EF4-FFF2-40B4-BE49-F238E27FC236}">
                <a16:creationId xmlns:a16="http://schemas.microsoft.com/office/drawing/2014/main" id="{371DBA38-FEBE-6C86-FE6A-8F84D25E7BC2}"/>
              </a:ext>
            </a:extLst>
          </p:cNvPr>
          <p:cNvSpPr/>
          <p:nvPr/>
        </p:nvSpPr>
        <p:spPr>
          <a:xfrm>
            <a:off x="7939393" y="582805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正方形/長方形 178">
            <a:extLst>
              <a:ext uri="{FF2B5EF4-FFF2-40B4-BE49-F238E27FC236}">
                <a16:creationId xmlns:a16="http://schemas.microsoft.com/office/drawing/2014/main" id="{AD28E399-6EB2-25A2-8441-EA4C776DE359}"/>
              </a:ext>
            </a:extLst>
          </p:cNvPr>
          <p:cNvSpPr/>
          <p:nvPr/>
        </p:nvSpPr>
        <p:spPr>
          <a:xfrm>
            <a:off x="7236672" y="582805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正方形/長方形 179">
            <a:extLst>
              <a:ext uri="{FF2B5EF4-FFF2-40B4-BE49-F238E27FC236}">
                <a16:creationId xmlns:a16="http://schemas.microsoft.com/office/drawing/2014/main" id="{7D562D2A-7F68-0FC1-BD94-FEA7B8704673}"/>
              </a:ext>
            </a:extLst>
          </p:cNvPr>
          <p:cNvSpPr/>
          <p:nvPr/>
        </p:nvSpPr>
        <p:spPr>
          <a:xfrm>
            <a:off x="7939393" y="655619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 name="正方形/長方形 180">
            <a:extLst>
              <a:ext uri="{FF2B5EF4-FFF2-40B4-BE49-F238E27FC236}">
                <a16:creationId xmlns:a16="http://schemas.microsoft.com/office/drawing/2014/main" id="{3612E4E6-A4A8-A7F6-24F9-FC0E19A4195B}"/>
              </a:ext>
            </a:extLst>
          </p:cNvPr>
          <p:cNvSpPr/>
          <p:nvPr/>
        </p:nvSpPr>
        <p:spPr>
          <a:xfrm>
            <a:off x="7236672" y="655619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2" name="直線コネクタ 181">
            <a:extLst>
              <a:ext uri="{FF2B5EF4-FFF2-40B4-BE49-F238E27FC236}">
                <a16:creationId xmlns:a16="http://schemas.microsoft.com/office/drawing/2014/main" id="{18099430-5DF7-4F2C-1A52-08383E069890}"/>
              </a:ext>
            </a:extLst>
          </p:cNvPr>
          <p:cNvCxnSpPr>
            <a:cxnSpLocks/>
          </p:cNvCxnSpPr>
          <p:nvPr/>
        </p:nvCxnSpPr>
        <p:spPr>
          <a:xfrm>
            <a:off x="7300157" y="3711391"/>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735AA479-C211-3BE8-C8AA-75D709C16F64}"/>
              </a:ext>
            </a:extLst>
          </p:cNvPr>
          <p:cNvCxnSpPr>
            <a:cxnSpLocks/>
          </p:cNvCxnSpPr>
          <p:nvPr/>
        </p:nvCxnSpPr>
        <p:spPr>
          <a:xfrm flipV="1">
            <a:off x="8002890" y="3711391"/>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041D8D07-585D-2E8C-6F94-C5079CBC913C}"/>
              </a:ext>
            </a:extLst>
          </p:cNvPr>
          <p:cNvCxnSpPr>
            <a:cxnSpLocks/>
          </p:cNvCxnSpPr>
          <p:nvPr/>
        </p:nvCxnSpPr>
        <p:spPr>
          <a:xfrm flipV="1">
            <a:off x="7300157" y="3711391"/>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F2808A80-7B94-CA14-6A68-DB9891E1ED38}"/>
              </a:ext>
            </a:extLst>
          </p:cNvPr>
          <p:cNvCxnSpPr>
            <a:cxnSpLocks/>
          </p:cNvCxnSpPr>
          <p:nvPr/>
        </p:nvCxnSpPr>
        <p:spPr>
          <a:xfrm flipV="1">
            <a:off x="8002890" y="4447990"/>
            <a:ext cx="0" cy="736599"/>
          </a:xfrm>
          <a:prstGeom prst="line">
            <a:avLst/>
          </a:prstGeom>
          <a:ln w="57150">
            <a:solidFill>
              <a:srgbClr val="0000FF"/>
            </a:solidFill>
            <a:prstDash val="solid"/>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FB815F44-65B2-3017-ACE8-B9DBC951792D}"/>
              </a:ext>
            </a:extLst>
          </p:cNvPr>
          <p:cNvCxnSpPr>
            <a:cxnSpLocks/>
          </p:cNvCxnSpPr>
          <p:nvPr/>
        </p:nvCxnSpPr>
        <p:spPr>
          <a:xfrm flipV="1">
            <a:off x="7300157" y="4447990"/>
            <a:ext cx="0" cy="736599"/>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5DC62C6A-6D78-3160-D211-FE41C8F98FBF}"/>
              </a:ext>
            </a:extLst>
          </p:cNvPr>
          <p:cNvCxnSpPr>
            <a:cxnSpLocks/>
          </p:cNvCxnSpPr>
          <p:nvPr/>
        </p:nvCxnSpPr>
        <p:spPr>
          <a:xfrm>
            <a:off x="7300157" y="4447990"/>
            <a:ext cx="702733" cy="0"/>
          </a:xfrm>
          <a:prstGeom prst="line">
            <a:avLst/>
          </a:prstGeom>
          <a:ln w="57150">
            <a:solidFill>
              <a:srgbClr val="0000FF"/>
            </a:solidFill>
            <a:prstDash val="solid"/>
          </a:ln>
        </p:spPr>
        <p:style>
          <a:lnRef idx="1">
            <a:schemeClr val="accent1"/>
          </a:lnRef>
          <a:fillRef idx="0">
            <a:schemeClr val="accent1"/>
          </a:fillRef>
          <a:effectRef idx="0">
            <a:schemeClr val="accent1"/>
          </a:effectRef>
          <a:fontRef idx="minor">
            <a:schemeClr val="tx1"/>
          </a:fontRef>
        </p:style>
      </p:cxnSp>
      <p:sp>
        <p:nvSpPr>
          <p:cNvPr id="188" name="正方形/長方形 187">
            <a:extLst>
              <a:ext uri="{FF2B5EF4-FFF2-40B4-BE49-F238E27FC236}">
                <a16:creationId xmlns:a16="http://schemas.microsoft.com/office/drawing/2014/main" id="{9690294F-B3D9-5052-508B-D2FF278ACA40}"/>
              </a:ext>
            </a:extLst>
          </p:cNvPr>
          <p:cNvSpPr/>
          <p:nvPr/>
        </p:nvSpPr>
        <p:spPr>
          <a:xfrm>
            <a:off x="7939394" y="36690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正方形/長方形 188">
            <a:extLst>
              <a:ext uri="{FF2B5EF4-FFF2-40B4-BE49-F238E27FC236}">
                <a16:creationId xmlns:a16="http://schemas.microsoft.com/office/drawing/2014/main" id="{F8668C56-30BE-CDC8-7C5B-74FF80EF7785}"/>
              </a:ext>
            </a:extLst>
          </p:cNvPr>
          <p:cNvSpPr/>
          <p:nvPr/>
        </p:nvSpPr>
        <p:spPr>
          <a:xfrm>
            <a:off x="7236673" y="36690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正方形/長方形 189">
            <a:extLst>
              <a:ext uri="{FF2B5EF4-FFF2-40B4-BE49-F238E27FC236}">
                <a16:creationId xmlns:a16="http://schemas.microsoft.com/office/drawing/2014/main" id="{5F4DC949-6ABC-C7F3-9549-6E57A17E1EA1}"/>
              </a:ext>
            </a:extLst>
          </p:cNvPr>
          <p:cNvSpPr/>
          <p:nvPr/>
        </p:nvSpPr>
        <p:spPr>
          <a:xfrm>
            <a:off x="7939393" y="438872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正方形/長方形 190">
            <a:extLst>
              <a:ext uri="{FF2B5EF4-FFF2-40B4-BE49-F238E27FC236}">
                <a16:creationId xmlns:a16="http://schemas.microsoft.com/office/drawing/2014/main" id="{787BD3A8-C9CF-9DE5-CB28-64775A860D29}"/>
              </a:ext>
            </a:extLst>
          </p:cNvPr>
          <p:cNvSpPr/>
          <p:nvPr/>
        </p:nvSpPr>
        <p:spPr>
          <a:xfrm>
            <a:off x="7236672" y="438872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2" name="直線コネクタ 191">
            <a:extLst>
              <a:ext uri="{FF2B5EF4-FFF2-40B4-BE49-F238E27FC236}">
                <a16:creationId xmlns:a16="http://schemas.microsoft.com/office/drawing/2014/main" id="{E44CAABE-0024-6DE8-774E-EF93FA221F56}"/>
              </a:ext>
            </a:extLst>
          </p:cNvPr>
          <p:cNvCxnSpPr>
            <a:cxnSpLocks/>
          </p:cNvCxnSpPr>
          <p:nvPr/>
        </p:nvCxnSpPr>
        <p:spPr>
          <a:xfrm>
            <a:off x="8024058" y="5150725"/>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550497FC-D1A7-838B-73BB-EB84F4DC2711}"/>
              </a:ext>
            </a:extLst>
          </p:cNvPr>
          <p:cNvCxnSpPr>
            <a:cxnSpLocks/>
          </p:cNvCxnSpPr>
          <p:nvPr/>
        </p:nvCxnSpPr>
        <p:spPr>
          <a:xfrm flipV="1">
            <a:off x="8726791" y="5150725"/>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DEE097-9574-8520-0C4E-A352A66DA9C8}"/>
              </a:ext>
            </a:extLst>
          </p:cNvPr>
          <p:cNvCxnSpPr>
            <a:cxnSpLocks/>
          </p:cNvCxnSpPr>
          <p:nvPr/>
        </p:nvCxnSpPr>
        <p:spPr>
          <a:xfrm flipV="1">
            <a:off x="8726791" y="5887324"/>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85F8E280-EA00-A209-FB9E-B424A5480A75}"/>
              </a:ext>
            </a:extLst>
          </p:cNvPr>
          <p:cNvCxnSpPr>
            <a:cxnSpLocks/>
          </p:cNvCxnSpPr>
          <p:nvPr/>
        </p:nvCxnSpPr>
        <p:spPr>
          <a:xfrm>
            <a:off x="8024058" y="5887324"/>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7B0C78B8-CE4C-6E9A-A27F-04D6FDC3C3C5}"/>
              </a:ext>
            </a:extLst>
          </p:cNvPr>
          <p:cNvCxnSpPr>
            <a:cxnSpLocks/>
          </p:cNvCxnSpPr>
          <p:nvPr/>
        </p:nvCxnSpPr>
        <p:spPr>
          <a:xfrm>
            <a:off x="8024058" y="6615457"/>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97" name="正方形/長方形 196">
            <a:extLst>
              <a:ext uri="{FF2B5EF4-FFF2-40B4-BE49-F238E27FC236}">
                <a16:creationId xmlns:a16="http://schemas.microsoft.com/office/drawing/2014/main" id="{CC91E97A-DE71-00E8-FC02-BC5A237875A6}"/>
              </a:ext>
            </a:extLst>
          </p:cNvPr>
          <p:cNvSpPr/>
          <p:nvPr/>
        </p:nvSpPr>
        <p:spPr>
          <a:xfrm>
            <a:off x="8663295" y="51083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正方形/長方形 197">
            <a:extLst>
              <a:ext uri="{FF2B5EF4-FFF2-40B4-BE49-F238E27FC236}">
                <a16:creationId xmlns:a16="http://schemas.microsoft.com/office/drawing/2014/main" id="{19D4167A-218E-CACC-B036-49907C04AF48}"/>
              </a:ext>
            </a:extLst>
          </p:cNvPr>
          <p:cNvSpPr/>
          <p:nvPr/>
        </p:nvSpPr>
        <p:spPr>
          <a:xfrm>
            <a:off x="8663294" y="582805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正方形/長方形 198">
            <a:extLst>
              <a:ext uri="{FF2B5EF4-FFF2-40B4-BE49-F238E27FC236}">
                <a16:creationId xmlns:a16="http://schemas.microsoft.com/office/drawing/2014/main" id="{78284555-7D1C-5D7A-6086-F8A5ADABA945}"/>
              </a:ext>
            </a:extLst>
          </p:cNvPr>
          <p:cNvSpPr/>
          <p:nvPr/>
        </p:nvSpPr>
        <p:spPr>
          <a:xfrm>
            <a:off x="8663294" y="655619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0" name="直線コネクタ 199">
            <a:extLst>
              <a:ext uri="{FF2B5EF4-FFF2-40B4-BE49-F238E27FC236}">
                <a16:creationId xmlns:a16="http://schemas.microsoft.com/office/drawing/2014/main" id="{CEE42CC8-FC78-DEB5-F5A4-E50D30904488}"/>
              </a:ext>
            </a:extLst>
          </p:cNvPr>
          <p:cNvCxnSpPr>
            <a:cxnSpLocks/>
          </p:cNvCxnSpPr>
          <p:nvPr/>
        </p:nvCxnSpPr>
        <p:spPr>
          <a:xfrm>
            <a:off x="8024058" y="3711391"/>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2EDCF8B0-BDD4-0F29-5188-236B44DFBE81}"/>
              </a:ext>
            </a:extLst>
          </p:cNvPr>
          <p:cNvCxnSpPr>
            <a:cxnSpLocks/>
          </p:cNvCxnSpPr>
          <p:nvPr/>
        </p:nvCxnSpPr>
        <p:spPr>
          <a:xfrm flipV="1">
            <a:off x="8726791" y="3711391"/>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02" name="直線コネクタ 201">
            <a:extLst>
              <a:ext uri="{FF2B5EF4-FFF2-40B4-BE49-F238E27FC236}">
                <a16:creationId xmlns:a16="http://schemas.microsoft.com/office/drawing/2014/main" id="{93B449A3-A388-62FC-10B3-D14700EB4554}"/>
              </a:ext>
            </a:extLst>
          </p:cNvPr>
          <p:cNvCxnSpPr>
            <a:cxnSpLocks/>
          </p:cNvCxnSpPr>
          <p:nvPr/>
        </p:nvCxnSpPr>
        <p:spPr>
          <a:xfrm flipV="1">
            <a:off x="8726791" y="4447990"/>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03" name="直線コネクタ 202">
            <a:extLst>
              <a:ext uri="{FF2B5EF4-FFF2-40B4-BE49-F238E27FC236}">
                <a16:creationId xmlns:a16="http://schemas.microsoft.com/office/drawing/2014/main" id="{FF051102-4CBD-1221-2381-9B6D16DD3A5A}"/>
              </a:ext>
            </a:extLst>
          </p:cNvPr>
          <p:cNvCxnSpPr>
            <a:cxnSpLocks/>
          </p:cNvCxnSpPr>
          <p:nvPr/>
        </p:nvCxnSpPr>
        <p:spPr>
          <a:xfrm>
            <a:off x="8024058" y="4447990"/>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04" name="正方形/長方形 203">
            <a:extLst>
              <a:ext uri="{FF2B5EF4-FFF2-40B4-BE49-F238E27FC236}">
                <a16:creationId xmlns:a16="http://schemas.microsoft.com/office/drawing/2014/main" id="{15126868-CE47-287F-A6A7-C7265A366494}"/>
              </a:ext>
            </a:extLst>
          </p:cNvPr>
          <p:cNvSpPr/>
          <p:nvPr/>
        </p:nvSpPr>
        <p:spPr>
          <a:xfrm>
            <a:off x="8663295" y="36690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5" name="正方形/長方形 204">
            <a:extLst>
              <a:ext uri="{FF2B5EF4-FFF2-40B4-BE49-F238E27FC236}">
                <a16:creationId xmlns:a16="http://schemas.microsoft.com/office/drawing/2014/main" id="{61F5F65C-0B56-3738-88A4-D8D27E6DCA2D}"/>
              </a:ext>
            </a:extLst>
          </p:cNvPr>
          <p:cNvSpPr/>
          <p:nvPr/>
        </p:nvSpPr>
        <p:spPr>
          <a:xfrm>
            <a:off x="8663294" y="438872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6" name="直線コネクタ 205">
            <a:extLst>
              <a:ext uri="{FF2B5EF4-FFF2-40B4-BE49-F238E27FC236}">
                <a16:creationId xmlns:a16="http://schemas.microsoft.com/office/drawing/2014/main" id="{955BBE73-AFD9-F2D6-FFC9-DBC9DC958A77}"/>
              </a:ext>
            </a:extLst>
          </p:cNvPr>
          <p:cNvCxnSpPr>
            <a:cxnSpLocks/>
          </p:cNvCxnSpPr>
          <p:nvPr/>
        </p:nvCxnSpPr>
        <p:spPr>
          <a:xfrm>
            <a:off x="8739480" y="5150725"/>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07" name="直線コネクタ 206">
            <a:extLst>
              <a:ext uri="{FF2B5EF4-FFF2-40B4-BE49-F238E27FC236}">
                <a16:creationId xmlns:a16="http://schemas.microsoft.com/office/drawing/2014/main" id="{9E740FE8-C888-6019-4C3C-C1F51307B162}"/>
              </a:ext>
            </a:extLst>
          </p:cNvPr>
          <p:cNvCxnSpPr>
            <a:cxnSpLocks/>
          </p:cNvCxnSpPr>
          <p:nvPr/>
        </p:nvCxnSpPr>
        <p:spPr>
          <a:xfrm flipV="1">
            <a:off x="9442213" y="5150725"/>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08" name="直線コネクタ 207">
            <a:extLst>
              <a:ext uri="{FF2B5EF4-FFF2-40B4-BE49-F238E27FC236}">
                <a16:creationId xmlns:a16="http://schemas.microsoft.com/office/drawing/2014/main" id="{7B291AD3-C03C-0132-C66A-7DEEA792B18A}"/>
              </a:ext>
            </a:extLst>
          </p:cNvPr>
          <p:cNvCxnSpPr>
            <a:cxnSpLocks/>
          </p:cNvCxnSpPr>
          <p:nvPr/>
        </p:nvCxnSpPr>
        <p:spPr>
          <a:xfrm flipV="1">
            <a:off x="9442213" y="5887324"/>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5095ADF8-A338-AF76-B324-7DA652F36073}"/>
              </a:ext>
            </a:extLst>
          </p:cNvPr>
          <p:cNvCxnSpPr>
            <a:cxnSpLocks/>
          </p:cNvCxnSpPr>
          <p:nvPr/>
        </p:nvCxnSpPr>
        <p:spPr>
          <a:xfrm>
            <a:off x="8739480" y="5887324"/>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10" name="直線コネクタ 209">
            <a:extLst>
              <a:ext uri="{FF2B5EF4-FFF2-40B4-BE49-F238E27FC236}">
                <a16:creationId xmlns:a16="http://schemas.microsoft.com/office/drawing/2014/main" id="{6336654D-6CC0-7957-C29D-50AC72A63DAB}"/>
              </a:ext>
            </a:extLst>
          </p:cNvPr>
          <p:cNvCxnSpPr>
            <a:cxnSpLocks/>
          </p:cNvCxnSpPr>
          <p:nvPr/>
        </p:nvCxnSpPr>
        <p:spPr>
          <a:xfrm>
            <a:off x="8739480" y="6615457"/>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11" name="正方形/長方形 210">
            <a:extLst>
              <a:ext uri="{FF2B5EF4-FFF2-40B4-BE49-F238E27FC236}">
                <a16:creationId xmlns:a16="http://schemas.microsoft.com/office/drawing/2014/main" id="{2BF9F91B-C7E5-25D4-5146-5F80850E09F9}"/>
              </a:ext>
            </a:extLst>
          </p:cNvPr>
          <p:cNvSpPr/>
          <p:nvPr/>
        </p:nvSpPr>
        <p:spPr>
          <a:xfrm>
            <a:off x="9378717" y="51083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2" name="正方形/長方形 211">
            <a:extLst>
              <a:ext uri="{FF2B5EF4-FFF2-40B4-BE49-F238E27FC236}">
                <a16:creationId xmlns:a16="http://schemas.microsoft.com/office/drawing/2014/main" id="{F23EC53F-4217-8C7C-CF9D-8C99516D5C7C}"/>
              </a:ext>
            </a:extLst>
          </p:cNvPr>
          <p:cNvSpPr/>
          <p:nvPr/>
        </p:nvSpPr>
        <p:spPr>
          <a:xfrm>
            <a:off x="9378716" y="582805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3" name="正方形/長方形 212">
            <a:extLst>
              <a:ext uri="{FF2B5EF4-FFF2-40B4-BE49-F238E27FC236}">
                <a16:creationId xmlns:a16="http://schemas.microsoft.com/office/drawing/2014/main" id="{32BE318B-95D1-6285-24D9-7BA2E2C3C4E8}"/>
              </a:ext>
            </a:extLst>
          </p:cNvPr>
          <p:cNvSpPr/>
          <p:nvPr/>
        </p:nvSpPr>
        <p:spPr>
          <a:xfrm>
            <a:off x="9378716" y="655619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4" name="直線コネクタ 213">
            <a:extLst>
              <a:ext uri="{FF2B5EF4-FFF2-40B4-BE49-F238E27FC236}">
                <a16:creationId xmlns:a16="http://schemas.microsoft.com/office/drawing/2014/main" id="{B98B535F-F4F2-A0D2-B12D-C9E5B85E662D}"/>
              </a:ext>
            </a:extLst>
          </p:cNvPr>
          <p:cNvCxnSpPr>
            <a:cxnSpLocks/>
          </p:cNvCxnSpPr>
          <p:nvPr/>
        </p:nvCxnSpPr>
        <p:spPr>
          <a:xfrm>
            <a:off x="8739480" y="3711391"/>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07E98F49-9F08-2BBB-00B0-897DCBDBA002}"/>
              </a:ext>
            </a:extLst>
          </p:cNvPr>
          <p:cNvCxnSpPr>
            <a:cxnSpLocks/>
          </p:cNvCxnSpPr>
          <p:nvPr/>
        </p:nvCxnSpPr>
        <p:spPr>
          <a:xfrm flipV="1">
            <a:off x="9442213" y="3711391"/>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16" name="直線コネクタ 215">
            <a:extLst>
              <a:ext uri="{FF2B5EF4-FFF2-40B4-BE49-F238E27FC236}">
                <a16:creationId xmlns:a16="http://schemas.microsoft.com/office/drawing/2014/main" id="{9A397256-5B2A-5653-9971-E46854BE23D4}"/>
              </a:ext>
            </a:extLst>
          </p:cNvPr>
          <p:cNvCxnSpPr>
            <a:cxnSpLocks/>
          </p:cNvCxnSpPr>
          <p:nvPr/>
        </p:nvCxnSpPr>
        <p:spPr>
          <a:xfrm flipV="1">
            <a:off x="9442213" y="4447990"/>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17" name="直線コネクタ 216">
            <a:extLst>
              <a:ext uri="{FF2B5EF4-FFF2-40B4-BE49-F238E27FC236}">
                <a16:creationId xmlns:a16="http://schemas.microsoft.com/office/drawing/2014/main" id="{DAD6123D-3377-2396-DF4A-68A799A47FA5}"/>
              </a:ext>
            </a:extLst>
          </p:cNvPr>
          <p:cNvCxnSpPr>
            <a:cxnSpLocks/>
          </p:cNvCxnSpPr>
          <p:nvPr/>
        </p:nvCxnSpPr>
        <p:spPr>
          <a:xfrm>
            <a:off x="8739480" y="4447990"/>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18" name="正方形/長方形 217">
            <a:extLst>
              <a:ext uri="{FF2B5EF4-FFF2-40B4-BE49-F238E27FC236}">
                <a16:creationId xmlns:a16="http://schemas.microsoft.com/office/drawing/2014/main" id="{41C5F70C-92EE-747A-A2C0-E977291E83DB}"/>
              </a:ext>
            </a:extLst>
          </p:cNvPr>
          <p:cNvSpPr/>
          <p:nvPr/>
        </p:nvSpPr>
        <p:spPr>
          <a:xfrm>
            <a:off x="9378717" y="36690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正方形/長方形 218">
            <a:extLst>
              <a:ext uri="{FF2B5EF4-FFF2-40B4-BE49-F238E27FC236}">
                <a16:creationId xmlns:a16="http://schemas.microsoft.com/office/drawing/2014/main" id="{F1A3E8E5-4461-23A7-579D-5A7AA06E59C4}"/>
              </a:ext>
            </a:extLst>
          </p:cNvPr>
          <p:cNvSpPr/>
          <p:nvPr/>
        </p:nvSpPr>
        <p:spPr>
          <a:xfrm>
            <a:off x="9378716" y="438872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0" name="直線コネクタ 219">
            <a:extLst>
              <a:ext uri="{FF2B5EF4-FFF2-40B4-BE49-F238E27FC236}">
                <a16:creationId xmlns:a16="http://schemas.microsoft.com/office/drawing/2014/main" id="{1F62FE0F-CE7D-254D-BF5C-3E2947888183}"/>
              </a:ext>
            </a:extLst>
          </p:cNvPr>
          <p:cNvCxnSpPr>
            <a:cxnSpLocks/>
          </p:cNvCxnSpPr>
          <p:nvPr/>
        </p:nvCxnSpPr>
        <p:spPr>
          <a:xfrm>
            <a:off x="9473959" y="5150725"/>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E52AF3F3-6658-2CEB-4E58-F7D31FF8FD4A}"/>
              </a:ext>
            </a:extLst>
          </p:cNvPr>
          <p:cNvCxnSpPr>
            <a:cxnSpLocks/>
          </p:cNvCxnSpPr>
          <p:nvPr/>
        </p:nvCxnSpPr>
        <p:spPr>
          <a:xfrm flipV="1">
            <a:off x="10176692" y="5150725"/>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2" name="直線コネクタ 221">
            <a:extLst>
              <a:ext uri="{FF2B5EF4-FFF2-40B4-BE49-F238E27FC236}">
                <a16:creationId xmlns:a16="http://schemas.microsoft.com/office/drawing/2014/main" id="{3B2CEEDB-1CEB-9492-B78D-A146CEA06E52}"/>
              </a:ext>
            </a:extLst>
          </p:cNvPr>
          <p:cNvCxnSpPr>
            <a:cxnSpLocks/>
          </p:cNvCxnSpPr>
          <p:nvPr/>
        </p:nvCxnSpPr>
        <p:spPr>
          <a:xfrm flipV="1">
            <a:off x="10176692" y="5887324"/>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3" name="直線コネクタ 222">
            <a:extLst>
              <a:ext uri="{FF2B5EF4-FFF2-40B4-BE49-F238E27FC236}">
                <a16:creationId xmlns:a16="http://schemas.microsoft.com/office/drawing/2014/main" id="{1EBEF2F7-E652-E457-2FDB-48A94AA88FAA}"/>
              </a:ext>
            </a:extLst>
          </p:cNvPr>
          <p:cNvCxnSpPr>
            <a:cxnSpLocks/>
          </p:cNvCxnSpPr>
          <p:nvPr/>
        </p:nvCxnSpPr>
        <p:spPr>
          <a:xfrm>
            <a:off x="9473959" y="5887324"/>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3C66591C-416D-3372-6196-D949A305D07D}"/>
              </a:ext>
            </a:extLst>
          </p:cNvPr>
          <p:cNvCxnSpPr>
            <a:cxnSpLocks/>
          </p:cNvCxnSpPr>
          <p:nvPr/>
        </p:nvCxnSpPr>
        <p:spPr>
          <a:xfrm>
            <a:off x="9473959" y="6615457"/>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25" name="正方形/長方形 224">
            <a:extLst>
              <a:ext uri="{FF2B5EF4-FFF2-40B4-BE49-F238E27FC236}">
                <a16:creationId xmlns:a16="http://schemas.microsoft.com/office/drawing/2014/main" id="{EF23814B-2C0F-8866-AB00-3442AEC3B96F}"/>
              </a:ext>
            </a:extLst>
          </p:cNvPr>
          <p:cNvSpPr/>
          <p:nvPr/>
        </p:nvSpPr>
        <p:spPr>
          <a:xfrm>
            <a:off x="10113196" y="51083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6" name="正方形/長方形 225">
            <a:extLst>
              <a:ext uri="{FF2B5EF4-FFF2-40B4-BE49-F238E27FC236}">
                <a16:creationId xmlns:a16="http://schemas.microsoft.com/office/drawing/2014/main" id="{8F197D53-EC90-55EE-8B0F-6A0B1D76F985}"/>
              </a:ext>
            </a:extLst>
          </p:cNvPr>
          <p:cNvSpPr/>
          <p:nvPr/>
        </p:nvSpPr>
        <p:spPr>
          <a:xfrm>
            <a:off x="10113195" y="582805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7" name="正方形/長方形 226">
            <a:extLst>
              <a:ext uri="{FF2B5EF4-FFF2-40B4-BE49-F238E27FC236}">
                <a16:creationId xmlns:a16="http://schemas.microsoft.com/office/drawing/2014/main" id="{B7AC1F48-3B94-6BCD-FF07-A22A89D40C8B}"/>
              </a:ext>
            </a:extLst>
          </p:cNvPr>
          <p:cNvSpPr/>
          <p:nvPr/>
        </p:nvSpPr>
        <p:spPr>
          <a:xfrm>
            <a:off x="10113195" y="655619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8" name="直線コネクタ 227">
            <a:extLst>
              <a:ext uri="{FF2B5EF4-FFF2-40B4-BE49-F238E27FC236}">
                <a16:creationId xmlns:a16="http://schemas.microsoft.com/office/drawing/2014/main" id="{6A6BCD20-3C51-41D3-1B2A-12D21EBD42BD}"/>
              </a:ext>
            </a:extLst>
          </p:cNvPr>
          <p:cNvCxnSpPr>
            <a:cxnSpLocks/>
          </p:cNvCxnSpPr>
          <p:nvPr/>
        </p:nvCxnSpPr>
        <p:spPr>
          <a:xfrm>
            <a:off x="9473959" y="3711391"/>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a:extLst>
              <a:ext uri="{FF2B5EF4-FFF2-40B4-BE49-F238E27FC236}">
                <a16:creationId xmlns:a16="http://schemas.microsoft.com/office/drawing/2014/main" id="{E2268B4D-5A48-7C54-EB23-3CF256C0A76F}"/>
              </a:ext>
            </a:extLst>
          </p:cNvPr>
          <p:cNvCxnSpPr>
            <a:cxnSpLocks/>
          </p:cNvCxnSpPr>
          <p:nvPr/>
        </p:nvCxnSpPr>
        <p:spPr>
          <a:xfrm flipV="1">
            <a:off x="10176692" y="3711391"/>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6A3F6842-9685-9463-C3F0-1420B6607130}"/>
              </a:ext>
            </a:extLst>
          </p:cNvPr>
          <p:cNvCxnSpPr>
            <a:cxnSpLocks/>
          </p:cNvCxnSpPr>
          <p:nvPr/>
        </p:nvCxnSpPr>
        <p:spPr>
          <a:xfrm flipV="1">
            <a:off x="10176692" y="4447990"/>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1" name="直線コネクタ 230">
            <a:extLst>
              <a:ext uri="{FF2B5EF4-FFF2-40B4-BE49-F238E27FC236}">
                <a16:creationId xmlns:a16="http://schemas.microsoft.com/office/drawing/2014/main" id="{19D75AD3-3E71-6F9F-387F-417488077E37}"/>
              </a:ext>
            </a:extLst>
          </p:cNvPr>
          <p:cNvCxnSpPr>
            <a:cxnSpLocks/>
          </p:cNvCxnSpPr>
          <p:nvPr/>
        </p:nvCxnSpPr>
        <p:spPr>
          <a:xfrm>
            <a:off x="9473959" y="4447990"/>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32" name="正方形/長方形 231">
            <a:extLst>
              <a:ext uri="{FF2B5EF4-FFF2-40B4-BE49-F238E27FC236}">
                <a16:creationId xmlns:a16="http://schemas.microsoft.com/office/drawing/2014/main" id="{40CCF4BA-BCC2-3B93-069A-EC3C614DF7E5}"/>
              </a:ext>
            </a:extLst>
          </p:cNvPr>
          <p:cNvSpPr/>
          <p:nvPr/>
        </p:nvSpPr>
        <p:spPr>
          <a:xfrm>
            <a:off x="10113196" y="36690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3" name="正方形/長方形 232">
            <a:extLst>
              <a:ext uri="{FF2B5EF4-FFF2-40B4-BE49-F238E27FC236}">
                <a16:creationId xmlns:a16="http://schemas.microsoft.com/office/drawing/2014/main" id="{DE239A24-2D54-0EB1-F5BD-047DEB8D3707}"/>
              </a:ext>
            </a:extLst>
          </p:cNvPr>
          <p:cNvSpPr/>
          <p:nvPr/>
        </p:nvSpPr>
        <p:spPr>
          <a:xfrm>
            <a:off x="10113195" y="438872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4" name="テキスト ボックス 233">
            <a:extLst>
              <a:ext uri="{FF2B5EF4-FFF2-40B4-BE49-F238E27FC236}">
                <a16:creationId xmlns:a16="http://schemas.microsoft.com/office/drawing/2014/main" id="{EA2AC736-81AC-2B40-462C-3A91CDE4BC68}"/>
              </a:ext>
            </a:extLst>
          </p:cNvPr>
          <p:cNvSpPr txBox="1"/>
          <p:nvPr/>
        </p:nvSpPr>
        <p:spPr>
          <a:xfrm>
            <a:off x="9621984" y="3891240"/>
            <a:ext cx="438434" cy="369332"/>
          </a:xfrm>
          <a:prstGeom prst="rect">
            <a:avLst/>
          </a:prstGeom>
          <a:noFill/>
        </p:spPr>
        <p:txBody>
          <a:bodyPr wrap="square" rtlCol="0">
            <a:spAutoFit/>
          </a:bodyPr>
          <a:lstStyle/>
          <a:p>
            <a:r>
              <a:rPr kumimoji="1" lang="en-US" altLang="ja-JP" dirty="0"/>
              <a:t>0</a:t>
            </a:r>
            <a:endParaRPr kumimoji="1" lang="ja-JP" altLang="en-US" dirty="0"/>
          </a:p>
        </p:txBody>
      </p:sp>
      <p:sp>
        <p:nvSpPr>
          <p:cNvPr id="235" name="テキスト ボックス 234">
            <a:extLst>
              <a:ext uri="{FF2B5EF4-FFF2-40B4-BE49-F238E27FC236}">
                <a16:creationId xmlns:a16="http://schemas.microsoft.com/office/drawing/2014/main" id="{91CBD4B7-B4FF-F46F-F8BF-529F2B9710FC}"/>
              </a:ext>
            </a:extLst>
          </p:cNvPr>
          <p:cNvSpPr txBox="1"/>
          <p:nvPr/>
        </p:nvSpPr>
        <p:spPr>
          <a:xfrm>
            <a:off x="9637841" y="4597225"/>
            <a:ext cx="438434" cy="369332"/>
          </a:xfrm>
          <a:prstGeom prst="rect">
            <a:avLst/>
          </a:prstGeom>
          <a:noFill/>
        </p:spPr>
        <p:txBody>
          <a:bodyPr wrap="square" rtlCol="0">
            <a:spAutoFit/>
          </a:bodyPr>
          <a:lstStyle/>
          <a:p>
            <a:r>
              <a:rPr kumimoji="1" lang="en-US" altLang="ja-JP" dirty="0"/>
              <a:t>1</a:t>
            </a:r>
            <a:endParaRPr kumimoji="1" lang="ja-JP" altLang="en-US" dirty="0"/>
          </a:p>
        </p:txBody>
      </p:sp>
      <p:sp>
        <p:nvSpPr>
          <p:cNvPr id="236" name="テキスト ボックス 235">
            <a:extLst>
              <a:ext uri="{FF2B5EF4-FFF2-40B4-BE49-F238E27FC236}">
                <a16:creationId xmlns:a16="http://schemas.microsoft.com/office/drawing/2014/main" id="{BED301F0-1575-28BE-CF6E-E04B3EF66AC7}"/>
              </a:ext>
            </a:extLst>
          </p:cNvPr>
          <p:cNvSpPr txBox="1"/>
          <p:nvPr/>
        </p:nvSpPr>
        <p:spPr>
          <a:xfrm>
            <a:off x="9634167" y="5325357"/>
            <a:ext cx="438434" cy="369332"/>
          </a:xfrm>
          <a:prstGeom prst="rect">
            <a:avLst/>
          </a:prstGeom>
          <a:noFill/>
        </p:spPr>
        <p:txBody>
          <a:bodyPr wrap="square" rtlCol="0">
            <a:spAutoFit/>
          </a:bodyPr>
          <a:lstStyle/>
          <a:p>
            <a:r>
              <a:rPr kumimoji="1" lang="en-US" altLang="ja-JP" dirty="0"/>
              <a:t>2</a:t>
            </a:r>
            <a:endParaRPr kumimoji="1" lang="ja-JP" altLang="en-US" dirty="0"/>
          </a:p>
        </p:txBody>
      </p:sp>
      <p:sp>
        <p:nvSpPr>
          <p:cNvPr id="237" name="テキスト ボックス 236">
            <a:extLst>
              <a:ext uri="{FF2B5EF4-FFF2-40B4-BE49-F238E27FC236}">
                <a16:creationId xmlns:a16="http://schemas.microsoft.com/office/drawing/2014/main" id="{5987C217-DE5A-7F6B-427A-A02C3EEFA6C6}"/>
              </a:ext>
            </a:extLst>
          </p:cNvPr>
          <p:cNvSpPr txBox="1"/>
          <p:nvPr/>
        </p:nvSpPr>
        <p:spPr>
          <a:xfrm>
            <a:off x="9631512" y="6087891"/>
            <a:ext cx="438434" cy="369332"/>
          </a:xfrm>
          <a:prstGeom prst="rect">
            <a:avLst/>
          </a:prstGeom>
          <a:noFill/>
        </p:spPr>
        <p:txBody>
          <a:bodyPr wrap="square" rtlCol="0">
            <a:spAutoFit/>
          </a:bodyPr>
          <a:lstStyle/>
          <a:p>
            <a:r>
              <a:rPr lang="en-US" altLang="ja-JP" dirty="0"/>
              <a:t>3</a:t>
            </a:r>
            <a:endParaRPr kumimoji="1" lang="ja-JP" altLang="en-US" dirty="0"/>
          </a:p>
        </p:txBody>
      </p:sp>
      <p:sp>
        <p:nvSpPr>
          <p:cNvPr id="238" name="テキスト ボックス 237">
            <a:extLst>
              <a:ext uri="{FF2B5EF4-FFF2-40B4-BE49-F238E27FC236}">
                <a16:creationId xmlns:a16="http://schemas.microsoft.com/office/drawing/2014/main" id="{422D7799-2C67-08D4-6D20-97AEF883A7DD}"/>
              </a:ext>
            </a:extLst>
          </p:cNvPr>
          <p:cNvSpPr txBox="1"/>
          <p:nvPr/>
        </p:nvSpPr>
        <p:spPr>
          <a:xfrm>
            <a:off x="8918053" y="3897428"/>
            <a:ext cx="438434" cy="369332"/>
          </a:xfrm>
          <a:prstGeom prst="rect">
            <a:avLst/>
          </a:prstGeom>
          <a:noFill/>
        </p:spPr>
        <p:txBody>
          <a:bodyPr wrap="square" rtlCol="0">
            <a:spAutoFit/>
          </a:bodyPr>
          <a:lstStyle/>
          <a:p>
            <a:r>
              <a:rPr lang="en-US" altLang="ja-JP" dirty="0"/>
              <a:t>1</a:t>
            </a:r>
            <a:endParaRPr kumimoji="1" lang="ja-JP" altLang="en-US" dirty="0"/>
          </a:p>
        </p:txBody>
      </p:sp>
      <p:sp>
        <p:nvSpPr>
          <p:cNvPr id="239" name="テキスト ボックス 238">
            <a:extLst>
              <a:ext uri="{FF2B5EF4-FFF2-40B4-BE49-F238E27FC236}">
                <a16:creationId xmlns:a16="http://schemas.microsoft.com/office/drawing/2014/main" id="{09C6071C-A3F6-A94B-EEC6-F97576358F6A}"/>
              </a:ext>
            </a:extLst>
          </p:cNvPr>
          <p:cNvSpPr txBox="1"/>
          <p:nvPr/>
        </p:nvSpPr>
        <p:spPr>
          <a:xfrm>
            <a:off x="8933910" y="4603413"/>
            <a:ext cx="438434" cy="369332"/>
          </a:xfrm>
          <a:prstGeom prst="rect">
            <a:avLst/>
          </a:prstGeom>
          <a:noFill/>
        </p:spPr>
        <p:txBody>
          <a:bodyPr wrap="square" rtlCol="0">
            <a:spAutoFit/>
          </a:bodyPr>
          <a:lstStyle/>
          <a:p>
            <a:r>
              <a:rPr lang="en-US" altLang="ja-JP" dirty="0"/>
              <a:t>2</a:t>
            </a:r>
            <a:endParaRPr kumimoji="1" lang="ja-JP" altLang="en-US" dirty="0"/>
          </a:p>
        </p:txBody>
      </p:sp>
      <p:sp>
        <p:nvSpPr>
          <p:cNvPr id="240" name="テキスト ボックス 239">
            <a:extLst>
              <a:ext uri="{FF2B5EF4-FFF2-40B4-BE49-F238E27FC236}">
                <a16:creationId xmlns:a16="http://schemas.microsoft.com/office/drawing/2014/main" id="{E27AB6FE-D963-2FDE-E318-30A5F7A86E9A}"/>
              </a:ext>
            </a:extLst>
          </p:cNvPr>
          <p:cNvSpPr txBox="1"/>
          <p:nvPr/>
        </p:nvSpPr>
        <p:spPr>
          <a:xfrm>
            <a:off x="8930236" y="5331545"/>
            <a:ext cx="438434" cy="369332"/>
          </a:xfrm>
          <a:prstGeom prst="rect">
            <a:avLst/>
          </a:prstGeom>
          <a:noFill/>
        </p:spPr>
        <p:txBody>
          <a:bodyPr wrap="square" rtlCol="0">
            <a:spAutoFit/>
          </a:bodyPr>
          <a:lstStyle/>
          <a:p>
            <a:r>
              <a:rPr lang="en-US" altLang="ja-JP" dirty="0"/>
              <a:t>3</a:t>
            </a:r>
            <a:endParaRPr kumimoji="1" lang="ja-JP" altLang="en-US" dirty="0"/>
          </a:p>
        </p:txBody>
      </p:sp>
      <p:sp>
        <p:nvSpPr>
          <p:cNvPr id="241" name="テキスト ボックス 240">
            <a:extLst>
              <a:ext uri="{FF2B5EF4-FFF2-40B4-BE49-F238E27FC236}">
                <a16:creationId xmlns:a16="http://schemas.microsoft.com/office/drawing/2014/main" id="{F701EFE2-B4B9-0BC3-BD27-D735693F0459}"/>
              </a:ext>
            </a:extLst>
          </p:cNvPr>
          <p:cNvSpPr txBox="1"/>
          <p:nvPr/>
        </p:nvSpPr>
        <p:spPr>
          <a:xfrm>
            <a:off x="8927581" y="6094079"/>
            <a:ext cx="438434" cy="369332"/>
          </a:xfrm>
          <a:prstGeom prst="rect">
            <a:avLst/>
          </a:prstGeom>
          <a:noFill/>
        </p:spPr>
        <p:txBody>
          <a:bodyPr wrap="square" rtlCol="0">
            <a:spAutoFit/>
          </a:bodyPr>
          <a:lstStyle/>
          <a:p>
            <a:r>
              <a:rPr kumimoji="1" lang="en-US" altLang="ja-JP" dirty="0"/>
              <a:t>4</a:t>
            </a:r>
            <a:endParaRPr kumimoji="1" lang="ja-JP" altLang="en-US" dirty="0"/>
          </a:p>
        </p:txBody>
      </p:sp>
      <p:sp>
        <p:nvSpPr>
          <p:cNvPr id="242" name="テキスト ボックス 241">
            <a:extLst>
              <a:ext uri="{FF2B5EF4-FFF2-40B4-BE49-F238E27FC236}">
                <a16:creationId xmlns:a16="http://schemas.microsoft.com/office/drawing/2014/main" id="{C1B9F3B0-8168-59F2-F8D8-F38566450214}"/>
              </a:ext>
            </a:extLst>
          </p:cNvPr>
          <p:cNvSpPr txBox="1"/>
          <p:nvPr/>
        </p:nvSpPr>
        <p:spPr>
          <a:xfrm>
            <a:off x="8188729" y="3867796"/>
            <a:ext cx="438434" cy="369332"/>
          </a:xfrm>
          <a:prstGeom prst="rect">
            <a:avLst/>
          </a:prstGeom>
          <a:noFill/>
        </p:spPr>
        <p:txBody>
          <a:bodyPr wrap="square" rtlCol="0">
            <a:spAutoFit/>
          </a:bodyPr>
          <a:lstStyle/>
          <a:p>
            <a:r>
              <a:rPr lang="en-US" altLang="ja-JP" dirty="0"/>
              <a:t>2</a:t>
            </a:r>
            <a:endParaRPr kumimoji="1" lang="ja-JP" altLang="en-US" dirty="0"/>
          </a:p>
        </p:txBody>
      </p:sp>
      <p:sp>
        <p:nvSpPr>
          <p:cNvPr id="243" name="テキスト ボックス 242">
            <a:extLst>
              <a:ext uri="{FF2B5EF4-FFF2-40B4-BE49-F238E27FC236}">
                <a16:creationId xmlns:a16="http://schemas.microsoft.com/office/drawing/2014/main" id="{2C852A05-93D9-F981-545C-3F6680ACD266}"/>
              </a:ext>
            </a:extLst>
          </p:cNvPr>
          <p:cNvSpPr txBox="1"/>
          <p:nvPr/>
        </p:nvSpPr>
        <p:spPr>
          <a:xfrm>
            <a:off x="8204586" y="4573781"/>
            <a:ext cx="438434" cy="369332"/>
          </a:xfrm>
          <a:prstGeom prst="rect">
            <a:avLst/>
          </a:prstGeom>
          <a:noFill/>
        </p:spPr>
        <p:txBody>
          <a:bodyPr wrap="square" rtlCol="0">
            <a:spAutoFit/>
          </a:bodyPr>
          <a:lstStyle/>
          <a:p>
            <a:r>
              <a:rPr lang="en-US" altLang="ja-JP" dirty="0"/>
              <a:t>3</a:t>
            </a:r>
            <a:endParaRPr kumimoji="1" lang="ja-JP" altLang="en-US" dirty="0"/>
          </a:p>
        </p:txBody>
      </p:sp>
      <p:sp>
        <p:nvSpPr>
          <p:cNvPr id="244" name="テキスト ボックス 243">
            <a:extLst>
              <a:ext uri="{FF2B5EF4-FFF2-40B4-BE49-F238E27FC236}">
                <a16:creationId xmlns:a16="http://schemas.microsoft.com/office/drawing/2014/main" id="{4A226B97-302D-530A-0DF9-B9A6ED10EAAF}"/>
              </a:ext>
            </a:extLst>
          </p:cNvPr>
          <p:cNvSpPr txBox="1"/>
          <p:nvPr/>
        </p:nvSpPr>
        <p:spPr>
          <a:xfrm>
            <a:off x="8200912" y="5301913"/>
            <a:ext cx="438434" cy="369332"/>
          </a:xfrm>
          <a:prstGeom prst="rect">
            <a:avLst/>
          </a:prstGeom>
          <a:noFill/>
        </p:spPr>
        <p:txBody>
          <a:bodyPr wrap="square" rtlCol="0">
            <a:spAutoFit/>
          </a:bodyPr>
          <a:lstStyle/>
          <a:p>
            <a:r>
              <a:rPr kumimoji="1" lang="en-US" altLang="ja-JP" dirty="0"/>
              <a:t>4</a:t>
            </a:r>
            <a:endParaRPr kumimoji="1" lang="ja-JP" altLang="en-US" dirty="0"/>
          </a:p>
        </p:txBody>
      </p:sp>
      <p:sp>
        <p:nvSpPr>
          <p:cNvPr id="245" name="テキスト ボックス 244">
            <a:extLst>
              <a:ext uri="{FF2B5EF4-FFF2-40B4-BE49-F238E27FC236}">
                <a16:creationId xmlns:a16="http://schemas.microsoft.com/office/drawing/2014/main" id="{B66D4D88-B057-C40B-625A-9083B66014CA}"/>
              </a:ext>
            </a:extLst>
          </p:cNvPr>
          <p:cNvSpPr txBox="1"/>
          <p:nvPr/>
        </p:nvSpPr>
        <p:spPr>
          <a:xfrm>
            <a:off x="8198257" y="6064447"/>
            <a:ext cx="438434" cy="369332"/>
          </a:xfrm>
          <a:prstGeom prst="rect">
            <a:avLst/>
          </a:prstGeom>
          <a:noFill/>
        </p:spPr>
        <p:txBody>
          <a:bodyPr wrap="square" rtlCol="0">
            <a:spAutoFit/>
          </a:bodyPr>
          <a:lstStyle/>
          <a:p>
            <a:r>
              <a:rPr lang="en-US" altLang="ja-JP" dirty="0"/>
              <a:t>5</a:t>
            </a:r>
            <a:endParaRPr kumimoji="1" lang="ja-JP" altLang="en-US" dirty="0"/>
          </a:p>
        </p:txBody>
      </p:sp>
      <p:sp>
        <p:nvSpPr>
          <p:cNvPr id="246" name="テキスト ボックス 245">
            <a:extLst>
              <a:ext uri="{FF2B5EF4-FFF2-40B4-BE49-F238E27FC236}">
                <a16:creationId xmlns:a16="http://schemas.microsoft.com/office/drawing/2014/main" id="{D00A4228-F13C-727E-3AF1-7DDBA05A0D8F}"/>
              </a:ext>
            </a:extLst>
          </p:cNvPr>
          <p:cNvSpPr txBox="1"/>
          <p:nvPr/>
        </p:nvSpPr>
        <p:spPr>
          <a:xfrm>
            <a:off x="7475963" y="3901894"/>
            <a:ext cx="438434" cy="369332"/>
          </a:xfrm>
          <a:prstGeom prst="rect">
            <a:avLst/>
          </a:prstGeom>
          <a:noFill/>
        </p:spPr>
        <p:txBody>
          <a:bodyPr wrap="square" rtlCol="0">
            <a:spAutoFit/>
          </a:bodyPr>
          <a:lstStyle/>
          <a:p>
            <a:r>
              <a:rPr lang="en-US" altLang="ja-JP" dirty="0"/>
              <a:t>3</a:t>
            </a:r>
            <a:endParaRPr kumimoji="1" lang="ja-JP" altLang="en-US" dirty="0"/>
          </a:p>
        </p:txBody>
      </p:sp>
      <p:sp>
        <p:nvSpPr>
          <p:cNvPr id="247" name="テキスト ボックス 246">
            <a:extLst>
              <a:ext uri="{FF2B5EF4-FFF2-40B4-BE49-F238E27FC236}">
                <a16:creationId xmlns:a16="http://schemas.microsoft.com/office/drawing/2014/main" id="{1CE10D20-B403-CFB5-C4D0-523EC9A39545}"/>
              </a:ext>
            </a:extLst>
          </p:cNvPr>
          <p:cNvSpPr txBox="1"/>
          <p:nvPr/>
        </p:nvSpPr>
        <p:spPr>
          <a:xfrm>
            <a:off x="7491820" y="4607879"/>
            <a:ext cx="438434" cy="369332"/>
          </a:xfrm>
          <a:prstGeom prst="rect">
            <a:avLst/>
          </a:prstGeom>
          <a:noFill/>
        </p:spPr>
        <p:txBody>
          <a:bodyPr wrap="square" rtlCol="0">
            <a:spAutoFit/>
          </a:bodyPr>
          <a:lstStyle/>
          <a:p>
            <a:r>
              <a:rPr lang="en-US" altLang="ja-JP" dirty="0"/>
              <a:t>6</a:t>
            </a:r>
            <a:endParaRPr kumimoji="1" lang="ja-JP" altLang="en-US" dirty="0"/>
          </a:p>
        </p:txBody>
      </p:sp>
      <p:sp>
        <p:nvSpPr>
          <p:cNvPr id="248" name="テキスト ボックス 247">
            <a:extLst>
              <a:ext uri="{FF2B5EF4-FFF2-40B4-BE49-F238E27FC236}">
                <a16:creationId xmlns:a16="http://schemas.microsoft.com/office/drawing/2014/main" id="{6C79C703-9C3E-6E5F-EEEE-B1EA3001E02D}"/>
              </a:ext>
            </a:extLst>
          </p:cNvPr>
          <p:cNvSpPr txBox="1"/>
          <p:nvPr/>
        </p:nvSpPr>
        <p:spPr>
          <a:xfrm>
            <a:off x="7488146" y="5336011"/>
            <a:ext cx="438434" cy="369332"/>
          </a:xfrm>
          <a:prstGeom prst="rect">
            <a:avLst/>
          </a:prstGeom>
          <a:noFill/>
        </p:spPr>
        <p:txBody>
          <a:bodyPr wrap="square" rtlCol="0">
            <a:spAutoFit/>
          </a:bodyPr>
          <a:lstStyle/>
          <a:p>
            <a:r>
              <a:rPr lang="en-US" altLang="ja-JP" dirty="0"/>
              <a:t>5</a:t>
            </a:r>
            <a:endParaRPr kumimoji="1" lang="ja-JP" altLang="en-US" dirty="0"/>
          </a:p>
        </p:txBody>
      </p:sp>
      <p:sp>
        <p:nvSpPr>
          <p:cNvPr id="249" name="テキスト ボックス 248">
            <a:extLst>
              <a:ext uri="{FF2B5EF4-FFF2-40B4-BE49-F238E27FC236}">
                <a16:creationId xmlns:a16="http://schemas.microsoft.com/office/drawing/2014/main" id="{AF0F56ED-F57F-3523-2B56-30725795B334}"/>
              </a:ext>
            </a:extLst>
          </p:cNvPr>
          <p:cNvSpPr txBox="1"/>
          <p:nvPr/>
        </p:nvSpPr>
        <p:spPr>
          <a:xfrm>
            <a:off x="7485491" y="6098545"/>
            <a:ext cx="438434" cy="369332"/>
          </a:xfrm>
          <a:prstGeom prst="rect">
            <a:avLst/>
          </a:prstGeom>
          <a:noFill/>
        </p:spPr>
        <p:txBody>
          <a:bodyPr wrap="square" rtlCol="0">
            <a:spAutoFit/>
          </a:bodyPr>
          <a:lstStyle/>
          <a:p>
            <a:r>
              <a:rPr kumimoji="1" lang="en-US" altLang="ja-JP" dirty="0"/>
              <a:t>6</a:t>
            </a:r>
            <a:endParaRPr kumimoji="1" lang="ja-JP" altLang="en-US" dirty="0"/>
          </a:p>
        </p:txBody>
      </p:sp>
      <p:cxnSp>
        <p:nvCxnSpPr>
          <p:cNvPr id="251" name="直線矢印コネクタ 250">
            <a:extLst>
              <a:ext uri="{FF2B5EF4-FFF2-40B4-BE49-F238E27FC236}">
                <a16:creationId xmlns:a16="http://schemas.microsoft.com/office/drawing/2014/main" id="{F5F24A9B-6406-CA14-E73A-2B1EC8F84C20}"/>
              </a:ext>
            </a:extLst>
          </p:cNvPr>
          <p:cNvCxnSpPr>
            <a:cxnSpLocks/>
          </p:cNvCxnSpPr>
          <p:nvPr/>
        </p:nvCxnSpPr>
        <p:spPr>
          <a:xfrm flipV="1">
            <a:off x="7508740" y="4773224"/>
            <a:ext cx="0" cy="129122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5" name="テキスト ボックス 254">
            <a:extLst>
              <a:ext uri="{FF2B5EF4-FFF2-40B4-BE49-F238E27FC236}">
                <a16:creationId xmlns:a16="http://schemas.microsoft.com/office/drawing/2014/main" id="{18961E7E-6BE0-A90D-34B9-60048B7D5689}"/>
              </a:ext>
            </a:extLst>
          </p:cNvPr>
          <p:cNvSpPr txBox="1"/>
          <p:nvPr/>
        </p:nvSpPr>
        <p:spPr>
          <a:xfrm>
            <a:off x="10554568" y="3671502"/>
            <a:ext cx="1250960" cy="646331"/>
          </a:xfrm>
          <a:prstGeom prst="rect">
            <a:avLst/>
          </a:prstGeom>
          <a:noFill/>
        </p:spPr>
        <p:txBody>
          <a:bodyPr wrap="square" rtlCol="0">
            <a:spAutoFit/>
          </a:bodyPr>
          <a:lstStyle/>
          <a:p>
            <a:r>
              <a:rPr kumimoji="1" lang="ja-JP" altLang="en-US" dirty="0">
                <a:solidFill>
                  <a:srgbClr val="FF0000"/>
                </a:solidFill>
              </a:rPr>
              <a:t>ー</a:t>
            </a:r>
            <a:r>
              <a:rPr kumimoji="1" lang="ja-JP" altLang="en-US" dirty="0"/>
              <a:t>未知</a:t>
            </a:r>
            <a:endParaRPr kumimoji="1" lang="en-US" altLang="ja-JP" dirty="0"/>
          </a:p>
          <a:p>
            <a:r>
              <a:rPr kumimoji="1" lang="ja-JP" altLang="en-US" dirty="0">
                <a:solidFill>
                  <a:srgbClr val="0000FF"/>
                </a:solidFill>
              </a:rPr>
              <a:t>ー</a:t>
            </a:r>
            <a:r>
              <a:rPr kumimoji="1" lang="ja-JP" altLang="en-US" dirty="0"/>
              <a:t>既知</a:t>
            </a:r>
          </a:p>
        </p:txBody>
      </p:sp>
    </p:spTree>
    <p:extLst>
      <p:ext uri="{BB962C8B-B14F-4D97-AF65-F5344CB8AC3E}">
        <p14:creationId xmlns:p14="http://schemas.microsoft.com/office/powerpoint/2010/main" val="13768812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正方形/長方形 249">
            <a:extLst>
              <a:ext uri="{FF2B5EF4-FFF2-40B4-BE49-F238E27FC236}">
                <a16:creationId xmlns:a16="http://schemas.microsoft.com/office/drawing/2014/main" id="{FAE63E3E-1EB1-61A1-AFF5-A293E8F75865}"/>
              </a:ext>
            </a:extLst>
          </p:cNvPr>
          <p:cNvSpPr/>
          <p:nvPr/>
        </p:nvSpPr>
        <p:spPr>
          <a:xfrm>
            <a:off x="4044872" y="5931663"/>
            <a:ext cx="355589" cy="338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EDFDC07D-1C27-C653-0FBA-A2F5D4692D4F}"/>
              </a:ext>
            </a:extLst>
          </p:cNvPr>
          <p:cNvSpPr>
            <a:spLocks noGrp="1"/>
          </p:cNvSpPr>
          <p:nvPr>
            <p:ph type="title"/>
          </p:nvPr>
        </p:nvSpPr>
        <p:spPr/>
        <p:txBody>
          <a:bodyPr/>
          <a:lstStyle/>
          <a:p>
            <a:r>
              <a:rPr kumimoji="1" lang="ja-JP" altLang="en-US" dirty="0"/>
              <a:t>導出した理想最短経路の方向に進行</a:t>
            </a:r>
          </a:p>
        </p:txBody>
      </p:sp>
      <p:sp>
        <p:nvSpPr>
          <p:cNvPr id="3" name="コンテンツ プレースホルダー 2">
            <a:extLst>
              <a:ext uri="{FF2B5EF4-FFF2-40B4-BE49-F238E27FC236}">
                <a16:creationId xmlns:a16="http://schemas.microsoft.com/office/drawing/2014/main" id="{71BCD73F-6EA8-5E85-C754-AC8FA0D5C2FB}"/>
              </a:ext>
            </a:extLst>
          </p:cNvPr>
          <p:cNvSpPr>
            <a:spLocks noGrp="1"/>
          </p:cNvSpPr>
          <p:nvPr>
            <p:ph idx="1"/>
          </p:nvPr>
        </p:nvSpPr>
        <p:spPr>
          <a:xfrm>
            <a:off x="838199" y="1825625"/>
            <a:ext cx="11087909" cy="1733720"/>
          </a:xfrm>
        </p:spPr>
        <p:txBody>
          <a:bodyPr>
            <a:normAutofit/>
          </a:bodyPr>
          <a:lstStyle/>
          <a:p>
            <a:r>
              <a:rPr kumimoji="1" lang="ja-JP" altLang="en-US" dirty="0"/>
              <a:t>次に向かうマス</a:t>
            </a:r>
            <a:r>
              <a:rPr kumimoji="1" lang="en-US" altLang="ja-JP" dirty="0"/>
              <a:t>(</a:t>
            </a:r>
            <a:r>
              <a:rPr kumimoji="1" lang="ja-JP" altLang="en-US" dirty="0"/>
              <a:t>前後左右</a:t>
            </a:r>
            <a:r>
              <a:rPr kumimoji="1" lang="en-US" altLang="ja-JP" dirty="0"/>
              <a:t>)</a:t>
            </a:r>
            <a:r>
              <a:rPr kumimoji="1" lang="ja-JP" altLang="en-US" dirty="0"/>
              <a:t>はそのマスの現在の歩数マップの値を比較し、常に一番小さい値の方向へ向かう。</a:t>
            </a:r>
            <a:endParaRPr kumimoji="1" lang="en-US" altLang="ja-JP" dirty="0"/>
          </a:p>
        </p:txBody>
      </p:sp>
      <p:cxnSp>
        <p:nvCxnSpPr>
          <p:cNvPr id="88" name="直線コネクタ 87">
            <a:extLst>
              <a:ext uri="{FF2B5EF4-FFF2-40B4-BE49-F238E27FC236}">
                <a16:creationId xmlns:a16="http://schemas.microsoft.com/office/drawing/2014/main" id="{DC958A46-F074-7BEC-FF64-FF9867C5744D}"/>
              </a:ext>
            </a:extLst>
          </p:cNvPr>
          <p:cNvCxnSpPr>
            <a:cxnSpLocks/>
          </p:cNvCxnSpPr>
          <p:nvPr/>
        </p:nvCxnSpPr>
        <p:spPr>
          <a:xfrm>
            <a:off x="135466" y="4998679"/>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B1566C52-E8E0-BCA7-7742-E6C562B801F6}"/>
              </a:ext>
            </a:extLst>
          </p:cNvPr>
          <p:cNvCxnSpPr>
            <a:cxnSpLocks/>
          </p:cNvCxnSpPr>
          <p:nvPr/>
        </p:nvCxnSpPr>
        <p:spPr>
          <a:xfrm flipV="1">
            <a:off x="838199" y="4998679"/>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1A941005-EE2C-DB52-CCBD-788A1306E1F9}"/>
              </a:ext>
            </a:extLst>
          </p:cNvPr>
          <p:cNvCxnSpPr>
            <a:cxnSpLocks/>
          </p:cNvCxnSpPr>
          <p:nvPr/>
        </p:nvCxnSpPr>
        <p:spPr>
          <a:xfrm flipV="1">
            <a:off x="135466" y="4998679"/>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C840F72E-A771-FAA8-4092-C31D173D800A}"/>
              </a:ext>
            </a:extLst>
          </p:cNvPr>
          <p:cNvCxnSpPr>
            <a:cxnSpLocks/>
          </p:cNvCxnSpPr>
          <p:nvPr/>
        </p:nvCxnSpPr>
        <p:spPr>
          <a:xfrm flipV="1">
            <a:off x="838199" y="5735278"/>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45F33D0D-7AA0-9A4C-F5DC-41FE95DC9AFD}"/>
              </a:ext>
            </a:extLst>
          </p:cNvPr>
          <p:cNvCxnSpPr>
            <a:cxnSpLocks/>
          </p:cNvCxnSpPr>
          <p:nvPr/>
        </p:nvCxnSpPr>
        <p:spPr>
          <a:xfrm flipV="1">
            <a:off x="135466" y="5735278"/>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098D57AF-4BA3-2DAF-B98F-5C02ECE9F422}"/>
              </a:ext>
            </a:extLst>
          </p:cNvPr>
          <p:cNvCxnSpPr>
            <a:cxnSpLocks/>
          </p:cNvCxnSpPr>
          <p:nvPr/>
        </p:nvCxnSpPr>
        <p:spPr>
          <a:xfrm>
            <a:off x="135466" y="5735278"/>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6DBE4E87-6A6A-2CD6-7633-C64FE7773887}"/>
              </a:ext>
            </a:extLst>
          </p:cNvPr>
          <p:cNvCxnSpPr>
            <a:cxnSpLocks/>
          </p:cNvCxnSpPr>
          <p:nvPr/>
        </p:nvCxnSpPr>
        <p:spPr>
          <a:xfrm>
            <a:off x="135466" y="6463411"/>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5" name="正方形/長方形 94">
            <a:extLst>
              <a:ext uri="{FF2B5EF4-FFF2-40B4-BE49-F238E27FC236}">
                <a16:creationId xmlns:a16="http://schemas.microsoft.com/office/drawing/2014/main" id="{6D34EC63-CDCB-8F91-618F-5C5AF344A5A2}"/>
              </a:ext>
            </a:extLst>
          </p:cNvPr>
          <p:cNvSpPr/>
          <p:nvPr/>
        </p:nvSpPr>
        <p:spPr>
          <a:xfrm>
            <a:off x="774703" y="495634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正方形/長方形 95">
            <a:extLst>
              <a:ext uri="{FF2B5EF4-FFF2-40B4-BE49-F238E27FC236}">
                <a16:creationId xmlns:a16="http://schemas.microsoft.com/office/drawing/2014/main" id="{05BCAB86-6BD4-97FB-28AB-9BADC0D3BD9F}"/>
              </a:ext>
            </a:extLst>
          </p:cNvPr>
          <p:cNvSpPr/>
          <p:nvPr/>
        </p:nvSpPr>
        <p:spPr>
          <a:xfrm>
            <a:off x="71982" y="495634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正方形/長方形 96">
            <a:extLst>
              <a:ext uri="{FF2B5EF4-FFF2-40B4-BE49-F238E27FC236}">
                <a16:creationId xmlns:a16="http://schemas.microsoft.com/office/drawing/2014/main" id="{7B63343C-1499-5043-5D82-273069C4F2AB}"/>
              </a:ext>
            </a:extLst>
          </p:cNvPr>
          <p:cNvSpPr/>
          <p:nvPr/>
        </p:nvSpPr>
        <p:spPr>
          <a:xfrm>
            <a:off x="774702" y="567601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a:extLst>
              <a:ext uri="{FF2B5EF4-FFF2-40B4-BE49-F238E27FC236}">
                <a16:creationId xmlns:a16="http://schemas.microsoft.com/office/drawing/2014/main" id="{C0981930-78D4-FE75-AE2C-7B518ECE8B23}"/>
              </a:ext>
            </a:extLst>
          </p:cNvPr>
          <p:cNvSpPr/>
          <p:nvPr/>
        </p:nvSpPr>
        <p:spPr>
          <a:xfrm>
            <a:off x="71981" y="567601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正方形/長方形 98">
            <a:extLst>
              <a:ext uri="{FF2B5EF4-FFF2-40B4-BE49-F238E27FC236}">
                <a16:creationId xmlns:a16="http://schemas.microsoft.com/office/drawing/2014/main" id="{31CDD03E-6C5E-A18D-06C6-1CFD8F28309F}"/>
              </a:ext>
            </a:extLst>
          </p:cNvPr>
          <p:cNvSpPr/>
          <p:nvPr/>
        </p:nvSpPr>
        <p:spPr>
          <a:xfrm>
            <a:off x="774702" y="6404145"/>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正方形/長方形 99">
            <a:extLst>
              <a:ext uri="{FF2B5EF4-FFF2-40B4-BE49-F238E27FC236}">
                <a16:creationId xmlns:a16="http://schemas.microsoft.com/office/drawing/2014/main" id="{FC90CC2F-4F85-5184-EB7F-63518F7CBF2B}"/>
              </a:ext>
            </a:extLst>
          </p:cNvPr>
          <p:cNvSpPr/>
          <p:nvPr/>
        </p:nvSpPr>
        <p:spPr>
          <a:xfrm>
            <a:off x="71981" y="6404145"/>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1" name="直線コネクタ 100">
            <a:extLst>
              <a:ext uri="{FF2B5EF4-FFF2-40B4-BE49-F238E27FC236}">
                <a16:creationId xmlns:a16="http://schemas.microsoft.com/office/drawing/2014/main" id="{77D3C77C-FCCB-149F-21A0-895CEBB46D8A}"/>
              </a:ext>
            </a:extLst>
          </p:cNvPr>
          <p:cNvCxnSpPr>
            <a:cxnSpLocks/>
          </p:cNvCxnSpPr>
          <p:nvPr/>
        </p:nvCxnSpPr>
        <p:spPr>
          <a:xfrm>
            <a:off x="135466" y="3559345"/>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02" name="直線コネクタ 101">
            <a:extLst>
              <a:ext uri="{FF2B5EF4-FFF2-40B4-BE49-F238E27FC236}">
                <a16:creationId xmlns:a16="http://schemas.microsoft.com/office/drawing/2014/main" id="{AFF22875-BE78-B069-16A9-78976CAA99F1}"/>
              </a:ext>
            </a:extLst>
          </p:cNvPr>
          <p:cNvCxnSpPr>
            <a:cxnSpLocks/>
          </p:cNvCxnSpPr>
          <p:nvPr/>
        </p:nvCxnSpPr>
        <p:spPr>
          <a:xfrm flipV="1">
            <a:off x="838199" y="3559345"/>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03" name="直線コネクタ 102">
            <a:extLst>
              <a:ext uri="{FF2B5EF4-FFF2-40B4-BE49-F238E27FC236}">
                <a16:creationId xmlns:a16="http://schemas.microsoft.com/office/drawing/2014/main" id="{E631F2C1-6832-8998-ACA8-06DFF7DAB97C}"/>
              </a:ext>
            </a:extLst>
          </p:cNvPr>
          <p:cNvCxnSpPr>
            <a:cxnSpLocks/>
          </p:cNvCxnSpPr>
          <p:nvPr/>
        </p:nvCxnSpPr>
        <p:spPr>
          <a:xfrm flipV="1">
            <a:off x="135466" y="3559345"/>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3473A19C-5190-FDA4-4C2F-F9C399A1CD84}"/>
              </a:ext>
            </a:extLst>
          </p:cNvPr>
          <p:cNvCxnSpPr>
            <a:cxnSpLocks/>
          </p:cNvCxnSpPr>
          <p:nvPr/>
        </p:nvCxnSpPr>
        <p:spPr>
          <a:xfrm flipV="1">
            <a:off x="838199" y="4295944"/>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2A7C921D-F8EC-FD48-78D3-DF8472761406}"/>
              </a:ext>
            </a:extLst>
          </p:cNvPr>
          <p:cNvCxnSpPr>
            <a:cxnSpLocks/>
          </p:cNvCxnSpPr>
          <p:nvPr/>
        </p:nvCxnSpPr>
        <p:spPr>
          <a:xfrm flipV="1">
            <a:off x="135466" y="4295944"/>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864C7E6F-7EDD-59EF-1FDF-8982AA5FF2BF}"/>
              </a:ext>
            </a:extLst>
          </p:cNvPr>
          <p:cNvCxnSpPr>
            <a:cxnSpLocks/>
          </p:cNvCxnSpPr>
          <p:nvPr/>
        </p:nvCxnSpPr>
        <p:spPr>
          <a:xfrm>
            <a:off x="135466" y="4295944"/>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07" name="正方形/長方形 106">
            <a:extLst>
              <a:ext uri="{FF2B5EF4-FFF2-40B4-BE49-F238E27FC236}">
                <a16:creationId xmlns:a16="http://schemas.microsoft.com/office/drawing/2014/main" id="{508AE982-23AB-839E-3356-B61693F9FD9F}"/>
              </a:ext>
            </a:extLst>
          </p:cNvPr>
          <p:cNvSpPr/>
          <p:nvPr/>
        </p:nvSpPr>
        <p:spPr>
          <a:xfrm>
            <a:off x="774703" y="351701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正方形/長方形 107">
            <a:extLst>
              <a:ext uri="{FF2B5EF4-FFF2-40B4-BE49-F238E27FC236}">
                <a16:creationId xmlns:a16="http://schemas.microsoft.com/office/drawing/2014/main" id="{280B5FEA-D281-1A8F-B376-112265BE45E5}"/>
              </a:ext>
            </a:extLst>
          </p:cNvPr>
          <p:cNvSpPr/>
          <p:nvPr/>
        </p:nvSpPr>
        <p:spPr>
          <a:xfrm>
            <a:off x="71982" y="351701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正方形/長方形 108">
            <a:extLst>
              <a:ext uri="{FF2B5EF4-FFF2-40B4-BE49-F238E27FC236}">
                <a16:creationId xmlns:a16="http://schemas.microsoft.com/office/drawing/2014/main" id="{0D4340C3-326B-AF9B-7F5D-1C1BCD628048}"/>
              </a:ext>
            </a:extLst>
          </p:cNvPr>
          <p:cNvSpPr/>
          <p:nvPr/>
        </p:nvSpPr>
        <p:spPr>
          <a:xfrm>
            <a:off x="774702" y="423667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正方形/長方形 109">
            <a:extLst>
              <a:ext uri="{FF2B5EF4-FFF2-40B4-BE49-F238E27FC236}">
                <a16:creationId xmlns:a16="http://schemas.microsoft.com/office/drawing/2014/main" id="{DBE89986-F2DE-AC7F-5EF8-3351D8000B34}"/>
              </a:ext>
            </a:extLst>
          </p:cNvPr>
          <p:cNvSpPr/>
          <p:nvPr/>
        </p:nvSpPr>
        <p:spPr>
          <a:xfrm>
            <a:off x="71981" y="423667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1" name="直線コネクタ 110">
            <a:extLst>
              <a:ext uri="{FF2B5EF4-FFF2-40B4-BE49-F238E27FC236}">
                <a16:creationId xmlns:a16="http://schemas.microsoft.com/office/drawing/2014/main" id="{3BFC3B0B-5BB4-A671-8084-556AA51F3E12}"/>
              </a:ext>
            </a:extLst>
          </p:cNvPr>
          <p:cNvCxnSpPr>
            <a:cxnSpLocks/>
          </p:cNvCxnSpPr>
          <p:nvPr/>
        </p:nvCxnSpPr>
        <p:spPr>
          <a:xfrm>
            <a:off x="859367" y="4998679"/>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BC7EB872-7453-8562-E34C-2F8E2F2891E3}"/>
              </a:ext>
            </a:extLst>
          </p:cNvPr>
          <p:cNvCxnSpPr>
            <a:cxnSpLocks/>
          </p:cNvCxnSpPr>
          <p:nvPr/>
        </p:nvCxnSpPr>
        <p:spPr>
          <a:xfrm flipV="1">
            <a:off x="1562100" y="4998679"/>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51AD5A59-C84E-B22F-9452-384F25BED726}"/>
              </a:ext>
            </a:extLst>
          </p:cNvPr>
          <p:cNvCxnSpPr>
            <a:cxnSpLocks/>
          </p:cNvCxnSpPr>
          <p:nvPr/>
        </p:nvCxnSpPr>
        <p:spPr>
          <a:xfrm flipV="1">
            <a:off x="1562100" y="5735278"/>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14" name="直線コネクタ 113">
            <a:extLst>
              <a:ext uri="{FF2B5EF4-FFF2-40B4-BE49-F238E27FC236}">
                <a16:creationId xmlns:a16="http://schemas.microsoft.com/office/drawing/2014/main" id="{51A43D40-25A8-A98B-5D71-98237EC5E9D9}"/>
              </a:ext>
            </a:extLst>
          </p:cNvPr>
          <p:cNvCxnSpPr>
            <a:cxnSpLocks/>
          </p:cNvCxnSpPr>
          <p:nvPr/>
        </p:nvCxnSpPr>
        <p:spPr>
          <a:xfrm>
            <a:off x="859367" y="5735278"/>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15" name="直線コネクタ 114">
            <a:extLst>
              <a:ext uri="{FF2B5EF4-FFF2-40B4-BE49-F238E27FC236}">
                <a16:creationId xmlns:a16="http://schemas.microsoft.com/office/drawing/2014/main" id="{2D96CF94-9B58-0112-E1EB-68FDA3180629}"/>
              </a:ext>
            </a:extLst>
          </p:cNvPr>
          <p:cNvCxnSpPr>
            <a:cxnSpLocks/>
          </p:cNvCxnSpPr>
          <p:nvPr/>
        </p:nvCxnSpPr>
        <p:spPr>
          <a:xfrm>
            <a:off x="859367" y="6463411"/>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6" name="正方形/長方形 115">
            <a:extLst>
              <a:ext uri="{FF2B5EF4-FFF2-40B4-BE49-F238E27FC236}">
                <a16:creationId xmlns:a16="http://schemas.microsoft.com/office/drawing/2014/main" id="{316C7797-2E6E-2DD5-BE66-99ED2BA6BA7B}"/>
              </a:ext>
            </a:extLst>
          </p:cNvPr>
          <p:cNvSpPr/>
          <p:nvPr/>
        </p:nvSpPr>
        <p:spPr>
          <a:xfrm>
            <a:off x="1498604" y="495634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正方形/長方形 116">
            <a:extLst>
              <a:ext uri="{FF2B5EF4-FFF2-40B4-BE49-F238E27FC236}">
                <a16:creationId xmlns:a16="http://schemas.microsoft.com/office/drawing/2014/main" id="{CC40A0DB-18D3-A9BA-ED78-1CF0BDDE67D9}"/>
              </a:ext>
            </a:extLst>
          </p:cNvPr>
          <p:cNvSpPr/>
          <p:nvPr/>
        </p:nvSpPr>
        <p:spPr>
          <a:xfrm>
            <a:off x="1498603" y="567601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正方形/長方形 117">
            <a:extLst>
              <a:ext uri="{FF2B5EF4-FFF2-40B4-BE49-F238E27FC236}">
                <a16:creationId xmlns:a16="http://schemas.microsoft.com/office/drawing/2014/main" id="{717B932A-BD72-2986-E09F-72E7E8851878}"/>
              </a:ext>
            </a:extLst>
          </p:cNvPr>
          <p:cNvSpPr/>
          <p:nvPr/>
        </p:nvSpPr>
        <p:spPr>
          <a:xfrm>
            <a:off x="1498603" y="6404145"/>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9" name="直線コネクタ 118">
            <a:extLst>
              <a:ext uri="{FF2B5EF4-FFF2-40B4-BE49-F238E27FC236}">
                <a16:creationId xmlns:a16="http://schemas.microsoft.com/office/drawing/2014/main" id="{F343EC86-6206-9FA5-F96E-8D8C15886AEA}"/>
              </a:ext>
            </a:extLst>
          </p:cNvPr>
          <p:cNvCxnSpPr>
            <a:cxnSpLocks/>
          </p:cNvCxnSpPr>
          <p:nvPr/>
        </p:nvCxnSpPr>
        <p:spPr>
          <a:xfrm>
            <a:off x="859367" y="3559345"/>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20" name="直線コネクタ 119">
            <a:extLst>
              <a:ext uri="{FF2B5EF4-FFF2-40B4-BE49-F238E27FC236}">
                <a16:creationId xmlns:a16="http://schemas.microsoft.com/office/drawing/2014/main" id="{91D13636-229F-5325-898E-A1ACE3AA51E9}"/>
              </a:ext>
            </a:extLst>
          </p:cNvPr>
          <p:cNvCxnSpPr>
            <a:cxnSpLocks/>
          </p:cNvCxnSpPr>
          <p:nvPr/>
        </p:nvCxnSpPr>
        <p:spPr>
          <a:xfrm flipV="1">
            <a:off x="1562100" y="3559345"/>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EA44FE90-0D51-6D35-8FBF-40CD2DE92100}"/>
              </a:ext>
            </a:extLst>
          </p:cNvPr>
          <p:cNvCxnSpPr>
            <a:cxnSpLocks/>
          </p:cNvCxnSpPr>
          <p:nvPr/>
        </p:nvCxnSpPr>
        <p:spPr>
          <a:xfrm flipV="1">
            <a:off x="1562100" y="4295944"/>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76050E2D-E1DE-593A-A683-49D4DA8DEC8A}"/>
              </a:ext>
            </a:extLst>
          </p:cNvPr>
          <p:cNvCxnSpPr>
            <a:cxnSpLocks/>
          </p:cNvCxnSpPr>
          <p:nvPr/>
        </p:nvCxnSpPr>
        <p:spPr>
          <a:xfrm>
            <a:off x="859367" y="4295944"/>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23" name="正方形/長方形 122">
            <a:extLst>
              <a:ext uri="{FF2B5EF4-FFF2-40B4-BE49-F238E27FC236}">
                <a16:creationId xmlns:a16="http://schemas.microsoft.com/office/drawing/2014/main" id="{80D44F0A-F0F7-F54B-AEA6-679E93B2BD9C}"/>
              </a:ext>
            </a:extLst>
          </p:cNvPr>
          <p:cNvSpPr/>
          <p:nvPr/>
        </p:nvSpPr>
        <p:spPr>
          <a:xfrm>
            <a:off x="1498604" y="351701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正方形/長方形 123">
            <a:extLst>
              <a:ext uri="{FF2B5EF4-FFF2-40B4-BE49-F238E27FC236}">
                <a16:creationId xmlns:a16="http://schemas.microsoft.com/office/drawing/2014/main" id="{0442261B-102C-9F89-3913-69C0D22A96F3}"/>
              </a:ext>
            </a:extLst>
          </p:cNvPr>
          <p:cNvSpPr/>
          <p:nvPr/>
        </p:nvSpPr>
        <p:spPr>
          <a:xfrm>
            <a:off x="1498603" y="423667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5" name="直線コネクタ 124">
            <a:extLst>
              <a:ext uri="{FF2B5EF4-FFF2-40B4-BE49-F238E27FC236}">
                <a16:creationId xmlns:a16="http://schemas.microsoft.com/office/drawing/2014/main" id="{CC8E627B-69F4-FC80-BC4A-C816F6BA2641}"/>
              </a:ext>
            </a:extLst>
          </p:cNvPr>
          <p:cNvCxnSpPr>
            <a:cxnSpLocks/>
          </p:cNvCxnSpPr>
          <p:nvPr/>
        </p:nvCxnSpPr>
        <p:spPr>
          <a:xfrm>
            <a:off x="1574789" y="4998679"/>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26" name="直線コネクタ 125">
            <a:extLst>
              <a:ext uri="{FF2B5EF4-FFF2-40B4-BE49-F238E27FC236}">
                <a16:creationId xmlns:a16="http://schemas.microsoft.com/office/drawing/2014/main" id="{FDF4564B-18B4-2F25-642B-92182EA2BFE2}"/>
              </a:ext>
            </a:extLst>
          </p:cNvPr>
          <p:cNvCxnSpPr>
            <a:cxnSpLocks/>
          </p:cNvCxnSpPr>
          <p:nvPr/>
        </p:nvCxnSpPr>
        <p:spPr>
          <a:xfrm flipV="1">
            <a:off x="2277522" y="4998679"/>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27" name="直線コネクタ 126">
            <a:extLst>
              <a:ext uri="{FF2B5EF4-FFF2-40B4-BE49-F238E27FC236}">
                <a16:creationId xmlns:a16="http://schemas.microsoft.com/office/drawing/2014/main" id="{956EB002-878D-6186-8945-E000D2D290F2}"/>
              </a:ext>
            </a:extLst>
          </p:cNvPr>
          <p:cNvCxnSpPr>
            <a:cxnSpLocks/>
          </p:cNvCxnSpPr>
          <p:nvPr/>
        </p:nvCxnSpPr>
        <p:spPr>
          <a:xfrm flipV="1">
            <a:off x="2277522" y="5735278"/>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7C05F9C8-16C0-E049-E2B7-76DD95689D55}"/>
              </a:ext>
            </a:extLst>
          </p:cNvPr>
          <p:cNvCxnSpPr>
            <a:cxnSpLocks/>
          </p:cNvCxnSpPr>
          <p:nvPr/>
        </p:nvCxnSpPr>
        <p:spPr>
          <a:xfrm>
            <a:off x="1574789" y="5735278"/>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29" name="直線コネクタ 128">
            <a:extLst>
              <a:ext uri="{FF2B5EF4-FFF2-40B4-BE49-F238E27FC236}">
                <a16:creationId xmlns:a16="http://schemas.microsoft.com/office/drawing/2014/main" id="{593633DE-AFC3-EDD3-C2F5-9FC209F08972}"/>
              </a:ext>
            </a:extLst>
          </p:cNvPr>
          <p:cNvCxnSpPr>
            <a:cxnSpLocks/>
          </p:cNvCxnSpPr>
          <p:nvPr/>
        </p:nvCxnSpPr>
        <p:spPr>
          <a:xfrm>
            <a:off x="1574789" y="6463411"/>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30" name="正方形/長方形 129">
            <a:extLst>
              <a:ext uri="{FF2B5EF4-FFF2-40B4-BE49-F238E27FC236}">
                <a16:creationId xmlns:a16="http://schemas.microsoft.com/office/drawing/2014/main" id="{3EB2B200-62CD-6349-B05E-E91ED11C9865}"/>
              </a:ext>
            </a:extLst>
          </p:cNvPr>
          <p:cNvSpPr/>
          <p:nvPr/>
        </p:nvSpPr>
        <p:spPr>
          <a:xfrm>
            <a:off x="2214026" y="495634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正方形/長方形 130">
            <a:extLst>
              <a:ext uri="{FF2B5EF4-FFF2-40B4-BE49-F238E27FC236}">
                <a16:creationId xmlns:a16="http://schemas.microsoft.com/office/drawing/2014/main" id="{BD55FBF2-859E-E0BF-90FF-57174AA802FE}"/>
              </a:ext>
            </a:extLst>
          </p:cNvPr>
          <p:cNvSpPr/>
          <p:nvPr/>
        </p:nvSpPr>
        <p:spPr>
          <a:xfrm>
            <a:off x="2214025" y="567601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正方形/長方形 131">
            <a:extLst>
              <a:ext uri="{FF2B5EF4-FFF2-40B4-BE49-F238E27FC236}">
                <a16:creationId xmlns:a16="http://schemas.microsoft.com/office/drawing/2014/main" id="{8DDAB6FC-407A-FF8C-E931-93A6B8C77E15}"/>
              </a:ext>
            </a:extLst>
          </p:cNvPr>
          <p:cNvSpPr/>
          <p:nvPr/>
        </p:nvSpPr>
        <p:spPr>
          <a:xfrm>
            <a:off x="2214025" y="6404145"/>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3" name="直線コネクタ 132">
            <a:extLst>
              <a:ext uri="{FF2B5EF4-FFF2-40B4-BE49-F238E27FC236}">
                <a16:creationId xmlns:a16="http://schemas.microsoft.com/office/drawing/2014/main" id="{4571F58D-B719-247A-5246-734F05504E18}"/>
              </a:ext>
            </a:extLst>
          </p:cNvPr>
          <p:cNvCxnSpPr>
            <a:cxnSpLocks/>
          </p:cNvCxnSpPr>
          <p:nvPr/>
        </p:nvCxnSpPr>
        <p:spPr>
          <a:xfrm>
            <a:off x="1574789" y="3559345"/>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F8E3DBD5-240A-8F4F-E4A9-56C0C88BE323}"/>
              </a:ext>
            </a:extLst>
          </p:cNvPr>
          <p:cNvCxnSpPr>
            <a:cxnSpLocks/>
          </p:cNvCxnSpPr>
          <p:nvPr/>
        </p:nvCxnSpPr>
        <p:spPr>
          <a:xfrm flipV="1">
            <a:off x="2277522" y="3559345"/>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ED909C85-D21E-F95B-66FA-B1DC17BCC442}"/>
              </a:ext>
            </a:extLst>
          </p:cNvPr>
          <p:cNvCxnSpPr>
            <a:cxnSpLocks/>
          </p:cNvCxnSpPr>
          <p:nvPr/>
        </p:nvCxnSpPr>
        <p:spPr>
          <a:xfrm flipV="1">
            <a:off x="2277522" y="4295944"/>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36" name="直線コネクタ 135">
            <a:extLst>
              <a:ext uri="{FF2B5EF4-FFF2-40B4-BE49-F238E27FC236}">
                <a16:creationId xmlns:a16="http://schemas.microsoft.com/office/drawing/2014/main" id="{EB92F342-B582-4F2B-9FB9-60CF2FA10E10}"/>
              </a:ext>
            </a:extLst>
          </p:cNvPr>
          <p:cNvCxnSpPr>
            <a:cxnSpLocks/>
          </p:cNvCxnSpPr>
          <p:nvPr/>
        </p:nvCxnSpPr>
        <p:spPr>
          <a:xfrm>
            <a:off x="1574789" y="4295944"/>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37" name="正方形/長方形 136">
            <a:extLst>
              <a:ext uri="{FF2B5EF4-FFF2-40B4-BE49-F238E27FC236}">
                <a16:creationId xmlns:a16="http://schemas.microsoft.com/office/drawing/2014/main" id="{B50F29F1-9252-40A1-20DD-94A973180B4A}"/>
              </a:ext>
            </a:extLst>
          </p:cNvPr>
          <p:cNvSpPr/>
          <p:nvPr/>
        </p:nvSpPr>
        <p:spPr>
          <a:xfrm>
            <a:off x="2214026" y="351701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正方形/長方形 137">
            <a:extLst>
              <a:ext uri="{FF2B5EF4-FFF2-40B4-BE49-F238E27FC236}">
                <a16:creationId xmlns:a16="http://schemas.microsoft.com/office/drawing/2014/main" id="{52CF6E29-0FB3-5F7D-DC09-5FCDC15CAFA1}"/>
              </a:ext>
            </a:extLst>
          </p:cNvPr>
          <p:cNvSpPr/>
          <p:nvPr/>
        </p:nvSpPr>
        <p:spPr>
          <a:xfrm>
            <a:off x="2214025" y="423667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9" name="直線コネクタ 138">
            <a:extLst>
              <a:ext uri="{FF2B5EF4-FFF2-40B4-BE49-F238E27FC236}">
                <a16:creationId xmlns:a16="http://schemas.microsoft.com/office/drawing/2014/main" id="{FB91B32B-E5A6-987E-0371-981ECF2FE281}"/>
              </a:ext>
            </a:extLst>
          </p:cNvPr>
          <p:cNvCxnSpPr>
            <a:cxnSpLocks/>
          </p:cNvCxnSpPr>
          <p:nvPr/>
        </p:nvCxnSpPr>
        <p:spPr>
          <a:xfrm>
            <a:off x="2309268" y="4998679"/>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1FF67333-ADFA-CB99-6595-A6F7300540BA}"/>
              </a:ext>
            </a:extLst>
          </p:cNvPr>
          <p:cNvCxnSpPr>
            <a:cxnSpLocks/>
          </p:cNvCxnSpPr>
          <p:nvPr/>
        </p:nvCxnSpPr>
        <p:spPr>
          <a:xfrm flipV="1">
            <a:off x="3012001" y="4998679"/>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1" name="直線コネクタ 140">
            <a:extLst>
              <a:ext uri="{FF2B5EF4-FFF2-40B4-BE49-F238E27FC236}">
                <a16:creationId xmlns:a16="http://schemas.microsoft.com/office/drawing/2014/main" id="{734AB3DF-2AF3-67AB-FD8A-E46EA38295FE}"/>
              </a:ext>
            </a:extLst>
          </p:cNvPr>
          <p:cNvCxnSpPr>
            <a:cxnSpLocks/>
          </p:cNvCxnSpPr>
          <p:nvPr/>
        </p:nvCxnSpPr>
        <p:spPr>
          <a:xfrm flipV="1">
            <a:off x="3012001" y="5735278"/>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直線コネクタ 141">
            <a:extLst>
              <a:ext uri="{FF2B5EF4-FFF2-40B4-BE49-F238E27FC236}">
                <a16:creationId xmlns:a16="http://schemas.microsoft.com/office/drawing/2014/main" id="{B1FF0D84-1B9D-BA12-BC6C-9BD2CBC338AD}"/>
              </a:ext>
            </a:extLst>
          </p:cNvPr>
          <p:cNvCxnSpPr>
            <a:cxnSpLocks/>
          </p:cNvCxnSpPr>
          <p:nvPr/>
        </p:nvCxnSpPr>
        <p:spPr>
          <a:xfrm>
            <a:off x="2309268" y="5735278"/>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54C198E4-754D-C33D-8538-48FC6F48078F}"/>
              </a:ext>
            </a:extLst>
          </p:cNvPr>
          <p:cNvCxnSpPr>
            <a:cxnSpLocks/>
          </p:cNvCxnSpPr>
          <p:nvPr/>
        </p:nvCxnSpPr>
        <p:spPr>
          <a:xfrm>
            <a:off x="2309268" y="6463411"/>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4" name="正方形/長方形 143">
            <a:extLst>
              <a:ext uri="{FF2B5EF4-FFF2-40B4-BE49-F238E27FC236}">
                <a16:creationId xmlns:a16="http://schemas.microsoft.com/office/drawing/2014/main" id="{D2D21605-84AB-CCEE-2CD4-FC1BAFB4D460}"/>
              </a:ext>
            </a:extLst>
          </p:cNvPr>
          <p:cNvSpPr/>
          <p:nvPr/>
        </p:nvSpPr>
        <p:spPr>
          <a:xfrm>
            <a:off x="2948505" y="495634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正方形/長方形 144">
            <a:extLst>
              <a:ext uri="{FF2B5EF4-FFF2-40B4-BE49-F238E27FC236}">
                <a16:creationId xmlns:a16="http://schemas.microsoft.com/office/drawing/2014/main" id="{66110B18-41E4-14B3-7A5F-A57FA703C437}"/>
              </a:ext>
            </a:extLst>
          </p:cNvPr>
          <p:cNvSpPr/>
          <p:nvPr/>
        </p:nvSpPr>
        <p:spPr>
          <a:xfrm>
            <a:off x="2948504" y="567601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 name="正方形/長方形 145">
            <a:extLst>
              <a:ext uri="{FF2B5EF4-FFF2-40B4-BE49-F238E27FC236}">
                <a16:creationId xmlns:a16="http://schemas.microsoft.com/office/drawing/2014/main" id="{4451FAF2-0C88-7314-FA10-92E50CEAD544}"/>
              </a:ext>
            </a:extLst>
          </p:cNvPr>
          <p:cNvSpPr/>
          <p:nvPr/>
        </p:nvSpPr>
        <p:spPr>
          <a:xfrm>
            <a:off x="2948504" y="6404145"/>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7" name="直線コネクタ 146">
            <a:extLst>
              <a:ext uri="{FF2B5EF4-FFF2-40B4-BE49-F238E27FC236}">
                <a16:creationId xmlns:a16="http://schemas.microsoft.com/office/drawing/2014/main" id="{186C49CA-57BD-03AB-F1C1-34210D5DCFC5}"/>
              </a:ext>
            </a:extLst>
          </p:cNvPr>
          <p:cNvCxnSpPr>
            <a:cxnSpLocks/>
          </p:cNvCxnSpPr>
          <p:nvPr/>
        </p:nvCxnSpPr>
        <p:spPr>
          <a:xfrm>
            <a:off x="2309268" y="3559345"/>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直線コネクタ 147">
            <a:extLst>
              <a:ext uri="{FF2B5EF4-FFF2-40B4-BE49-F238E27FC236}">
                <a16:creationId xmlns:a16="http://schemas.microsoft.com/office/drawing/2014/main" id="{5D664AF5-F0C9-0D13-F77B-9A2CFC550E88}"/>
              </a:ext>
            </a:extLst>
          </p:cNvPr>
          <p:cNvCxnSpPr>
            <a:cxnSpLocks/>
          </p:cNvCxnSpPr>
          <p:nvPr/>
        </p:nvCxnSpPr>
        <p:spPr>
          <a:xfrm flipV="1">
            <a:off x="3012001" y="3559345"/>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BC3230B4-6E0F-0736-3FDD-35238277D029}"/>
              </a:ext>
            </a:extLst>
          </p:cNvPr>
          <p:cNvCxnSpPr>
            <a:cxnSpLocks/>
          </p:cNvCxnSpPr>
          <p:nvPr/>
        </p:nvCxnSpPr>
        <p:spPr>
          <a:xfrm flipV="1">
            <a:off x="3012001" y="4295944"/>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a:extLst>
              <a:ext uri="{FF2B5EF4-FFF2-40B4-BE49-F238E27FC236}">
                <a16:creationId xmlns:a16="http://schemas.microsoft.com/office/drawing/2014/main" id="{A6CB712A-5676-D0F0-6741-4CA511EA7BDE}"/>
              </a:ext>
            </a:extLst>
          </p:cNvPr>
          <p:cNvCxnSpPr>
            <a:cxnSpLocks/>
          </p:cNvCxnSpPr>
          <p:nvPr/>
        </p:nvCxnSpPr>
        <p:spPr>
          <a:xfrm>
            <a:off x="2309268" y="4295944"/>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51" name="正方形/長方形 150">
            <a:extLst>
              <a:ext uri="{FF2B5EF4-FFF2-40B4-BE49-F238E27FC236}">
                <a16:creationId xmlns:a16="http://schemas.microsoft.com/office/drawing/2014/main" id="{C6376A4E-73D8-701E-CECE-724477662B4C}"/>
              </a:ext>
            </a:extLst>
          </p:cNvPr>
          <p:cNvSpPr/>
          <p:nvPr/>
        </p:nvSpPr>
        <p:spPr>
          <a:xfrm>
            <a:off x="2948505" y="351701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正方形/長方形 151">
            <a:extLst>
              <a:ext uri="{FF2B5EF4-FFF2-40B4-BE49-F238E27FC236}">
                <a16:creationId xmlns:a16="http://schemas.microsoft.com/office/drawing/2014/main" id="{6064874D-CB02-B247-A640-7AA89ADCEEDB}"/>
              </a:ext>
            </a:extLst>
          </p:cNvPr>
          <p:cNvSpPr/>
          <p:nvPr/>
        </p:nvSpPr>
        <p:spPr>
          <a:xfrm>
            <a:off x="2948504" y="423667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テキスト ボックス 152">
            <a:extLst>
              <a:ext uri="{FF2B5EF4-FFF2-40B4-BE49-F238E27FC236}">
                <a16:creationId xmlns:a16="http://schemas.microsoft.com/office/drawing/2014/main" id="{25400CAE-818A-1F31-9E2B-0BD687C2D9C7}"/>
              </a:ext>
            </a:extLst>
          </p:cNvPr>
          <p:cNvSpPr txBox="1"/>
          <p:nvPr/>
        </p:nvSpPr>
        <p:spPr>
          <a:xfrm>
            <a:off x="2457293" y="3739194"/>
            <a:ext cx="438434" cy="369332"/>
          </a:xfrm>
          <a:prstGeom prst="rect">
            <a:avLst/>
          </a:prstGeom>
          <a:noFill/>
        </p:spPr>
        <p:txBody>
          <a:bodyPr wrap="square" rtlCol="0">
            <a:spAutoFit/>
          </a:bodyPr>
          <a:lstStyle/>
          <a:p>
            <a:r>
              <a:rPr kumimoji="1" lang="en-US" altLang="ja-JP" dirty="0"/>
              <a:t>0</a:t>
            </a:r>
            <a:endParaRPr kumimoji="1" lang="ja-JP" altLang="en-US" dirty="0"/>
          </a:p>
        </p:txBody>
      </p:sp>
      <p:sp>
        <p:nvSpPr>
          <p:cNvPr id="154" name="テキスト ボックス 153">
            <a:extLst>
              <a:ext uri="{FF2B5EF4-FFF2-40B4-BE49-F238E27FC236}">
                <a16:creationId xmlns:a16="http://schemas.microsoft.com/office/drawing/2014/main" id="{967E7C1D-C411-ABB6-124E-50D9684934EB}"/>
              </a:ext>
            </a:extLst>
          </p:cNvPr>
          <p:cNvSpPr txBox="1"/>
          <p:nvPr/>
        </p:nvSpPr>
        <p:spPr>
          <a:xfrm>
            <a:off x="2473150" y="4445179"/>
            <a:ext cx="438434" cy="369332"/>
          </a:xfrm>
          <a:prstGeom prst="rect">
            <a:avLst/>
          </a:prstGeom>
          <a:noFill/>
        </p:spPr>
        <p:txBody>
          <a:bodyPr wrap="square" rtlCol="0">
            <a:spAutoFit/>
          </a:bodyPr>
          <a:lstStyle/>
          <a:p>
            <a:r>
              <a:rPr kumimoji="1" lang="en-US" altLang="ja-JP" dirty="0"/>
              <a:t>1</a:t>
            </a:r>
            <a:endParaRPr kumimoji="1" lang="ja-JP" altLang="en-US" dirty="0"/>
          </a:p>
        </p:txBody>
      </p:sp>
      <p:sp>
        <p:nvSpPr>
          <p:cNvPr id="155" name="テキスト ボックス 154">
            <a:extLst>
              <a:ext uri="{FF2B5EF4-FFF2-40B4-BE49-F238E27FC236}">
                <a16:creationId xmlns:a16="http://schemas.microsoft.com/office/drawing/2014/main" id="{5CB31D26-672B-270A-8895-27545DE1EAA7}"/>
              </a:ext>
            </a:extLst>
          </p:cNvPr>
          <p:cNvSpPr txBox="1"/>
          <p:nvPr/>
        </p:nvSpPr>
        <p:spPr>
          <a:xfrm>
            <a:off x="2469476" y="5173311"/>
            <a:ext cx="438434" cy="369332"/>
          </a:xfrm>
          <a:prstGeom prst="rect">
            <a:avLst/>
          </a:prstGeom>
          <a:noFill/>
        </p:spPr>
        <p:txBody>
          <a:bodyPr wrap="square" rtlCol="0">
            <a:spAutoFit/>
          </a:bodyPr>
          <a:lstStyle/>
          <a:p>
            <a:r>
              <a:rPr kumimoji="1" lang="en-US" altLang="ja-JP" dirty="0"/>
              <a:t>2</a:t>
            </a:r>
            <a:endParaRPr kumimoji="1" lang="ja-JP" altLang="en-US" dirty="0"/>
          </a:p>
        </p:txBody>
      </p:sp>
      <p:sp>
        <p:nvSpPr>
          <p:cNvPr id="156" name="テキスト ボックス 155">
            <a:extLst>
              <a:ext uri="{FF2B5EF4-FFF2-40B4-BE49-F238E27FC236}">
                <a16:creationId xmlns:a16="http://schemas.microsoft.com/office/drawing/2014/main" id="{6E8B3A7C-FA6B-FD56-01EB-6F603FB843C0}"/>
              </a:ext>
            </a:extLst>
          </p:cNvPr>
          <p:cNvSpPr txBox="1"/>
          <p:nvPr/>
        </p:nvSpPr>
        <p:spPr>
          <a:xfrm>
            <a:off x="2466821" y="5935845"/>
            <a:ext cx="438434" cy="369332"/>
          </a:xfrm>
          <a:prstGeom prst="rect">
            <a:avLst/>
          </a:prstGeom>
          <a:noFill/>
        </p:spPr>
        <p:txBody>
          <a:bodyPr wrap="square" rtlCol="0">
            <a:spAutoFit/>
          </a:bodyPr>
          <a:lstStyle/>
          <a:p>
            <a:r>
              <a:rPr lang="en-US" altLang="ja-JP" dirty="0"/>
              <a:t>3</a:t>
            </a:r>
            <a:endParaRPr kumimoji="1" lang="ja-JP" altLang="en-US" dirty="0"/>
          </a:p>
        </p:txBody>
      </p:sp>
      <p:sp>
        <p:nvSpPr>
          <p:cNvPr id="157" name="テキスト ボックス 156">
            <a:extLst>
              <a:ext uri="{FF2B5EF4-FFF2-40B4-BE49-F238E27FC236}">
                <a16:creationId xmlns:a16="http://schemas.microsoft.com/office/drawing/2014/main" id="{5A6E6CA4-B52E-1274-8E04-4AAA0814ADF2}"/>
              </a:ext>
            </a:extLst>
          </p:cNvPr>
          <p:cNvSpPr txBox="1"/>
          <p:nvPr/>
        </p:nvSpPr>
        <p:spPr>
          <a:xfrm>
            <a:off x="1753362" y="3745382"/>
            <a:ext cx="438434" cy="369332"/>
          </a:xfrm>
          <a:prstGeom prst="rect">
            <a:avLst/>
          </a:prstGeom>
          <a:noFill/>
        </p:spPr>
        <p:txBody>
          <a:bodyPr wrap="square" rtlCol="0">
            <a:spAutoFit/>
          </a:bodyPr>
          <a:lstStyle/>
          <a:p>
            <a:r>
              <a:rPr kumimoji="1" lang="en-US" altLang="ja-JP" dirty="0"/>
              <a:t>7</a:t>
            </a:r>
            <a:endParaRPr kumimoji="1" lang="ja-JP" altLang="en-US" dirty="0"/>
          </a:p>
        </p:txBody>
      </p:sp>
      <p:sp>
        <p:nvSpPr>
          <p:cNvPr id="158" name="テキスト ボックス 157">
            <a:extLst>
              <a:ext uri="{FF2B5EF4-FFF2-40B4-BE49-F238E27FC236}">
                <a16:creationId xmlns:a16="http://schemas.microsoft.com/office/drawing/2014/main" id="{979C9EA0-FC54-BC1A-6735-10626541B1AC}"/>
              </a:ext>
            </a:extLst>
          </p:cNvPr>
          <p:cNvSpPr txBox="1"/>
          <p:nvPr/>
        </p:nvSpPr>
        <p:spPr>
          <a:xfrm>
            <a:off x="1769219" y="4451367"/>
            <a:ext cx="438434" cy="369332"/>
          </a:xfrm>
          <a:prstGeom prst="rect">
            <a:avLst/>
          </a:prstGeom>
          <a:noFill/>
        </p:spPr>
        <p:txBody>
          <a:bodyPr wrap="square" rtlCol="0">
            <a:spAutoFit/>
          </a:bodyPr>
          <a:lstStyle/>
          <a:p>
            <a:r>
              <a:rPr kumimoji="1" lang="en-US" altLang="ja-JP" dirty="0"/>
              <a:t>6</a:t>
            </a:r>
            <a:endParaRPr kumimoji="1" lang="ja-JP" altLang="en-US" dirty="0"/>
          </a:p>
        </p:txBody>
      </p:sp>
      <p:sp>
        <p:nvSpPr>
          <p:cNvPr id="159" name="テキスト ボックス 158">
            <a:extLst>
              <a:ext uri="{FF2B5EF4-FFF2-40B4-BE49-F238E27FC236}">
                <a16:creationId xmlns:a16="http://schemas.microsoft.com/office/drawing/2014/main" id="{37D0D41F-175D-638F-07BB-4101775819BF}"/>
              </a:ext>
            </a:extLst>
          </p:cNvPr>
          <p:cNvSpPr txBox="1"/>
          <p:nvPr/>
        </p:nvSpPr>
        <p:spPr>
          <a:xfrm>
            <a:off x="1765545" y="5179499"/>
            <a:ext cx="438434" cy="369332"/>
          </a:xfrm>
          <a:prstGeom prst="rect">
            <a:avLst/>
          </a:prstGeom>
          <a:noFill/>
        </p:spPr>
        <p:txBody>
          <a:bodyPr wrap="square" rtlCol="0">
            <a:spAutoFit/>
          </a:bodyPr>
          <a:lstStyle/>
          <a:p>
            <a:r>
              <a:rPr kumimoji="1" lang="en-US" altLang="ja-JP" dirty="0"/>
              <a:t>5</a:t>
            </a:r>
            <a:endParaRPr kumimoji="1" lang="ja-JP" altLang="en-US" dirty="0"/>
          </a:p>
        </p:txBody>
      </p:sp>
      <p:sp>
        <p:nvSpPr>
          <p:cNvPr id="160" name="テキスト ボックス 159">
            <a:extLst>
              <a:ext uri="{FF2B5EF4-FFF2-40B4-BE49-F238E27FC236}">
                <a16:creationId xmlns:a16="http://schemas.microsoft.com/office/drawing/2014/main" id="{E136BA79-7BFD-C078-C994-98561A45A459}"/>
              </a:ext>
            </a:extLst>
          </p:cNvPr>
          <p:cNvSpPr txBox="1"/>
          <p:nvPr/>
        </p:nvSpPr>
        <p:spPr>
          <a:xfrm>
            <a:off x="1762890" y="5942033"/>
            <a:ext cx="438434" cy="369332"/>
          </a:xfrm>
          <a:prstGeom prst="rect">
            <a:avLst/>
          </a:prstGeom>
          <a:noFill/>
        </p:spPr>
        <p:txBody>
          <a:bodyPr wrap="square" rtlCol="0">
            <a:spAutoFit/>
          </a:bodyPr>
          <a:lstStyle/>
          <a:p>
            <a:r>
              <a:rPr kumimoji="1" lang="en-US" altLang="ja-JP" dirty="0"/>
              <a:t>4</a:t>
            </a:r>
            <a:endParaRPr kumimoji="1" lang="ja-JP" altLang="en-US" dirty="0"/>
          </a:p>
        </p:txBody>
      </p:sp>
      <p:sp>
        <p:nvSpPr>
          <p:cNvPr id="161" name="テキスト ボックス 160">
            <a:extLst>
              <a:ext uri="{FF2B5EF4-FFF2-40B4-BE49-F238E27FC236}">
                <a16:creationId xmlns:a16="http://schemas.microsoft.com/office/drawing/2014/main" id="{DD98E147-78C3-748A-0EAC-3EE9F018BBA2}"/>
              </a:ext>
            </a:extLst>
          </p:cNvPr>
          <p:cNvSpPr txBox="1"/>
          <p:nvPr/>
        </p:nvSpPr>
        <p:spPr>
          <a:xfrm>
            <a:off x="1024038" y="3715750"/>
            <a:ext cx="438434" cy="369332"/>
          </a:xfrm>
          <a:prstGeom prst="rect">
            <a:avLst/>
          </a:prstGeom>
          <a:noFill/>
        </p:spPr>
        <p:txBody>
          <a:bodyPr wrap="square" rtlCol="0">
            <a:spAutoFit/>
          </a:bodyPr>
          <a:lstStyle/>
          <a:p>
            <a:r>
              <a:rPr kumimoji="1" lang="en-US" altLang="ja-JP" dirty="0"/>
              <a:t>8</a:t>
            </a:r>
            <a:endParaRPr kumimoji="1" lang="ja-JP" altLang="en-US" dirty="0"/>
          </a:p>
        </p:txBody>
      </p:sp>
      <p:sp>
        <p:nvSpPr>
          <p:cNvPr id="162" name="テキスト ボックス 161">
            <a:extLst>
              <a:ext uri="{FF2B5EF4-FFF2-40B4-BE49-F238E27FC236}">
                <a16:creationId xmlns:a16="http://schemas.microsoft.com/office/drawing/2014/main" id="{6B44A8C1-1661-489C-223C-4BC0827C228E}"/>
              </a:ext>
            </a:extLst>
          </p:cNvPr>
          <p:cNvSpPr txBox="1"/>
          <p:nvPr/>
        </p:nvSpPr>
        <p:spPr>
          <a:xfrm>
            <a:off x="1039895" y="4421735"/>
            <a:ext cx="438434" cy="369332"/>
          </a:xfrm>
          <a:prstGeom prst="rect">
            <a:avLst/>
          </a:prstGeom>
          <a:noFill/>
        </p:spPr>
        <p:txBody>
          <a:bodyPr wrap="square" rtlCol="0">
            <a:spAutoFit/>
          </a:bodyPr>
          <a:lstStyle/>
          <a:p>
            <a:r>
              <a:rPr lang="en-US" altLang="ja-JP" dirty="0"/>
              <a:t>7</a:t>
            </a:r>
            <a:endParaRPr kumimoji="1" lang="ja-JP" altLang="en-US" dirty="0"/>
          </a:p>
        </p:txBody>
      </p:sp>
      <p:sp>
        <p:nvSpPr>
          <p:cNvPr id="163" name="テキスト ボックス 162">
            <a:extLst>
              <a:ext uri="{FF2B5EF4-FFF2-40B4-BE49-F238E27FC236}">
                <a16:creationId xmlns:a16="http://schemas.microsoft.com/office/drawing/2014/main" id="{E903E54A-1D8B-4717-EE57-3044782730B8}"/>
              </a:ext>
            </a:extLst>
          </p:cNvPr>
          <p:cNvSpPr txBox="1"/>
          <p:nvPr/>
        </p:nvSpPr>
        <p:spPr>
          <a:xfrm>
            <a:off x="1036221" y="5149867"/>
            <a:ext cx="438434" cy="369332"/>
          </a:xfrm>
          <a:prstGeom prst="rect">
            <a:avLst/>
          </a:prstGeom>
          <a:noFill/>
        </p:spPr>
        <p:txBody>
          <a:bodyPr wrap="square" rtlCol="0">
            <a:spAutoFit/>
          </a:bodyPr>
          <a:lstStyle/>
          <a:p>
            <a:r>
              <a:rPr kumimoji="1" lang="en-US" altLang="ja-JP" dirty="0"/>
              <a:t>6</a:t>
            </a:r>
            <a:endParaRPr kumimoji="1" lang="ja-JP" altLang="en-US" dirty="0"/>
          </a:p>
        </p:txBody>
      </p:sp>
      <p:sp>
        <p:nvSpPr>
          <p:cNvPr id="164" name="テキスト ボックス 163">
            <a:extLst>
              <a:ext uri="{FF2B5EF4-FFF2-40B4-BE49-F238E27FC236}">
                <a16:creationId xmlns:a16="http://schemas.microsoft.com/office/drawing/2014/main" id="{4AA15C14-3B15-06A0-6C46-A00919FAD490}"/>
              </a:ext>
            </a:extLst>
          </p:cNvPr>
          <p:cNvSpPr txBox="1"/>
          <p:nvPr/>
        </p:nvSpPr>
        <p:spPr>
          <a:xfrm>
            <a:off x="1033566" y="5912401"/>
            <a:ext cx="438434" cy="369332"/>
          </a:xfrm>
          <a:prstGeom prst="rect">
            <a:avLst/>
          </a:prstGeom>
          <a:noFill/>
        </p:spPr>
        <p:txBody>
          <a:bodyPr wrap="square" rtlCol="0">
            <a:spAutoFit/>
          </a:bodyPr>
          <a:lstStyle/>
          <a:p>
            <a:r>
              <a:rPr lang="en-US" altLang="ja-JP" dirty="0"/>
              <a:t>5</a:t>
            </a:r>
            <a:endParaRPr kumimoji="1" lang="ja-JP" altLang="en-US" dirty="0"/>
          </a:p>
        </p:txBody>
      </p:sp>
      <p:sp>
        <p:nvSpPr>
          <p:cNvPr id="165" name="テキスト ボックス 164">
            <a:extLst>
              <a:ext uri="{FF2B5EF4-FFF2-40B4-BE49-F238E27FC236}">
                <a16:creationId xmlns:a16="http://schemas.microsoft.com/office/drawing/2014/main" id="{FC2E4CD4-FBB1-136B-8908-8872A209AA8D}"/>
              </a:ext>
            </a:extLst>
          </p:cNvPr>
          <p:cNvSpPr txBox="1"/>
          <p:nvPr/>
        </p:nvSpPr>
        <p:spPr>
          <a:xfrm>
            <a:off x="311272" y="3749848"/>
            <a:ext cx="438434" cy="369332"/>
          </a:xfrm>
          <a:prstGeom prst="rect">
            <a:avLst/>
          </a:prstGeom>
          <a:noFill/>
        </p:spPr>
        <p:txBody>
          <a:bodyPr wrap="square" rtlCol="0">
            <a:spAutoFit/>
          </a:bodyPr>
          <a:lstStyle/>
          <a:p>
            <a:r>
              <a:rPr kumimoji="1" lang="en-US" altLang="ja-JP" dirty="0"/>
              <a:t>9</a:t>
            </a:r>
            <a:endParaRPr kumimoji="1" lang="ja-JP" altLang="en-US" dirty="0"/>
          </a:p>
        </p:txBody>
      </p:sp>
      <p:sp>
        <p:nvSpPr>
          <p:cNvPr id="166" name="テキスト ボックス 165">
            <a:extLst>
              <a:ext uri="{FF2B5EF4-FFF2-40B4-BE49-F238E27FC236}">
                <a16:creationId xmlns:a16="http://schemas.microsoft.com/office/drawing/2014/main" id="{61049D18-5FB3-E529-9ABD-2C3BC25B033D}"/>
              </a:ext>
            </a:extLst>
          </p:cNvPr>
          <p:cNvSpPr txBox="1"/>
          <p:nvPr/>
        </p:nvSpPr>
        <p:spPr>
          <a:xfrm>
            <a:off x="327129" y="4455833"/>
            <a:ext cx="438434" cy="369332"/>
          </a:xfrm>
          <a:prstGeom prst="rect">
            <a:avLst/>
          </a:prstGeom>
          <a:noFill/>
        </p:spPr>
        <p:txBody>
          <a:bodyPr wrap="square" rtlCol="0">
            <a:spAutoFit/>
          </a:bodyPr>
          <a:lstStyle/>
          <a:p>
            <a:r>
              <a:rPr lang="en-US" altLang="ja-JP" dirty="0"/>
              <a:t>8</a:t>
            </a:r>
            <a:endParaRPr kumimoji="1" lang="ja-JP" altLang="en-US" dirty="0"/>
          </a:p>
        </p:txBody>
      </p:sp>
      <p:sp>
        <p:nvSpPr>
          <p:cNvPr id="167" name="テキスト ボックス 166">
            <a:extLst>
              <a:ext uri="{FF2B5EF4-FFF2-40B4-BE49-F238E27FC236}">
                <a16:creationId xmlns:a16="http://schemas.microsoft.com/office/drawing/2014/main" id="{7C3D3B24-E896-0A94-6D36-699C64DF18B5}"/>
              </a:ext>
            </a:extLst>
          </p:cNvPr>
          <p:cNvSpPr txBox="1"/>
          <p:nvPr/>
        </p:nvSpPr>
        <p:spPr>
          <a:xfrm>
            <a:off x="323455" y="5183965"/>
            <a:ext cx="438434" cy="369332"/>
          </a:xfrm>
          <a:prstGeom prst="rect">
            <a:avLst/>
          </a:prstGeom>
          <a:noFill/>
        </p:spPr>
        <p:txBody>
          <a:bodyPr wrap="square" rtlCol="0">
            <a:spAutoFit/>
          </a:bodyPr>
          <a:lstStyle/>
          <a:p>
            <a:r>
              <a:rPr lang="en-US" altLang="ja-JP" dirty="0"/>
              <a:t>7</a:t>
            </a:r>
            <a:endParaRPr kumimoji="1" lang="ja-JP" altLang="en-US" dirty="0"/>
          </a:p>
        </p:txBody>
      </p:sp>
      <p:sp>
        <p:nvSpPr>
          <p:cNvPr id="168" name="テキスト ボックス 167">
            <a:extLst>
              <a:ext uri="{FF2B5EF4-FFF2-40B4-BE49-F238E27FC236}">
                <a16:creationId xmlns:a16="http://schemas.microsoft.com/office/drawing/2014/main" id="{D16AA254-EA6D-07C8-D3CB-4BE17A3D0634}"/>
              </a:ext>
            </a:extLst>
          </p:cNvPr>
          <p:cNvSpPr txBox="1"/>
          <p:nvPr/>
        </p:nvSpPr>
        <p:spPr>
          <a:xfrm>
            <a:off x="320800" y="5946499"/>
            <a:ext cx="438434" cy="369332"/>
          </a:xfrm>
          <a:prstGeom prst="rect">
            <a:avLst/>
          </a:prstGeom>
          <a:noFill/>
        </p:spPr>
        <p:txBody>
          <a:bodyPr wrap="square" rtlCol="0">
            <a:spAutoFit/>
          </a:bodyPr>
          <a:lstStyle/>
          <a:p>
            <a:r>
              <a:rPr kumimoji="1" lang="en-US" altLang="ja-JP" dirty="0"/>
              <a:t>8</a:t>
            </a:r>
            <a:endParaRPr kumimoji="1" lang="ja-JP" altLang="en-US" dirty="0"/>
          </a:p>
        </p:txBody>
      </p:sp>
      <p:cxnSp>
        <p:nvCxnSpPr>
          <p:cNvPr id="169" name="直線コネクタ 168">
            <a:extLst>
              <a:ext uri="{FF2B5EF4-FFF2-40B4-BE49-F238E27FC236}">
                <a16:creationId xmlns:a16="http://schemas.microsoft.com/office/drawing/2014/main" id="{9977DA93-D2A1-0A75-3ED8-124E0081D2C8}"/>
              </a:ext>
            </a:extLst>
          </p:cNvPr>
          <p:cNvCxnSpPr>
            <a:cxnSpLocks/>
          </p:cNvCxnSpPr>
          <p:nvPr/>
        </p:nvCxnSpPr>
        <p:spPr>
          <a:xfrm>
            <a:off x="3863362" y="5006178"/>
            <a:ext cx="702733" cy="0"/>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cxnSp>
        <p:nvCxnSpPr>
          <p:cNvPr id="170" name="直線コネクタ 169">
            <a:extLst>
              <a:ext uri="{FF2B5EF4-FFF2-40B4-BE49-F238E27FC236}">
                <a16:creationId xmlns:a16="http://schemas.microsoft.com/office/drawing/2014/main" id="{74CE1E9A-46C5-EDDE-6CB3-7077BF567BDE}"/>
              </a:ext>
            </a:extLst>
          </p:cNvPr>
          <p:cNvCxnSpPr>
            <a:cxnSpLocks/>
          </p:cNvCxnSpPr>
          <p:nvPr/>
        </p:nvCxnSpPr>
        <p:spPr>
          <a:xfrm flipV="1">
            <a:off x="4566095" y="5006178"/>
            <a:ext cx="0" cy="736599"/>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cxnSp>
        <p:nvCxnSpPr>
          <p:cNvPr id="171" name="直線コネクタ 170">
            <a:extLst>
              <a:ext uri="{FF2B5EF4-FFF2-40B4-BE49-F238E27FC236}">
                <a16:creationId xmlns:a16="http://schemas.microsoft.com/office/drawing/2014/main" id="{90D8E9E4-591E-BA2E-60CB-4C3DAE804CC1}"/>
              </a:ext>
            </a:extLst>
          </p:cNvPr>
          <p:cNvCxnSpPr>
            <a:cxnSpLocks/>
          </p:cNvCxnSpPr>
          <p:nvPr/>
        </p:nvCxnSpPr>
        <p:spPr>
          <a:xfrm flipV="1">
            <a:off x="3863362" y="5006178"/>
            <a:ext cx="0" cy="736599"/>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72" name="直線コネクタ 171">
            <a:extLst>
              <a:ext uri="{FF2B5EF4-FFF2-40B4-BE49-F238E27FC236}">
                <a16:creationId xmlns:a16="http://schemas.microsoft.com/office/drawing/2014/main" id="{7AFFEA42-039F-31E2-540B-C12172A3CA3F}"/>
              </a:ext>
            </a:extLst>
          </p:cNvPr>
          <p:cNvCxnSpPr>
            <a:cxnSpLocks/>
          </p:cNvCxnSpPr>
          <p:nvPr/>
        </p:nvCxnSpPr>
        <p:spPr>
          <a:xfrm flipV="1">
            <a:off x="4566095" y="5742777"/>
            <a:ext cx="0" cy="736599"/>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73" name="直線コネクタ 172">
            <a:extLst>
              <a:ext uri="{FF2B5EF4-FFF2-40B4-BE49-F238E27FC236}">
                <a16:creationId xmlns:a16="http://schemas.microsoft.com/office/drawing/2014/main" id="{1403161B-327F-E0AD-2907-0E28994306C3}"/>
              </a:ext>
            </a:extLst>
          </p:cNvPr>
          <p:cNvCxnSpPr>
            <a:cxnSpLocks/>
          </p:cNvCxnSpPr>
          <p:nvPr/>
        </p:nvCxnSpPr>
        <p:spPr>
          <a:xfrm flipV="1">
            <a:off x="3863362" y="5742777"/>
            <a:ext cx="0" cy="736599"/>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74" name="直線コネクタ 173">
            <a:extLst>
              <a:ext uri="{FF2B5EF4-FFF2-40B4-BE49-F238E27FC236}">
                <a16:creationId xmlns:a16="http://schemas.microsoft.com/office/drawing/2014/main" id="{7A42C359-9C8A-4334-DF67-E38A7D0CFE2A}"/>
              </a:ext>
            </a:extLst>
          </p:cNvPr>
          <p:cNvCxnSpPr>
            <a:cxnSpLocks/>
          </p:cNvCxnSpPr>
          <p:nvPr/>
        </p:nvCxnSpPr>
        <p:spPr>
          <a:xfrm>
            <a:off x="3863362" y="5742777"/>
            <a:ext cx="702733" cy="0"/>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cxnSp>
        <p:nvCxnSpPr>
          <p:cNvPr id="175" name="直線コネクタ 174">
            <a:extLst>
              <a:ext uri="{FF2B5EF4-FFF2-40B4-BE49-F238E27FC236}">
                <a16:creationId xmlns:a16="http://schemas.microsoft.com/office/drawing/2014/main" id="{5CFB95EA-FE9A-BF5A-CDD8-DE330D307869}"/>
              </a:ext>
            </a:extLst>
          </p:cNvPr>
          <p:cNvCxnSpPr>
            <a:cxnSpLocks/>
          </p:cNvCxnSpPr>
          <p:nvPr/>
        </p:nvCxnSpPr>
        <p:spPr>
          <a:xfrm>
            <a:off x="3863362" y="6470910"/>
            <a:ext cx="702733" cy="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sp>
        <p:nvSpPr>
          <p:cNvPr id="176" name="正方形/長方形 175">
            <a:extLst>
              <a:ext uri="{FF2B5EF4-FFF2-40B4-BE49-F238E27FC236}">
                <a16:creationId xmlns:a16="http://schemas.microsoft.com/office/drawing/2014/main" id="{9F26C606-EBAD-7D2C-EE32-E51959219515}"/>
              </a:ext>
            </a:extLst>
          </p:cNvPr>
          <p:cNvSpPr/>
          <p:nvPr/>
        </p:nvSpPr>
        <p:spPr>
          <a:xfrm>
            <a:off x="4502599" y="496384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正方形/長方形 176">
            <a:extLst>
              <a:ext uri="{FF2B5EF4-FFF2-40B4-BE49-F238E27FC236}">
                <a16:creationId xmlns:a16="http://schemas.microsoft.com/office/drawing/2014/main" id="{98AC170A-57B6-C3F1-8826-68B47F42A1EC}"/>
              </a:ext>
            </a:extLst>
          </p:cNvPr>
          <p:cNvSpPr/>
          <p:nvPr/>
        </p:nvSpPr>
        <p:spPr>
          <a:xfrm>
            <a:off x="3799878" y="496384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 name="正方形/長方形 177">
            <a:extLst>
              <a:ext uri="{FF2B5EF4-FFF2-40B4-BE49-F238E27FC236}">
                <a16:creationId xmlns:a16="http://schemas.microsoft.com/office/drawing/2014/main" id="{371DBA38-FEBE-6C86-FE6A-8F84D25E7BC2}"/>
              </a:ext>
            </a:extLst>
          </p:cNvPr>
          <p:cNvSpPr/>
          <p:nvPr/>
        </p:nvSpPr>
        <p:spPr>
          <a:xfrm>
            <a:off x="4502598" y="568351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正方形/長方形 178">
            <a:extLst>
              <a:ext uri="{FF2B5EF4-FFF2-40B4-BE49-F238E27FC236}">
                <a16:creationId xmlns:a16="http://schemas.microsoft.com/office/drawing/2014/main" id="{AD28E399-6EB2-25A2-8441-EA4C776DE359}"/>
              </a:ext>
            </a:extLst>
          </p:cNvPr>
          <p:cNvSpPr/>
          <p:nvPr/>
        </p:nvSpPr>
        <p:spPr>
          <a:xfrm>
            <a:off x="3799877" y="568351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正方形/長方形 179">
            <a:extLst>
              <a:ext uri="{FF2B5EF4-FFF2-40B4-BE49-F238E27FC236}">
                <a16:creationId xmlns:a16="http://schemas.microsoft.com/office/drawing/2014/main" id="{7D562D2A-7F68-0FC1-BD94-FEA7B8704673}"/>
              </a:ext>
            </a:extLst>
          </p:cNvPr>
          <p:cNvSpPr/>
          <p:nvPr/>
        </p:nvSpPr>
        <p:spPr>
          <a:xfrm>
            <a:off x="4502598" y="641164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 name="正方形/長方形 180">
            <a:extLst>
              <a:ext uri="{FF2B5EF4-FFF2-40B4-BE49-F238E27FC236}">
                <a16:creationId xmlns:a16="http://schemas.microsoft.com/office/drawing/2014/main" id="{3612E4E6-A4A8-A7F6-24F9-FC0E19A4195B}"/>
              </a:ext>
            </a:extLst>
          </p:cNvPr>
          <p:cNvSpPr/>
          <p:nvPr/>
        </p:nvSpPr>
        <p:spPr>
          <a:xfrm>
            <a:off x="3799877" y="641164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2" name="直線コネクタ 181">
            <a:extLst>
              <a:ext uri="{FF2B5EF4-FFF2-40B4-BE49-F238E27FC236}">
                <a16:creationId xmlns:a16="http://schemas.microsoft.com/office/drawing/2014/main" id="{18099430-5DF7-4F2C-1A52-08383E069890}"/>
              </a:ext>
            </a:extLst>
          </p:cNvPr>
          <p:cNvCxnSpPr>
            <a:cxnSpLocks/>
          </p:cNvCxnSpPr>
          <p:nvPr/>
        </p:nvCxnSpPr>
        <p:spPr>
          <a:xfrm>
            <a:off x="3863362" y="3566844"/>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735AA479-C211-3BE8-C8AA-75D709C16F64}"/>
              </a:ext>
            </a:extLst>
          </p:cNvPr>
          <p:cNvCxnSpPr>
            <a:cxnSpLocks/>
          </p:cNvCxnSpPr>
          <p:nvPr/>
        </p:nvCxnSpPr>
        <p:spPr>
          <a:xfrm flipV="1">
            <a:off x="4566095" y="3566844"/>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041D8D07-585D-2E8C-6F94-C5079CBC913C}"/>
              </a:ext>
            </a:extLst>
          </p:cNvPr>
          <p:cNvCxnSpPr>
            <a:cxnSpLocks/>
          </p:cNvCxnSpPr>
          <p:nvPr/>
        </p:nvCxnSpPr>
        <p:spPr>
          <a:xfrm flipV="1">
            <a:off x="3863362" y="3566844"/>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F2808A80-7B94-CA14-6A68-DB9891E1ED38}"/>
              </a:ext>
            </a:extLst>
          </p:cNvPr>
          <p:cNvCxnSpPr>
            <a:cxnSpLocks/>
          </p:cNvCxnSpPr>
          <p:nvPr/>
        </p:nvCxnSpPr>
        <p:spPr>
          <a:xfrm flipV="1">
            <a:off x="4566095" y="4303443"/>
            <a:ext cx="0" cy="736599"/>
          </a:xfrm>
          <a:prstGeom prst="line">
            <a:avLst/>
          </a:prstGeom>
          <a:ln w="57150">
            <a:solidFill>
              <a:srgbClr val="0000FF"/>
            </a:solidFill>
            <a:prstDash val="solid"/>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FB815F44-65B2-3017-ACE8-B9DBC951792D}"/>
              </a:ext>
            </a:extLst>
          </p:cNvPr>
          <p:cNvCxnSpPr>
            <a:cxnSpLocks/>
          </p:cNvCxnSpPr>
          <p:nvPr/>
        </p:nvCxnSpPr>
        <p:spPr>
          <a:xfrm flipV="1">
            <a:off x="3863362" y="4303443"/>
            <a:ext cx="0" cy="736599"/>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5DC62C6A-6D78-3160-D211-FE41C8F98FBF}"/>
              </a:ext>
            </a:extLst>
          </p:cNvPr>
          <p:cNvCxnSpPr>
            <a:cxnSpLocks/>
          </p:cNvCxnSpPr>
          <p:nvPr/>
        </p:nvCxnSpPr>
        <p:spPr>
          <a:xfrm>
            <a:off x="3863362" y="4303443"/>
            <a:ext cx="702733" cy="0"/>
          </a:xfrm>
          <a:prstGeom prst="line">
            <a:avLst/>
          </a:prstGeom>
          <a:ln w="57150">
            <a:solidFill>
              <a:srgbClr val="0000FF"/>
            </a:solidFill>
            <a:prstDash val="solid"/>
          </a:ln>
        </p:spPr>
        <p:style>
          <a:lnRef idx="1">
            <a:schemeClr val="accent1"/>
          </a:lnRef>
          <a:fillRef idx="0">
            <a:schemeClr val="accent1"/>
          </a:fillRef>
          <a:effectRef idx="0">
            <a:schemeClr val="accent1"/>
          </a:effectRef>
          <a:fontRef idx="minor">
            <a:schemeClr val="tx1"/>
          </a:fontRef>
        </p:style>
      </p:cxnSp>
      <p:sp>
        <p:nvSpPr>
          <p:cNvPr id="188" name="正方形/長方形 187">
            <a:extLst>
              <a:ext uri="{FF2B5EF4-FFF2-40B4-BE49-F238E27FC236}">
                <a16:creationId xmlns:a16="http://schemas.microsoft.com/office/drawing/2014/main" id="{9690294F-B3D9-5052-508B-D2FF278ACA40}"/>
              </a:ext>
            </a:extLst>
          </p:cNvPr>
          <p:cNvSpPr/>
          <p:nvPr/>
        </p:nvSpPr>
        <p:spPr>
          <a:xfrm>
            <a:off x="4502599" y="352450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正方形/長方形 188">
            <a:extLst>
              <a:ext uri="{FF2B5EF4-FFF2-40B4-BE49-F238E27FC236}">
                <a16:creationId xmlns:a16="http://schemas.microsoft.com/office/drawing/2014/main" id="{F8668C56-30BE-CDC8-7C5B-74FF80EF7785}"/>
              </a:ext>
            </a:extLst>
          </p:cNvPr>
          <p:cNvSpPr/>
          <p:nvPr/>
        </p:nvSpPr>
        <p:spPr>
          <a:xfrm>
            <a:off x="3799878" y="352450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正方形/長方形 189">
            <a:extLst>
              <a:ext uri="{FF2B5EF4-FFF2-40B4-BE49-F238E27FC236}">
                <a16:creationId xmlns:a16="http://schemas.microsoft.com/office/drawing/2014/main" id="{5F4DC949-6ABC-C7F3-9549-6E57A17E1EA1}"/>
              </a:ext>
            </a:extLst>
          </p:cNvPr>
          <p:cNvSpPr/>
          <p:nvPr/>
        </p:nvSpPr>
        <p:spPr>
          <a:xfrm>
            <a:off x="4502598" y="424417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正方形/長方形 190">
            <a:extLst>
              <a:ext uri="{FF2B5EF4-FFF2-40B4-BE49-F238E27FC236}">
                <a16:creationId xmlns:a16="http://schemas.microsoft.com/office/drawing/2014/main" id="{787BD3A8-C9CF-9DE5-CB28-64775A860D29}"/>
              </a:ext>
            </a:extLst>
          </p:cNvPr>
          <p:cNvSpPr/>
          <p:nvPr/>
        </p:nvSpPr>
        <p:spPr>
          <a:xfrm>
            <a:off x="3799877" y="424417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2" name="直線コネクタ 191">
            <a:extLst>
              <a:ext uri="{FF2B5EF4-FFF2-40B4-BE49-F238E27FC236}">
                <a16:creationId xmlns:a16="http://schemas.microsoft.com/office/drawing/2014/main" id="{E44CAABE-0024-6DE8-774E-EF93FA221F56}"/>
              </a:ext>
            </a:extLst>
          </p:cNvPr>
          <p:cNvCxnSpPr>
            <a:cxnSpLocks/>
          </p:cNvCxnSpPr>
          <p:nvPr/>
        </p:nvCxnSpPr>
        <p:spPr>
          <a:xfrm>
            <a:off x="4587263" y="5006178"/>
            <a:ext cx="702733" cy="0"/>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550497FC-D1A7-838B-73BB-EB84F4DC2711}"/>
              </a:ext>
            </a:extLst>
          </p:cNvPr>
          <p:cNvCxnSpPr>
            <a:cxnSpLocks/>
          </p:cNvCxnSpPr>
          <p:nvPr/>
        </p:nvCxnSpPr>
        <p:spPr>
          <a:xfrm flipV="1">
            <a:off x="5289996" y="5006178"/>
            <a:ext cx="0" cy="736599"/>
          </a:xfrm>
          <a:prstGeom prst="line">
            <a:avLst/>
          </a:prstGeom>
          <a:ln w="57150">
            <a:solidFill>
              <a:srgbClr val="0000FF"/>
            </a:solidFill>
            <a:prstDash val="solid"/>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DEE097-9574-8520-0C4E-A352A66DA9C8}"/>
              </a:ext>
            </a:extLst>
          </p:cNvPr>
          <p:cNvCxnSpPr>
            <a:cxnSpLocks/>
          </p:cNvCxnSpPr>
          <p:nvPr/>
        </p:nvCxnSpPr>
        <p:spPr>
          <a:xfrm flipV="1">
            <a:off x="5289996" y="5742777"/>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85F8E280-EA00-A209-FB9E-B424A5480A75}"/>
              </a:ext>
            </a:extLst>
          </p:cNvPr>
          <p:cNvCxnSpPr>
            <a:cxnSpLocks/>
          </p:cNvCxnSpPr>
          <p:nvPr/>
        </p:nvCxnSpPr>
        <p:spPr>
          <a:xfrm>
            <a:off x="4587263" y="5742777"/>
            <a:ext cx="702733" cy="0"/>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7B0C78B8-CE4C-6E9A-A27F-04D6FDC3C3C5}"/>
              </a:ext>
            </a:extLst>
          </p:cNvPr>
          <p:cNvCxnSpPr>
            <a:cxnSpLocks/>
          </p:cNvCxnSpPr>
          <p:nvPr/>
        </p:nvCxnSpPr>
        <p:spPr>
          <a:xfrm>
            <a:off x="4587263" y="6470910"/>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97" name="正方形/長方形 196">
            <a:extLst>
              <a:ext uri="{FF2B5EF4-FFF2-40B4-BE49-F238E27FC236}">
                <a16:creationId xmlns:a16="http://schemas.microsoft.com/office/drawing/2014/main" id="{CC91E97A-DE71-00E8-FC02-BC5A237875A6}"/>
              </a:ext>
            </a:extLst>
          </p:cNvPr>
          <p:cNvSpPr/>
          <p:nvPr/>
        </p:nvSpPr>
        <p:spPr>
          <a:xfrm>
            <a:off x="5226500" y="496384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正方形/長方形 197">
            <a:extLst>
              <a:ext uri="{FF2B5EF4-FFF2-40B4-BE49-F238E27FC236}">
                <a16:creationId xmlns:a16="http://schemas.microsoft.com/office/drawing/2014/main" id="{19D4167A-218E-CACC-B036-49907C04AF48}"/>
              </a:ext>
            </a:extLst>
          </p:cNvPr>
          <p:cNvSpPr/>
          <p:nvPr/>
        </p:nvSpPr>
        <p:spPr>
          <a:xfrm>
            <a:off x="5226499" y="568351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正方形/長方形 198">
            <a:extLst>
              <a:ext uri="{FF2B5EF4-FFF2-40B4-BE49-F238E27FC236}">
                <a16:creationId xmlns:a16="http://schemas.microsoft.com/office/drawing/2014/main" id="{78284555-7D1C-5D7A-6086-F8A5ADABA945}"/>
              </a:ext>
            </a:extLst>
          </p:cNvPr>
          <p:cNvSpPr/>
          <p:nvPr/>
        </p:nvSpPr>
        <p:spPr>
          <a:xfrm>
            <a:off x="5226499" y="641164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0" name="直線コネクタ 199">
            <a:extLst>
              <a:ext uri="{FF2B5EF4-FFF2-40B4-BE49-F238E27FC236}">
                <a16:creationId xmlns:a16="http://schemas.microsoft.com/office/drawing/2014/main" id="{CEE42CC8-FC78-DEB5-F5A4-E50D30904488}"/>
              </a:ext>
            </a:extLst>
          </p:cNvPr>
          <p:cNvCxnSpPr>
            <a:cxnSpLocks/>
          </p:cNvCxnSpPr>
          <p:nvPr/>
        </p:nvCxnSpPr>
        <p:spPr>
          <a:xfrm>
            <a:off x="4587263" y="3566844"/>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2EDCF8B0-BDD4-0F29-5188-236B44DFBE81}"/>
              </a:ext>
            </a:extLst>
          </p:cNvPr>
          <p:cNvCxnSpPr>
            <a:cxnSpLocks/>
          </p:cNvCxnSpPr>
          <p:nvPr/>
        </p:nvCxnSpPr>
        <p:spPr>
          <a:xfrm flipV="1">
            <a:off x="5289996" y="3566844"/>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02" name="直線コネクタ 201">
            <a:extLst>
              <a:ext uri="{FF2B5EF4-FFF2-40B4-BE49-F238E27FC236}">
                <a16:creationId xmlns:a16="http://schemas.microsoft.com/office/drawing/2014/main" id="{93B449A3-A388-62FC-10B3-D14700EB4554}"/>
              </a:ext>
            </a:extLst>
          </p:cNvPr>
          <p:cNvCxnSpPr>
            <a:cxnSpLocks/>
          </p:cNvCxnSpPr>
          <p:nvPr/>
        </p:nvCxnSpPr>
        <p:spPr>
          <a:xfrm flipV="1">
            <a:off x="5289996" y="4303443"/>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03" name="直線コネクタ 202">
            <a:extLst>
              <a:ext uri="{FF2B5EF4-FFF2-40B4-BE49-F238E27FC236}">
                <a16:creationId xmlns:a16="http://schemas.microsoft.com/office/drawing/2014/main" id="{FF051102-4CBD-1221-2381-9B6D16DD3A5A}"/>
              </a:ext>
            </a:extLst>
          </p:cNvPr>
          <p:cNvCxnSpPr>
            <a:cxnSpLocks/>
          </p:cNvCxnSpPr>
          <p:nvPr/>
        </p:nvCxnSpPr>
        <p:spPr>
          <a:xfrm>
            <a:off x="4587263" y="4303443"/>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04" name="正方形/長方形 203">
            <a:extLst>
              <a:ext uri="{FF2B5EF4-FFF2-40B4-BE49-F238E27FC236}">
                <a16:creationId xmlns:a16="http://schemas.microsoft.com/office/drawing/2014/main" id="{15126868-CE47-287F-A6A7-C7265A366494}"/>
              </a:ext>
            </a:extLst>
          </p:cNvPr>
          <p:cNvSpPr/>
          <p:nvPr/>
        </p:nvSpPr>
        <p:spPr>
          <a:xfrm>
            <a:off x="5226500" y="352450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5" name="正方形/長方形 204">
            <a:extLst>
              <a:ext uri="{FF2B5EF4-FFF2-40B4-BE49-F238E27FC236}">
                <a16:creationId xmlns:a16="http://schemas.microsoft.com/office/drawing/2014/main" id="{61F5F65C-0B56-3738-88A4-D8D27E6DCA2D}"/>
              </a:ext>
            </a:extLst>
          </p:cNvPr>
          <p:cNvSpPr/>
          <p:nvPr/>
        </p:nvSpPr>
        <p:spPr>
          <a:xfrm>
            <a:off x="5226499" y="424417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6" name="直線コネクタ 205">
            <a:extLst>
              <a:ext uri="{FF2B5EF4-FFF2-40B4-BE49-F238E27FC236}">
                <a16:creationId xmlns:a16="http://schemas.microsoft.com/office/drawing/2014/main" id="{955BBE73-AFD9-F2D6-FFC9-DBC9DC958A77}"/>
              </a:ext>
            </a:extLst>
          </p:cNvPr>
          <p:cNvCxnSpPr>
            <a:cxnSpLocks/>
          </p:cNvCxnSpPr>
          <p:nvPr/>
        </p:nvCxnSpPr>
        <p:spPr>
          <a:xfrm>
            <a:off x="5302685" y="5006178"/>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07" name="直線コネクタ 206">
            <a:extLst>
              <a:ext uri="{FF2B5EF4-FFF2-40B4-BE49-F238E27FC236}">
                <a16:creationId xmlns:a16="http://schemas.microsoft.com/office/drawing/2014/main" id="{9E740FE8-C888-6019-4C3C-C1F51307B162}"/>
              </a:ext>
            </a:extLst>
          </p:cNvPr>
          <p:cNvCxnSpPr>
            <a:cxnSpLocks/>
          </p:cNvCxnSpPr>
          <p:nvPr/>
        </p:nvCxnSpPr>
        <p:spPr>
          <a:xfrm flipV="1">
            <a:off x="6005418" y="5006178"/>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08" name="直線コネクタ 207">
            <a:extLst>
              <a:ext uri="{FF2B5EF4-FFF2-40B4-BE49-F238E27FC236}">
                <a16:creationId xmlns:a16="http://schemas.microsoft.com/office/drawing/2014/main" id="{7B291AD3-C03C-0132-C66A-7DEEA792B18A}"/>
              </a:ext>
            </a:extLst>
          </p:cNvPr>
          <p:cNvCxnSpPr>
            <a:cxnSpLocks/>
          </p:cNvCxnSpPr>
          <p:nvPr/>
        </p:nvCxnSpPr>
        <p:spPr>
          <a:xfrm flipV="1">
            <a:off x="6005418" y="5742777"/>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5095ADF8-A338-AF76-B324-7DA652F36073}"/>
              </a:ext>
            </a:extLst>
          </p:cNvPr>
          <p:cNvCxnSpPr>
            <a:cxnSpLocks/>
          </p:cNvCxnSpPr>
          <p:nvPr/>
        </p:nvCxnSpPr>
        <p:spPr>
          <a:xfrm>
            <a:off x="5302685" y="5742777"/>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10" name="直線コネクタ 209">
            <a:extLst>
              <a:ext uri="{FF2B5EF4-FFF2-40B4-BE49-F238E27FC236}">
                <a16:creationId xmlns:a16="http://schemas.microsoft.com/office/drawing/2014/main" id="{6336654D-6CC0-7957-C29D-50AC72A63DAB}"/>
              </a:ext>
            </a:extLst>
          </p:cNvPr>
          <p:cNvCxnSpPr>
            <a:cxnSpLocks/>
          </p:cNvCxnSpPr>
          <p:nvPr/>
        </p:nvCxnSpPr>
        <p:spPr>
          <a:xfrm>
            <a:off x="5302685" y="6470910"/>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11" name="正方形/長方形 210">
            <a:extLst>
              <a:ext uri="{FF2B5EF4-FFF2-40B4-BE49-F238E27FC236}">
                <a16:creationId xmlns:a16="http://schemas.microsoft.com/office/drawing/2014/main" id="{2BF9F91B-C7E5-25D4-5146-5F80850E09F9}"/>
              </a:ext>
            </a:extLst>
          </p:cNvPr>
          <p:cNvSpPr/>
          <p:nvPr/>
        </p:nvSpPr>
        <p:spPr>
          <a:xfrm>
            <a:off x="5941922" y="496384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2" name="正方形/長方形 211">
            <a:extLst>
              <a:ext uri="{FF2B5EF4-FFF2-40B4-BE49-F238E27FC236}">
                <a16:creationId xmlns:a16="http://schemas.microsoft.com/office/drawing/2014/main" id="{F23EC53F-4217-8C7C-CF9D-8C99516D5C7C}"/>
              </a:ext>
            </a:extLst>
          </p:cNvPr>
          <p:cNvSpPr/>
          <p:nvPr/>
        </p:nvSpPr>
        <p:spPr>
          <a:xfrm>
            <a:off x="5941921" y="568351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3" name="正方形/長方形 212">
            <a:extLst>
              <a:ext uri="{FF2B5EF4-FFF2-40B4-BE49-F238E27FC236}">
                <a16:creationId xmlns:a16="http://schemas.microsoft.com/office/drawing/2014/main" id="{32BE318B-95D1-6285-24D9-7BA2E2C3C4E8}"/>
              </a:ext>
            </a:extLst>
          </p:cNvPr>
          <p:cNvSpPr/>
          <p:nvPr/>
        </p:nvSpPr>
        <p:spPr>
          <a:xfrm>
            <a:off x="5941921" y="641164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4" name="直線コネクタ 213">
            <a:extLst>
              <a:ext uri="{FF2B5EF4-FFF2-40B4-BE49-F238E27FC236}">
                <a16:creationId xmlns:a16="http://schemas.microsoft.com/office/drawing/2014/main" id="{B98B535F-F4F2-A0D2-B12D-C9E5B85E662D}"/>
              </a:ext>
            </a:extLst>
          </p:cNvPr>
          <p:cNvCxnSpPr>
            <a:cxnSpLocks/>
          </p:cNvCxnSpPr>
          <p:nvPr/>
        </p:nvCxnSpPr>
        <p:spPr>
          <a:xfrm>
            <a:off x="5302685" y="3566844"/>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07E98F49-9F08-2BBB-00B0-897DCBDBA002}"/>
              </a:ext>
            </a:extLst>
          </p:cNvPr>
          <p:cNvCxnSpPr>
            <a:cxnSpLocks/>
          </p:cNvCxnSpPr>
          <p:nvPr/>
        </p:nvCxnSpPr>
        <p:spPr>
          <a:xfrm flipV="1">
            <a:off x="6005418" y="3566844"/>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16" name="直線コネクタ 215">
            <a:extLst>
              <a:ext uri="{FF2B5EF4-FFF2-40B4-BE49-F238E27FC236}">
                <a16:creationId xmlns:a16="http://schemas.microsoft.com/office/drawing/2014/main" id="{9A397256-5B2A-5653-9971-E46854BE23D4}"/>
              </a:ext>
            </a:extLst>
          </p:cNvPr>
          <p:cNvCxnSpPr>
            <a:cxnSpLocks/>
          </p:cNvCxnSpPr>
          <p:nvPr/>
        </p:nvCxnSpPr>
        <p:spPr>
          <a:xfrm flipV="1">
            <a:off x="6005418" y="4303443"/>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17" name="直線コネクタ 216">
            <a:extLst>
              <a:ext uri="{FF2B5EF4-FFF2-40B4-BE49-F238E27FC236}">
                <a16:creationId xmlns:a16="http://schemas.microsoft.com/office/drawing/2014/main" id="{DAD6123D-3377-2396-DF4A-68A799A47FA5}"/>
              </a:ext>
            </a:extLst>
          </p:cNvPr>
          <p:cNvCxnSpPr>
            <a:cxnSpLocks/>
          </p:cNvCxnSpPr>
          <p:nvPr/>
        </p:nvCxnSpPr>
        <p:spPr>
          <a:xfrm>
            <a:off x="5302685" y="4303443"/>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18" name="正方形/長方形 217">
            <a:extLst>
              <a:ext uri="{FF2B5EF4-FFF2-40B4-BE49-F238E27FC236}">
                <a16:creationId xmlns:a16="http://schemas.microsoft.com/office/drawing/2014/main" id="{41C5F70C-92EE-747A-A2C0-E977291E83DB}"/>
              </a:ext>
            </a:extLst>
          </p:cNvPr>
          <p:cNvSpPr/>
          <p:nvPr/>
        </p:nvSpPr>
        <p:spPr>
          <a:xfrm>
            <a:off x="5941922" y="352450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正方形/長方形 218">
            <a:extLst>
              <a:ext uri="{FF2B5EF4-FFF2-40B4-BE49-F238E27FC236}">
                <a16:creationId xmlns:a16="http://schemas.microsoft.com/office/drawing/2014/main" id="{F1A3E8E5-4461-23A7-579D-5A7AA06E59C4}"/>
              </a:ext>
            </a:extLst>
          </p:cNvPr>
          <p:cNvSpPr/>
          <p:nvPr/>
        </p:nvSpPr>
        <p:spPr>
          <a:xfrm>
            <a:off x="5941921" y="424417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0" name="直線コネクタ 219">
            <a:extLst>
              <a:ext uri="{FF2B5EF4-FFF2-40B4-BE49-F238E27FC236}">
                <a16:creationId xmlns:a16="http://schemas.microsoft.com/office/drawing/2014/main" id="{1F62FE0F-CE7D-254D-BF5C-3E2947888183}"/>
              </a:ext>
            </a:extLst>
          </p:cNvPr>
          <p:cNvCxnSpPr>
            <a:cxnSpLocks/>
          </p:cNvCxnSpPr>
          <p:nvPr/>
        </p:nvCxnSpPr>
        <p:spPr>
          <a:xfrm>
            <a:off x="6037164" y="5006178"/>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E52AF3F3-6658-2CEB-4E58-F7D31FF8FD4A}"/>
              </a:ext>
            </a:extLst>
          </p:cNvPr>
          <p:cNvCxnSpPr>
            <a:cxnSpLocks/>
          </p:cNvCxnSpPr>
          <p:nvPr/>
        </p:nvCxnSpPr>
        <p:spPr>
          <a:xfrm flipV="1">
            <a:off x="6739897" y="5006178"/>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2" name="直線コネクタ 221">
            <a:extLst>
              <a:ext uri="{FF2B5EF4-FFF2-40B4-BE49-F238E27FC236}">
                <a16:creationId xmlns:a16="http://schemas.microsoft.com/office/drawing/2014/main" id="{3B2CEEDB-1CEB-9492-B78D-A146CEA06E52}"/>
              </a:ext>
            </a:extLst>
          </p:cNvPr>
          <p:cNvCxnSpPr>
            <a:cxnSpLocks/>
          </p:cNvCxnSpPr>
          <p:nvPr/>
        </p:nvCxnSpPr>
        <p:spPr>
          <a:xfrm flipV="1">
            <a:off x="6739897" y="5742777"/>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3" name="直線コネクタ 222">
            <a:extLst>
              <a:ext uri="{FF2B5EF4-FFF2-40B4-BE49-F238E27FC236}">
                <a16:creationId xmlns:a16="http://schemas.microsoft.com/office/drawing/2014/main" id="{1EBEF2F7-E652-E457-2FDB-48A94AA88FAA}"/>
              </a:ext>
            </a:extLst>
          </p:cNvPr>
          <p:cNvCxnSpPr>
            <a:cxnSpLocks/>
          </p:cNvCxnSpPr>
          <p:nvPr/>
        </p:nvCxnSpPr>
        <p:spPr>
          <a:xfrm>
            <a:off x="6037164" y="5742777"/>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3C66591C-416D-3372-6196-D949A305D07D}"/>
              </a:ext>
            </a:extLst>
          </p:cNvPr>
          <p:cNvCxnSpPr>
            <a:cxnSpLocks/>
          </p:cNvCxnSpPr>
          <p:nvPr/>
        </p:nvCxnSpPr>
        <p:spPr>
          <a:xfrm>
            <a:off x="6037164" y="6470910"/>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25" name="正方形/長方形 224">
            <a:extLst>
              <a:ext uri="{FF2B5EF4-FFF2-40B4-BE49-F238E27FC236}">
                <a16:creationId xmlns:a16="http://schemas.microsoft.com/office/drawing/2014/main" id="{EF23814B-2C0F-8866-AB00-3442AEC3B96F}"/>
              </a:ext>
            </a:extLst>
          </p:cNvPr>
          <p:cNvSpPr/>
          <p:nvPr/>
        </p:nvSpPr>
        <p:spPr>
          <a:xfrm>
            <a:off x="6676401" y="496384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6" name="正方形/長方形 225">
            <a:extLst>
              <a:ext uri="{FF2B5EF4-FFF2-40B4-BE49-F238E27FC236}">
                <a16:creationId xmlns:a16="http://schemas.microsoft.com/office/drawing/2014/main" id="{8F197D53-EC90-55EE-8B0F-6A0B1D76F985}"/>
              </a:ext>
            </a:extLst>
          </p:cNvPr>
          <p:cNvSpPr/>
          <p:nvPr/>
        </p:nvSpPr>
        <p:spPr>
          <a:xfrm>
            <a:off x="6676400" y="568351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7" name="正方形/長方形 226">
            <a:extLst>
              <a:ext uri="{FF2B5EF4-FFF2-40B4-BE49-F238E27FC236}">
                <a16:creationId xmlns:a16="http://schemas.microsoft.com/office/drawing/2014/main" id="{B7AC1F48-3B94-6BCD-FF07-A22A89D40C8B}"/>
              </a:ext>
            </a:extLst>
          </p:cNvPr>
          <p:cNvSpPr/>
          <p:nvPr/>
        </p:nvSpPr>
        <p:spPr>
          <a:xfrm>
            <a:off x="6676400" y="641164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8" name="直線コネクタ 227">
            <a:extLst>
              <a:ext uri="{FF2B5EF4-FFF2-40B4-BE49-F238E27FC236}">
                <a16:creationId xmlns:a16="http://schemas.microsoft.com/office/drawing/2014/main" id="{6A6BCD20-3C51-41D3-1B2A-12D21EBD42BD}"/>
              </a:ext>
            </a:extLst>
          </p:cNvPr>
          <p:cNvCxnSpPr>
            <a:cxnSpLocks/>
          </p:cNvCxnSpPr>
          <p:nvPr/>
        </p:nvCxnSpPr>
        <p:spPr>
          <a:xfrm>
            <a:off x="6037164" y="3566844"/>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a:extLst>
              <a:ext uri="{FF2B5EF4-FFF2-40B4-BE49-F238E27FC236}">
                <a16:creationId xmlns:a16="http://schemas.microsoft.com/office/drawing/2014/main" id="{E2268B4D-5A48-7C54-EB23-3CF256C0A76F}"/>
              </a:ext>
            </a:extLst>
          </p:cNvPr>
          <p:cNvCxnSpPr>
            <a:cxnSpLocks/>
          </p:cNvCxnSpPr>
          <p:nvPr/>
        </p:nvCxnSpPr>
        <p:spPr>
          <a:xfrm flipV="1">
            <a:off x="6739897" y="3566844"/>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6A3F6842-9685-9463-C3F0-1420B6607130}"/>
              </a:ext>
            </a:extLst>
          </p:cNvPr>
          <p:cNvCxnSpPr>
            <a:cxnSpLocks/>
          </p:cNvCxnSpPr>
          <p:nvPr/>
        </p:nvCxnSpPr>
        <p:spPr>
          <a:xfrm flipV="1">
            <a:off x="6739897" y="4303443"/>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1" name="直線コネクタ 230">
            <a:extLst>
              <a:ext uri="{FF2B5EF4-FFF2-40B4-BE49-F238E27FC236}">
                <a16:creationId xmlns:a16="http://schemas.microsoft.com/office/drawing/2014/main" id="{19D75AD3-3E71-6F9F-387F-417488077E37}"/>
              </a:ext>
            </a:extLst>
          </p:cNvPr>
          <p:cNvCxnSpPr>
            <a:cxnSpLocks/>
          </p:cNvCxnSpPr>
          <p:nvPr/>
        </p:nvCxnSpPr>
        <p:spPr>
          <a:xfrm>
            <a:off x="6037164" y="4303443"/>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32" name="正方形/長方形 231">
            <a:extLst>
              <a:ext uri="{FF2B5EF4-FFF2-40B4-BE49-F238E27FC236}">
                <a16:creationId xmlns:a16="http://schemas.microsoft.com/office/drawing/2014/main" id="{40CCF4BA-BCC2-3B93-069A-EC3C614DF7E5}"/>
              </a:ext>
            </a:extLst>
          </p:cNvPr>
          <p:cNvSpPr/>
          <p:nvPr/>
        </p:nvSpPr>
        <p:spPr>
          <a:xfrm>
            <a:off x="6676401" y="352450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3" name="正方形/長方形 232">
            <a:extLst>
              <a:ext uri="{FF2B5EF4-FFF2-40B4-BE49-F238E27FC236}">
                <a16:creationId xmlns:a16="http://schemas.microsoft.com/office/drawing/2014/main" id="{DE239A24-2D54-0EB1-F5BD-047DEB8D3707}"/>
              </a:ext>
            </a:extLst>
          </p:cNvPr>
          <p:cNvSpPr/>
          <p:nvPr/>
        </p:nvSpPr>
        <p:spPr>
          <a:xfrm>
            <a:off x="6676400" y="424417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4" name="テキスト ボックス 233">
            <a:extLst>
              <a:ext uri="{FF2B5EF4-FFF2-40B4-BE49-F238E27FC236}">
                <a16:creationId xmlns:a16="http://schemas.microsoft.com/office/drawing/2014/main" id="{EA2AC736-81AC-2B40-462C-3A91CDE4BC68}"/>
              </a:ext>
            </a:extLst>
          </p:cNvPr>
          <p:cNvSpPr txBox="1"/>
          <p:nvPr/>
        </p:nvSpPr>
        <p:spPr>
          <a:xfrm>
            <a:off x="6185189" y="3746693"/>
            <a:ext cx="438434" cy="369332"/>
          </a:xfrm>
          <a:prstGeom prst="rect">
            <a:avLst/>
          </a:prstGeom>
          <a:noFill/>
        </p:spPr>
        <p:txBody>
          <a:bodyPr wrap="square" rtlCol="0">
            <a:spAutoFit/>
          </a:bodyPr>
          <a:lstStyle/>
          <a:p>
            <a:r>
              <a:rPr kumimoji="1" lang="en-US" altLang="ja-JP" dirty="0"/>
              <a:t>0</a:t>
            </a:r>
            <a:endParaRPr kumimoji="1" lang="ja-JP" altLang="en-US" dirty="0"/>
          </a:p>
        </p:txBody>
      </p:sp>
      <p:sp>
        <p:nvSpPr>
          <p:cNvPr id="235" name="テキスト ボックス 234">
            <a:extLst>
              <a:ext uri="{FF2B5EF4-FFF2-40B4-BE49-F238E27FC236}">
                <a16:creationId xmlns:a16="http://schemas.microsoft.com/office/drawing/2014/main" id="{91CBD4B7-B4FF-F46F-F8BF-529F2B9710FC}"/>
              </a:ext>
            </a:extLst>
          </p:cNvPr>
          <p:cNvSpPr txBox="1"/>
          <p:nvPr/>
        </p:nvSpPr>
        <p:spPr>
          <a:xfrm>
            <a:off x="6201046" y="4452678"/>
            <a:ext cx="438434" cy="369332"/>
          </a:xfrm>
          <a:prstGeom prst="rect">
            <a:avLst/>
          </a:prstGeom>
          <a:noFill/>
        </p:spPr>
        <p:txBody>
          <a:bodyPr wrap="square" rtlCol="0">
            <a:spAutoFit/>
          </a:bodyPr>
          <a:lstStyle/>
          <a:p>
            <a:r>
              <a:rPr kumimoji="1" lang="en-US" altLang="ja-JP" dirty="0"/>
              <a:t>1</a:t>
            </a:r>
            <a:endParaRPr kumimoji="1" lang="ja-JP" altLang="en-US" dirty="0"/>
          </a:p>
        </p:txBody>
      </p:sp>
      <p:sp>
        <p:nvSpPr>
          <p:cNvPr id="236" name="テキスト ボックス 235">
            <a:extLst>
              <a:ext uri="{FF2B5EF4-FFF2-40B4-BE49-F238E27FC236}">
                <a16:creationId xmlns:a16="http://schemas.microsoft.com/office/drawing/2014/main" id="{BED301F0-1575-28BE-CF6E-E04B3EF66AC7}"/>
              </a:ext>
            </a:extLst>
          </p:cNvPr>
          <p:cNvSpPr txBox="1"/>
          <p:nvPr/>
        </p:nvSpPr>
        <p:spPr>
          <a:xfrm>
            <a:off x="6197372" y="5180810"/>
            <a:ext cx="438434" cy="369332"/>
          </a:xfrm>
          <a:prstGeom prst="rect">
            <a:avLst/>
          </a:prstGeom>
          <a:noFill/>
        </p:spPr>
        <p:txBody>
          <a:bodyPr wrap="square" rtlCol="0">
            <a:spAutoFit/>
          </a:bodyPr>
          <a:lstStyle/>
          <a:p>
            <a:r>
              <a:rPr kumimoji="1" lang="en-US" altLang="ja-JP" dirty="0"/>
              <a:t>2</a:t>
            </a:r>
            <a:endParaRPr kumimoji="1" lang="ja-JP" altLang="en-US" dirty="0"/>
          </a:p>
        </p:txBody>
      </p:sp>
      <p:sp>
        <p:nvSpPr>
          <p:cNvPr id="237" name="テキスト ボックス 236">
            <a:extLst>
              <a:ext uri="{FF2B5EF4-FFF2-40B4-BE49-F238E27FC236}">
                <a16:creationId xmlns:a16="http://schemas.microsoft.com/office/drawing/2014/main" id="{5987C217-DE5A-7F6B-427A-A02C3EEFA6C6}"/>
              </a:ext>
            </a:extLst>
          </p:cNvPr>
          <p:cNvSpPr txBox="1"/>
          <p:nvPr/>
        </p:nvSpPr>
        <p:spPr>
          <a:xfrm>
            <a:off x="6194717" y="5943344"/>
            <a:ext cx="438434" cy="369332"/>
          </a:xfrm>
          <a:prstGeom prst="rect">
            <a:avLst/>
          </a:prstGeom>
          <a:noFill/>
        </p:spPr>
        <p:txBody>
          <a:bodyPr wrap="square" rtlCol="0">
            <a:spAutoFit/>
          </a:bodyPr>
          <a:lstStyle/>
          <a:p>
            <a:r>
              <a:rPr lang="en-US" altLang="ja-JP" dirty="0"/>
              <a:t>3</a:t>
            </a:r>
            <a:endParaRPr kumimoji="1" lang="ja-JP" altLang="en-US" dirty="0"/>
          </a:p>
        </p:txBody>
      </p:sp>
      <p:sp>
        <p:nvSpPr>
          <p:cNvPr id="238" name="テキスト ボックス 237">
            <a:extLst>
              <a:ext uri="{FF2B5EF4-FFF2-40B4-BE49-F238E27FC236}">
                <a16:creationId xmlns:a16="http://schemas.microsoft.com/office/drawing/2014/main" id="{422D7799-2C67-08D4-6D20-97AEF883A7DD}"/>
              </a:ext>
            </a:extLst>
          </p:cNvPr>
          <p:cNvSpPr txBox="1"/>
          <p:nvPr/>
        </p:nvSpPr>
        <p:spPr>
          <a:xfrm>
            <a:off x="5481258" y="3752881"/>
            <a:ext cx="438434" cy="369332"/>
          </a:xfrm>
          <a:prstGeom prst="rect">
            <a:avLst/>
          </a:prstGeom>
          <a:noFill/>
        </p:spPr>
        <p:txBody>
          <a:bodyPr wrap="square" rtlCol="0">
            <a:spAutoFit/>
          </a:bodyPr>
          <a:lstStyle/>
          <a:p>
            <a:r>
              <a:rPr lang="en-US" altLang="ja-JP" dirty="0"/>
              <a:t>1</a:t>
            </a:r>
            <a:endParaRPr kumimoji="1" lang="ja-JP" altLang="en-US" dirty="0"/>
          </a:p>
        </p:txBody>
      </p:sp>
      <p:sp>
        <p:nvSpPr>
          <p:cNvPr id="239" name="テキスト ボックス 238">
            <a:extLst>
              <a:ext uri="{FF2B5EF4-FFF2-40B4-BE49-F238E27FC236}">
                <a16:creationId xmlns:a16="http://schemas.microsoft.com/office/drawing/2014/main" id="{09C6071C-A3F6-A94B-EEC6-F97576358F6A}"/>
              </a:ext>
            </a:extLst>
          </p:cNvPr>
          <p:cNvSpPr txBox="1"/>
          <p:nvPr/>
        </p:nvSpPr>
        <p:spPr>
          <a:xfrm>
            <a:off x="5497115" y="4458866"/>
            <a:ext cx="438434" cy="369332"/>
          </a:xfrm>
          <a:prstGeom prst="rect">
            <a:avLst/>
          </a:prstGeom>
          <a:noFill/>
        </p:spPr>
        <p:txBody>
          <a:bodyPr wrap="square" rtlCol="0">
            <a:spAutoFit/>
          </a:bodyPr>
          <a:lstStyle/>
          <a:p>
            <a:r>
              <a:rPr lang="en-US" altLang="ja-JP" dirty="0"/>
              <a:t>2</a:t>
            </a:r>
            <a:endParaRPr kumimoji="1" lang="ja-JP" altLang="en-US" dirty="0"/>
          </a:p>
        </p:txBody>
      </p:sp>
      <p:sp>
        <p:nvSpPr>
          <p:cNvPr id="240" name="テキスト ボックス 239">
            <a:extLst>
              <a:ext uri="{FF2B5EF4-FFF2-40B4-BE49-F238E27FC236}">
                <a16:creationId xmlns:a16="http://schemas.microsoft.com/office/drawing/2014/main" id="{E27AB6FE-D963-2FDE-E318-30A5F7A86E9A}"/>
              </a:ext>
            </a:extLst>
          </p:cNvPr>
          <p:cNvSpPr txBox="1"/>
          <p:nvPr/>
        </p:nvSpPr>
        <p:spPr>
          <a:xfrm>
            <a:off x="5493441" y="5186998"/>
            <a:ext cx="438434" cy="369332"/>
          </a:xfrm>
          <a:prstGeom prst="rect">
            <a:avLst/>
          </a:prstGeom>
          <a:noFill/>
        </p:spPr>
        <p:txBody>
          <a:bodyPr wrap="square" rtlCol="0">
            <a:spAutoFit/>
          </a:bodyPr>
          <a:lstStyle/>
          <a:p>
            <a:r>
              <a:rPr lang="en-US" altLang="ja-JP" dirty="0"/>
              <a:t>3</a:t>
            </a:r>
            <a:endParaRPr kumimoji="1" lang="ja-JP" altLang="en-US" dirty="0"/>
          </a:p>
        </p:txBody>
      </p:sp>
      <p:sp>
        <p:nvSpPr>
          <p:cNvPr id="241" name="テキスト ボックス 240">
            <a:extLst>
              <a:ext uri="{FF2B5EF4-FFF2-40B4-BE49-F238E27FC236}">
                <a16:creationId xmlns:a16="http://schemas.microsoft.com/office/drawing/2014/main" id="{F701EFE2-B4B9-0BC3-BD27-D735693F0459}"/>
              </a:ext>
            </a:extLst>
          </p:cNvPr>
          <p:cNvSpPr txBox="1"/>
          <p:nvPr/>
        </p:nvSpPr>
        <p:spPr>
          <a:xfrm>
            <a:off x="5490786" y="5949532"/>
            <a:ext cx="438434" cy="369332"/>
          </a:xfrm>
          <a:prstGeom prst="rect">
            <a:avLst/>
          </a:prstGeom>
          <a:noFill/>
        </p:spPr>
        <p:txBody>
          <a:bodyPr wrap="square" rtlCol="0">
            <a:spAutoFit/>
          </a:bodyPr>
          <a:lstStyle/>
          <a:p>
            <a:r>
              <a:rPr kumimoji="1" lang="en-US" altLang="ja-JP" dirty="0"/>
              <a:t>4</a:t>
            </a:r>
            <a:endParaRPr kumimoji="1" lang="ja-JP" altLang="en-US" dirty="0"/>
          </a:p>
        </p:txBody>
      </p:sp>
      <p:sp>
        <p:nvSpPr>
          <p:cNvPr id="242" name="テキスト ボックス 241">
            <a:extLst>
              <a:ext uri="{FF2B5EF4-FFF2-40B4-BE49-F238E27FC236}">
                <a16:creationId xmlns:a16="http://schemas.microsoft.com/office/drawing/2014/main" id="{C1B9F3B0-8168-59F2-F8D8-F38566450214}"/>
              </a:ext>
            </a:extLst>
          </p:cNvPr>
          <p:cNvSpPr txBox="1"/>
          <p:nvPr/>
        </p:nvSpPr>
        <p:spPr>
          <a:xfrm>
            <a:off x="4751934" y="3723249"/>
            <a:ext cx="438434" cy="369332"/>
          </a:xfrm>
          <a:prstGeom prst="rect">
            <a:avLst/>
          </a:prstGeom>
          <a:noFill/>
        </p:spPr>
        <p:txBody>
          <a:bodyPr wrap="square" rtlCol="0">
            <a:spAutoFit/>
          </a:bodyPr>
          <a:lstStyle/>
          <a:p>
            <a:r>
              <a:rPr lang="en-US" altLang="ja-JP" dirty="0"/>
              <a:t>2</a:t>
            </a:r>
            <a:endParaRPr kumimoji="1" lang="ja-JP" altLang="en-US" dirty="0"/>
          </a:p>
        </p:txBody>
      </p:sp>
      <p:sp>
        <p:nvSpPr>
          <p:cNvPr id="243" name="テキスト ボックス 242">
            <a:extLst>
              <a:ext uri="{FF2B5EF4-FFF2-40B4-BE49-F238E27FC236}">
                <a16:creationId xmlns:a16="http://schemas.microsoft.com/office/drawing/2014/main" id="{2C852A05-93D9-F981-545C-3F6680ACD266}"/>
              </a:ext>
            </a:extLst>
          </p:cNvPr>
          <p:cNvSpPr txBox="1"/>
          <p:nvPr/>
        </p:nvSpPr>
        <p:spPr>
          <a:xfrm>
            <a:off x="4767791" y="4429234"/>
            <a:ext cx="438434" cy="369332"/>
          </a:xfrm>
          <a:prstGeom prst="rect">
            <a:avLst/>
          </a:prstGeom>
          <a:noFill/>
        </p:spPr>
        <p:txBody>
          <a:bodyPr wrap="square" rtlCol="0">
            <a:spAutoFit/>
          </a:bodyPr>
          <a:lstStyle/>
          <a:p>
            <a:r>
              <a:rPr lang="en-US" altLang="ja-JP" dirty="0"/>
              <a:t>3</a:t>
            </a:r>
            <a:endParaRPr kumimoji="1" lang="ja-JP" altLang="en-US" dirty="0"/>
          </a:p>
        </p:txBody>
      </p:sp>
      <p:sp>
        <p:nvSpPr>
          <p:cNvPr id="244" name="テキスト ボックス 243">
            <a:extLst>
              <a:ext uri="{FF2B5EF4-FFF2-40B4-BE49-F238E27FC236}">
                <a16:creationId xmlns:a16="http://schemas.microsoft.com/office/drawing/2014/main" id="{4A226B97-302D-530A-0DF9-B9A6ED10EAAF}"/>
              </a:ext>
            </a:extLst>
          </p:cNvPr>
          <p:cNvSpPr txBox="1"/>
          <p:nvPr/>
        </p:nvSpPr>
        <p:spPr>
          <a:xfrm>
            <a:off x="4764117" y="5157366"/>
            <a:ext cx="438434" cy="369332"/>
          </a:xfrm>
          <a:prstGeom prst="rect">
            <a:avLst/>
          </a:prstGeom>
          <a:noFill/>
        </p:spPr>
        <p:txBody>
          <a:bodyPr wrap="square" rtlCol="0">
            <a:spAutoFit/>
          </a:bodyPr>
          <a:lstStyle/>
          <a:p>
            <a:r>
              <a:rPr kumimoji="1" lang="en-US" altLang="ja-JP" dirty="0"/>
              <a:t>4</a:t>
            </a:r>
            <a:endParaRPr kumimoji="1" lang="ja-JP" altLang="en-US" dirty="0"/>
          </a:p>
        </p:txBody>
      </p:sp>
      <p:sp>
        <p:nvSpPr>
          <p:cNvPr id="245" name="テキスト ボックス 244">
            <a:extLst>
              <a:ext uri="{FF2B5EF4-FFF2-40B4-BE49-F238E27FC236}">
                <a16:creationId xmlns:a16="http://schemas.microsoft.com/office/drawing/2014/main" id="{B66D4D88-B057-C40B-625A-9083B66014CA}"/>
              </a:ext>
            </a:extLst>
          </p:cNvPr>
          <p:cNvSpPr txBox="1"/>
          <p:nvPr/>
        </p:nvSpPr>
        <p:spPr>
          <a:xfrm>
            <a:off x="4761462" y="5919900"/>
            <a:ext cx="438434" cy="369332"/>
          </a:xfrm>
          <a:prstGeom prst="rect">
            <a:avLst/>
          </a:prstGeom>
          <a:noFill/>
        </p:spPr>
        <p:txBody>
          <a:bodyPr wrap="square" rtlCol="0">
            <a:spAutoFit/>
          </a:bodyPr>
          <a:lstStyle/>
          <a:p>
            <a:r>
              <a:rPr lang="en-US" altLang="ja-JP" dirty="0"/>
              <a:t>5</a:t>
            </a:r>
            <a:endParaRPr kumimoji="1" lang="ja-JP" altLang="en-US" dirty="0"/>
          </a:p>
        </p:txBody>
      </p:sp>
      <p:sp>
        <p:nvSpPr>
          <p:cNvPr id="246" name="テキスト ボックス 245">
            <a:extLst>
              <a:ext uri="{FF2B5EF4-FFF2-40B4-BE49-F238E27FC236}">
                <a16:creationId xmlns:a16="http://schemas.microsoft.com/office/drawing/2014/main" id="{D00A4228-F13C-727E-3AF1-7DDBA05A0D8F}"/>
              </a:ext>
            </a:extLst>
          </p:cNvPr>
          <p:cNvSpPr txBox="1"/>
          <p:nvPr/>
        </p:nvSpPr>
        <p:spPr>
          <a:xfrm>
            <a:off x="4039168" y="3757347"/>
            <a:ext cx="438434" cy="369332"/>
          </a:xfrm>
          <a:prstGeom prst="rect">
            <a:avLst/>
          </a:prstGeom>
          <a:noFill/>
        </p:spPr>
        <p:txBody>
          <a:bodyPr wrap="square" rtlCol="0">
            <a:spAutoFit/>
          </a:bodyPr>
          <a:lstStyle/>
          <a:p>
            <a:r>
              <a:rPr lang="en-US" altLang="ja-JP" dirty="0"/>
              <a:t>3</a:t>
            </a:r>
            <a:endParaRPr kumimoji="1" lang="ja-JP" altLang="en-US" dirty="0"/>
          </a:p>
        </p:txBody>
      </p:sp>
      <p:sp>
        <p:nvSpPr>
          <p:cNvPr id="247" name="テキスト ボックス 246">
            <a:extLst>
              <a:ext uri="{FF2B5EF4-FFF2-40B4-BE49-F238E27FC236}">
                <a16:creationId xmlns:a16="http://schemas.microsoft.com/office/drawing/2014/main" id="{1CE10D20-B403-CFB5-C4D0-523EC9A39545}"/>
              </a:ext>
            </a:extLst>
          </p:cNvPr>
          <p:cNvSpPr txBox="1"/>
          <p:nvPr/>
        </p:nvSpPr>
        <p:spPr>
          <a:xfrm>
            <a:off x="4055025" y="4463332"/>
            <a:ext cx="438434" cy="369332"/>
          </a:xfrm>
          <a:prstGeom prst="rect">
            <a:avLst/>
          </a:prstGeom>
          <a:noFill/>
        </p:spPr>
        <p:txBody>
          <a:bodyPr wrap="square" rtlCol="0">
            <a:spAutoFit/>
          </a:bodyPr>
          <a:lstStyle/>
          <a:p>
            <a:r>
              <a:rPr lang="en-US" altLang="ja-JP" dirty="0"/>
              <a:t>6</a:t>
            </a:r>
            <a:endParaRPr kumimoji="1" lang="ja-JP" altLang="en-US" dirty="0"/>
          </a:p>
        </p:txBody>
      </p:sp>
      <p:sp>
        <p:nvSpPr>
          <p:cNvPr id="248" name="テキスト ボックス 247">
            <a:extLst>
              <a:ext uri="{FF2B5EF4-FFF2-40B4-BE49-F238E27FC236}">
                <a16:creationId xmlns:a16="http://schemas.microsoft.com/office/drawing/2014/main" id="{6C79C703-9C3E-6E5F-EEEE-B1EA3001E02D}"/>
              </a:ext>
            </a:extLst>
          </p:cNvPr>
          <p:cNvSpPr txBox="1"/>
          <p:nvPr/>
        </p:nvSpPr>
        <p:spPr>
          <a:xfrm>
            <a:off x="4051351" y="5191464"/>
            <a:ext cx="438434" cy="369332"/>
          </a:xfrm>
          <a:prstGeom prst="rect">
            <a:avLst/>
          </a:prstGeom>
          <a:noFill/>
        </p:spPr>
        <p:txBody>
          <a:bodyPr wrap="square" rtlCol="0">
            <a:spAutoFit/>
          </a:bodyPr>
          <a:lstStyle/>
          <a:p>
            <a:r>
              <a:rPr lang="en-US" altLang="ja-JP" dirty="0"/>
              <a:t>5</a:t>
            </a:r>
            <a:endParaRPr kumimoji="1" lang="ja-JP" altLang="en-US" dirty="0"/>
          </a:p>
        </p:txBody>
      </p:sp>
      <p:sp>
        <p:nvSpPr>
          <p:cNvPr id="249" name="テキスト ボックス 248">
            <a:extLst>
              <a:ext uri="{FF2B5EF4-FFF2-40B4-BE49-F238E27FC236}">
                <a16:creationId xmlns:a16="http://schemas.microsoft.com/office/drawing/2014/main" id="{AF0F56ED-F57F-3523-2B56-30725795B334}"/>
              </a:ext>
            </a:extLst>
          </p:cNvPr>
          <p:cNvSpPr txBox="1"/>
          <p:nvPr/>
        </p:nvSpPr>
        <p:spPr>
          <a:xfrm>
            <a:off x="4048696" y="5953998"/>
            <a:ext cx="438434" cy="369332"/>
          </a:xfrm>
          <a:prstGeom prst="rect">
            <a:avLst/>
          </a:prstGeom>
          <a:noFill/>
        </p:spPr>
        <p:txBody>
          <a:bodyPr wrap="square" rtlCol="0">
            <a:spAutoFit/>
          </a:bodyPr>
          <a:lstStyle/>
          <a:p>
            <a:r>
              <a:rPr kumimoji="1" lang="en-US" altLang="ja-JP" dirty="0"/>
              <a:t>6</a:t>
            </a:r>
            <a:endParaRPr kumimoji="1" lang="ja-JP" altLang="en-US" dirty="0"/>
          </a:p>
        </p:txBody>
      </p:sp>
      <p:cxnSp>
        <p:nvCxnSpPr>
          <p:cNvPr id="251" name="直線矢印コネクタ 250">
            <a:extLst>
              <a:ext uri="{FF2B5EF4-FFF2-40B4-BE49-F238E27FC236}">
                <a16:creationId xmlns:a16="http://schemas.microsoft.com/office/drawing/2014/main" id="{F5F24A9B-6406-CA14-E73A-2B1EC8F84C20}"/>
              </a:ext>
            </a:extLst>
          </p:cNvPr>
          <p:cNvCxnSpPr>
            <a:cxnSpLocks/>
          </p:cNvCxnSpPr>
          <p:nvPr/>
        </p:nvCxnSpPr>
        <p:spPr>
          <a:xfrm flipV="1">
            <a:off x="4062218" y="4640440"/>
            <a:ext cx="0" cy="129122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5" name="テキスト ボックス 254">
            <a:extLst>
              <a:ext uri="{FF2B5EF4-FFF2-40B4-BE49-F238E27FC236}">
                <a16:creationId xmlns:a16="http://schemas.microsoft.com/office/drawing/2014/main" id="{18961E7E-6BE0-A90D-34B9-60048B7D5689}"/>
              </a:ext>
            </a:extLst>
          </p:cNvPr>
          <p:cNvSpPr txBox="1"/>
          <p:nvPr/>
        </p:nvSpPr>
        <p:spPr>
          <a:xfrm>
            <a:off x="2968752" y="6306459"/>
            <a:ext cx="1250960" cy="646331"/>
          </a:xfrm>
          <a:prstGeom prst="rect">
            <a:avLst/>
          </a:prstGeom>
          <a:noFill/>
        </p:spPr>
        <p:txBody>
          <a:bodyPr wrap="square" rtlCol="0">
            <a:spAutoFit/>
          </a:bodyPr>
          <a:lstStyle/>
          <a:p>
            <a:r>
              <a:rPr kumimoji="1" lang="ja-JP" altLang="en-US" dirty="0">
                <a:solidFill>
                  <a:srgbClr val="FF0000"/>
                </a:solidFill>
              </a:rPr>
              <a:t>ー</a:t>
            </a:r>
            <a:r>
              <a:rPr kumimoji="1" lang="ja-JP" altLang="en-US" dirty="0"/>
              <a:t>未知</a:t>
            </a:r>
            <a:endParaRPr kumimoji="1" lang="en-US" altLang="ja-JP" dirty="0"/>
          </a:p>
          <a:p>
            <a:r>
              <a:rPr kumimoji="1" lang="ja-JP" altLang="en-US" dirty="0">
                <a:solidFill>
                  <a:srgbClr val="0000FF"/>
                </a:solidFill>
              </a:rPr>
              <a:t>ー</a:t>
            </a:r>
            <a:r>
              <a:rPr kumimoji="1" lang="ja-JP" altLang="en-US" dirty="0"/>
              <a:t>既知</a:t>
            </a:r>
          </a:p>
        </p:txBody>
      </p:sp>
      <p:cxnSp>
        <p:nvCxnSpPr>
          <p:cNvPr id="4" name="直線矢印コネクタ 3">
            <a:extLst>
              <a:ext uri="{FF2B5EF4-FFF2-40B4-BE49-F238E27FC236}">
                <a16:creationId xmlns:a16="http://schemas.microsoft.com/office/drawing/2014/main" id="{D5A93F79-B09A-AF81-FBE1-014AE6D79D87}"/>
              </a:ext>
            </a:extLst>
          </p:cNvPr>
          <p:cNvCxnSpPr>
            <a:cxnSpLocks/>
          </p:cNvCxnSpPr>
          <p:nvPr/>
        </p:nvCxnSpPr>
        <p:spPr>
          <a:xfrm flipV="1">
            <a:off x="4391636" y="5576945"/>
            <a:ext cx="394483" cy="16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10CF69E5-2B88-388D-8F6D-4D007443A954}"/>
              </a:ext>
            </a:extLst>
          </p:cNvPr>
          <p:cNvCxnSpPr>
            <a:cxnSpLocks/>
          </p:cNvCxnSpPr>
          <p:nvPr/>
        </p:nvCxnSpPr>
        <p:spPr>
          <a:xfrm flipH="1">
            <a:off x="4391636" y="4718680"/>
            <a:ext cx="6872" cy="8672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917C3CEE-47E2-F5C3-2B9F-361A7D68A09C}"/>
              </a:ext>
            </a:extLst>
          </p:cNvPr>
          <p:cNvSpPr txBox="1"/>
          <p:nvPr/>
        </p:nvSpPr>
        <p:spPr>
          <a:xfrm>
            <a:off x="6931850" y="3808723"/>
            <a:ext cx="5340485" cy="1477328"/>
          </a:xfrm>
          <a:prstGeom prst="rect">
            <a:avLst/>
          </a:prstGeom>
          <a:noFill/>
        </p:spPr>
        <p:txBody>
          <a:bodyPr wrap="square" rtlCol="0">
            <a:spAutoFit/>
          </a:bodyPr>
          <a:lstStyle/>
          <a:p>
            <a:r>
              <a:rPr kumimoji="1" lang="ja-JP" altLang="en-US" dirty="0"/>
              <a:t>次は左折、右折、後ろに旋回の</a:t>
            </a:r>
            <a:r>
              <a:rPr kumimoji="1" lang="en-US" altLang="ja-JP" dirty="0"/>
              <a:t>3</a:t>
            </a:r>
            <a:r>
              <a:rPr kumimoji="1" lang="ja-JP" altLang="en-US" dirty="0"/>
              <a:t>パターンがある</a:t>
            </a:r>
            <a:endParaRPr kumimoji="1" lang="en-US" altLang="ja-JP" dirty="0"/>
          </a:p>
          <a:p>
            <a:r>
              <a:rPr kumimoji="1" lang="ja-JP" altLang="en-US" dirty="0"/>
              <a:t>左折での歩数は</a:t>
            </a:r>
            <a:r>
              <a:rPr kumimoji="1" lang="en-US" altLang="ja-JP" dirty="0"/>
              <a:t>3</a:t>
            </a:r>
          </a:p>
          <a:p>
            <a:r>
              <a:rPr lang="ja-JP" altLang="en-US" dirty="0"/>
              <a:t>右折での歩数は</a:t>
            </a:r>
            <a:r>
              <a:rPr lang="en-US" altLang="ja-JP" dirty="0"/>
              <a:t>5</a:t>
            </a:r>
          </a:p>
          <a:p>
            <a:r>
              <a:rPr kumimoji="1" lang="ja-JP" altLang="en-US" dirty="0"/>
              <a:t>後ろでの歩数は</a:t>
            </a:r>
            <a:r>
              <a:rPr kumimoji="1" lang="en-US" altLang="ja-JP" dirty="0"/>
              <a:t>5</a:t>
            </a:r>
          </a:p>
          <a:p>
            <a:r>
              <a:rPr kumimoji="1" lang="ja-JP" altLang="en-US" dirty="0"/>
              <a:t>よって左折を行う。</a:t>
            </a:r>
          </a:p>
        </p:txBody>
      </p:sp>
    </p:spTree>
    <p:extLst>
      <p:ext uri="{BB962C8B-B14F-4D97-AF65-F5344CB8AC3E}">
        <p14:creationId xmlns:p14="http://schemas.microsoft.com/office/powerpoint/2010/main" val="32137383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正方形/長方形 249">
            <a:extLst>
              <a:ext uri="{FF2B5EF4-FFF2-40B4-BE49-F238E27FC236}">
                <a16:creationId xmlns:a16="http://schemas.microsoft.com/office/drawing/2014/main" id="{FAE63E3E-1EB1-61A1-AFF5-A293E8F75865}"/>
              </a:ext>
            </a:extLst>
          </p:cNvPr>
          <p:cNvSpPr/>
          <p:nvPr/>
        </p:nvSpPr>
        <p:spPr>
          <a:xfrm>
            <a:off x="2234843" y="3140098"/>
            <a:ext cx="355589" cy="338665"/>
          </a:xfrm>
          <a:prstGeom prst="rect">
            <a:avLst/>
          </a:prstGeom>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EDFDC07D-1C27-C653-0FBA-A2F5D4692D4F}"/>
              </a:ext>
            </a:extLst>
          </p:cNvPr>
          <p:cNvSpPr>
            <a:spLocks noGrp="1"/>
          </p:cNvSpPr>
          <p:nvPr>
            <p:ph type="title"/>
          </p:nvPr>
        </p:nvSpPr>
        <p:spPr/>
        <p:txBody>
          <a:bodyPr/>
          <a:lstStyle/>
          <a:p>
            <a:r>
              <a:rPr kumimoji="1" lang="ja-JP" altLang="en-US" dirty="0"/>
              <a:t>続き</a:t>
            </a:r>
            <a:r>
              <a:rPr kumimoji="1" lang="en-US" altLang="ja-JP" dirty="0"/>
              <a:t>(example)</a:t>
            </a:r>
            <a:endParaRPr kumimoji="1" lang="ja-JP" altLang="en-US" dirty="0"/>
          </a:p>
        </p:txBody>
      </p:sp>
      <p:cxnSp>
        <p:nvCxnSpPr>
          <p:cNvPr id="169" name="直線コネクタ 168">
            <a:extLst>
              <a:ext uri="{FF2B5EF4-FFF2-40B4-BE49-F238E27FC236}">
                <a16:creationId xmlns:a16="http://schemas.microsoft.com/office/drawing/2014/main" id="{9977DA93-D2A1-0A75-3ED8-124E0081D2C8}"/>
              </a:ext>
            </a:extLst>
          </p:cNvPr>
          <p:cNvCxnSpPr>
            <a:cxnSpLocks/>
          </p:cNvCxnSpPr>
          <p:nvPr/>
        </p:nvCxnSpPr>
        <p:spPr>
          <a:xfrm>
            <a:off x="1373080" y="3304131"/>
            <a:ext cx="702733" cy="0"/>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cxnSp>
        <p:nvCxnSpPr>
          <p:cNvPr id="170" name="直線コネクタ 169">
            <a:extLst>
              <a:ext uri="{FF2B5EF4-FFF2-40B4-BE49-F238E27FC236}">
                <a16:creationId xmlns:a16="http://schemas.microsoft.com/office/drawing/2014/main" id="{74CE1E9A-46C5-EDDE-6CB3-7077BF567BDE}"/>
              </a:ext>
            </a:extLst>
          </p:cNvPr>
          <p:cNvCxnSpPr>
            <a:cxnSpLocks/>
          </p:cNvCxnSpPr>
          <p:nvPr/>
        </p:nvCxnSpPr>
        <p:spPr>
          <a:xfrm flipV="1">
            <a:off x="2075813" y="3304131"/>
            <a:ext cx="0" cy="736599"/>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cxnSp>
        <p:nvCxnSpPr>
          <p:cNvPr id="171" name="直線コネクタ 170">
            <a:extLst>
              <a:ext uri="{FF2B5EF4-FFF2-40B4-BE49-F238E27FC236}">
                <a16:creationId xmlns:a16="http://schemas.microsoft.com/office/drawing/2014/main" id="{90D8E9E4-591E-BA2E-60CB-4C3DAE804CC1}"/>
              </a:ext>
            </a:extLst>
          </p:cNvPr>
          <p:cNvCxnSpPr>
            <a:cxnSpLocks/>
          </p:cNvCxnSpPr>
          <p:nvPr/>
        </p:nvCxnSpPr>
        <p:spPr>
          <a:xfrm flipV="1">
            <a:off x="1373080" y="3304131"/>
            <a:ext cx="0" cy="736599"/>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72" name="直線コネクタ 171">
            <a:extLst>
              <a:ext uri="{FF2B5EF4-FFF2-40B4-BE49-F238E27FC236}">
                <a16:creationId xmlns:a16="http://schemas.microsoft.com/office/drawing/2014/main" id="{7AFFEA42-039F-31E2-540B-C12172A3CA3F}"/>
              </a:ext>
            </a:extLst>
          </p:cNvPr>
          <p:cNvCxnSpPr>
            <a:cxnSpLocks/>
          </p:cNvCxnSpPr>
          <p:nvPr/>
        </p:nvCxnSpPr>
        <p:spPr>
          <a:xfrm flipV="1">
            <a:off x="2075813" y="4040730"/>
            <a:ext cx="0" cy="736599"/>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73" name="直線コネクタ 172">
            <a:extLst>
              <a:ext uri="{FF2B5EF4-FFF2-40B4-BE49-F238E27FC236}">
                <a16:creationId xmlns:a16="http://schemas.microsoft.com/office/drawing/2014/main" id="{1403161B-327F-E0AD-2907-0E28994306C3}"/>
              </a:ext>
            </a:extLst>
          </p:cNvPr>
          <p:cNvCxnSpPr>
            <a:cxnSpLocks/>
          </p:cNvCxnSpPr>
          <p:nvPr/>
        </p:nvCxnSpPr>
        <p:spPr>
          <a:xfrm flipV="1">
            <a:off x="1373080" y="4040730"/>
            <a:ext cx="0" cy="736599"/>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74" name="直線コネクタ 173">
            <a:extLst>
              <a:ext uri="{FF2B5EF4-FFF2-40B4-BE49-F238E27FC236}">
                <a16:creationId xmlns:a16="http://schemas.microsoft.com/office/drawing/2014/main" id="{7A42C359-9C8A-4334-DF67-E38A7D0CFE2A}"/>
              </a:ext>
            </a:extLst>
          </p:cNvPr>
          <p:cNvCxnSpPr>
            <a:cxnSpLocks/>
          </p:cNvCxnSpPr>
          <p:nvPr/>
        </p:nvCxnSpPr>
        <p:spPr>
          <a:xfrm>
            <a:off x="1373080" y="4040730"/>
            <a:ext cx="702733" cy="0"/>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cxnSp>
        <p:nvCxnSpPr>
          <p:cNvPr id="175" name="直線コネクタ 174">
            <a:extLst>
              <a:ext uri="{FF2B5EF4-FFF2-40B4-BE49-F238E27FC236}">
                <a16:creationId xmlns:a16="http://schemas.microsoft.com/office/drawing/2014/main" id="{5CFB95EA-FE9A-BF5A-CDD8-DE330D307869}"/>
              </a:ext>
            </a:extLst>
          </p:cNvPr>
          <p:cNvCxnSpPr>
            <a:cxnSpLocks/>
          </p:cNvCxnSpPr>
          <p:nvPr/>
        </p:nvCxnSpPr>
        <p:spPr>
          <a:xfrm>
            <a:off x="1373080" y="4768863"/>
            <a:ext cx="702733" cy="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sp>
        <p:nvSpPr>
          <p:cNvPr id="176" name="正方形/長方形 175">
            <a:extLst>
              <a:ext uri="{FF2B5EF4-FFF2-40B4-BE49-F238E27FC236}">
                <a16:creationId xmlns:a16="http://schemas.microsoft.com/office/drawing/2014/main" id="{9F26C606-EBAD-7D2C-EE32-E51959219515}"/>
              </a:ext>
            </a:extLst>
          </p:cNvPr>
          <p:cNvSpPr/>
          <p:nvPr/>
        </p:nvSpPr>
        <p:spPr>
          <a:xfrm>
            <a:off x="2012317" y="326179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正方形/長方形 176">
            <a:extLst>
              <a:ext uri="{FF2B5EF4-FFF2-40B4-BE49-F238E27FC236}">
                <a16:creationId xmlns:a16="http://schemas.microsoft.com/office/drawing/2014/main" id="{98AC170A-57B6-C3F1-8826-68B47F42A1EC}"/>
              </a:ext>
            </a:extLst>
          </p:cNvPr>
          <p:cNvSpPr/>
          <p:nvPr/>
        </p:nvSpPr>
        <p:spPr>
          <a:xfrm>
            <a:off x="1309596" y="326179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 name="正方形/長方形 177">
            <a:extLst>
              <a:ext uri="{FF2B5EF4-FFF2-40B4-BE49-F238E27FC236}">
                <a16:creationId xmlns:a16="http://schemas.microsoft.com/office/drawing/2014/main" id="{371DBA38-FEBE-6C86-FE6A-8F84D25E7BC2}"/>
              </a:ext>
            </a:extLst>
          </p:cNvPr>
          <p:cNvSpPr/>
          <p:nvPr/>
        </p:nvSpPr>
        <p:spPr>
          <a:xfrm>
            <a:off x="2012316" y="398146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正方形/長方形 178">
            <a:extLst>
              <a:ext uri="{FF2B5EF4-FFF2-40B4-BE49-F238E27FC236}">
                <a16:creationId xmlns:a16="http://schemas.microsoft.com/office/drawing/2014/main" id="{AD28E399-6EB2-25A2-8441-EA4C776DE359}"/>
              </a:ext>
            </a:extLst>
          </p:cNvPr>
          <p:cNvSpPr/>
          <p:nvPr/>
        </p:nvSpPr>
        <p:spPr>
          <a:xfrm>
            <a:off x="1309595" y="398146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正方形/長方形 179">
            <a:extLst>
              <a:ext uri="{FF2B5EF4-FFF2-40B4-BE49-F238E27FC236}">
                <a16:creationId xmlns:a16="http://schemas.microsoft.com/office/drawing/2014/main" id="{7D562D2A-7F68-0FC1-BD94-FEA7B8704673}"/>
              </a:ext>
            </a:extLst>
          </p:cNvPr>
          <p:cNvSpPr/>
          <p:nvPr/>
        </p:nvSpPr>
        <p:spPr>
          <a:xfrm>
            <a:off x="2012316" y="470959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 name="正方形/長方形 180">
            <a:extLst>
              <a:ext uri="{FF2B5EF4-FFF2-40B4-BE49-F238E27FC236}">
                <a16:creationId xmlns:a16="http://schemas.microsoft.com/office/drawing/2014/main" id="{3612E4E6-A4A8-A7F6-24F9-FC0E19A4195B}"/>
              </a:ext>
            </a:extLst>
          </p:cNvPr>
          <p:cNvSpPr/>
          <p:nvPr/>
        </p:nvSpPr>
        <p:spPr>
          <a:xfrm>
            <a:off x="1309595" y="470959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2" name="直線コネクタ 181">
            <a:extLst>
              <a:ext uri="{FF2B5EF4-FFF2-40B4-BE49-F238E27FC236}">
                <a16:creationId xmlns:a16="http://schemas.microsoft.com/office/drawing/2014/main" id="{18099430-5DF7-4F2C-1A52-08383E069890}"/>
              </a:ext>
            </a:extLst>
          </p:cNvPr>
          <p:cNvCxnSpPr>
            <a:cxnSpLocks/>
          </p:cNvCxnSpPr>
          <p:nvPr/>
        </p:nvCxnSpPr>
        <p:spPr>
          <a:xfrm>
            <a:off x="1373080" y="1864797"/>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735AA479-C211-3BE8-C8AA-75D709C16F64}"/>
              </a:ext>
            </a:extLst>
          </p:cNvPr>
          <p:cNvCxnSpPr>
            <a:cxnSpLocks/>
          </p:cNvCxnSpPr>
          <p:nvPr/>
        </p:nvCxnSpPr>
        <p:spPr>
          <a:xfrm flipV="1">
            <a:off x="2075813" y="1864797"/>
            <a:ext cx="0" cy="736599"/>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041D8D07-585D-2E8C-6F94-C5079CBC913C}"/>
              </a:ext>
            </a:extLst>
          </p:cNvPr>
          <p:cNvCxnSpPr>
            <a:cxnSpLocks/>
          </p:cNvCxnSpPr>
          <p:nvPr/>
        </p:nvCxnSpPr>
        <p:spPr>
          <a:xfrm flipV="1">
            <a:off x="1373080" y="1864797"/>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F2808A80-7B94-CA14-6A68-DB9891E1ED38}"/>
              </a:ext>
            </a:extLst>
          </p:cNvPr>
          <p:cNvCxnSpPr>
            <a:cxnSpLocks/>
          </p:cNvCxnSpPr>
          <p:nvPr/>
        </p:nvCxnSpPr>
        <p:spPr>
          <a:xfrm flipV="1">
            <a:off x="2075813" y="2601396"/>
            <a:ext cx="0" cy="736599"/>
          </a:xfrm>
          <a:prstGeom prst="line">
            <a:avLst/>
          </a:prstGeom>
          <a:ln w="57150">
            <a:solidFill>
              <a:srgbClr val="0000FF"/>
            </a:solidFill>
            <a:prstDash val="solid"/>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FB815F44-65B2-3017-ACE8-B9DBC951792D}"/>
              </a:ext>
            </a:extLst>
          </p:cNvPr>
          <p:cNvCxnSpPr>
            <a:cxnSpLocks/>
          </p:cNvCxnSpPr>
          <p:nvPr/>
        </p:nvCxnSpPr>
        <p:spPr>
          <a:xfrm flipV="1">
            <a:off x="1373080" y="2601396"/>
            <a:ext cx="0" cy="736599"/>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5DC62C6A-6D78-3160-D211-FE41C8F98FBF}"/>
              </a:ext>
            </a:extLst>
          </p:cNvPr>
          <p:cNvCxnSpPr>
            <a:cxnSpLocks/>
          </p:cNvCxnSpPr>
          <p:nvPr/>
        </p:nvCxnSpPr>
        <p:spPr>
          <a:xfrm>
            <a:off x="1373080" y="2601396"/>
            <a:ext cx="702733" cy="0"/>
          </a:xfrm>
          <a:prstGeom prst="line">
            <a:avLst/>
          </a:prstGeom>
          <a:ln w="57150">
            <a:solidFill>
              <a:srgbClr val="0000FF"/>
            </a:solidFill>
            <a:prstDash val="solid"/>
          </a:ln>
        </p:spPr>
        <p:style>
          <a:lnRef idx="1">
            <a:schemeClr val="accent1"/>
          </a:lnRef>
          <a:fillRef idx="0">
            <a:schemeClr val="accent1"/>
          </a:fillRef>
          <a:effectRef idx="0">
            <a:schemeClr val="accent1"/>
          </a:effectRef>
          <a:fontRef idx="minor">
            <a:schemeClr val="tx1"/>
          </a:fontRef>
        </p:style>
      </p:cxnSp>
      <p:sp>
        <p:nvSpPr>
          <p:cNvPr id="188" name="正方形/長方形 187">
            <a:extLst>
              <a:ext uri="{FF2B5EF4-FFF2-40B4-BE49-F238E27FC236}">
                <a16:creationId xmlns:a16="http://schemas.microsoft.com/office/drawing/2014/main" id="{9690294F-B3D9-5052-508B-D2FF278ACA40}"/>
              </a:ext>
            </a:extLst>
          </p:cNvPr>
          <p:cNvSpPr/>
          <p:nvPr/>
        </p:nvSpPr>
        <p:spPr>
          <a:xfrm>
            <a:off x="2012317" y="182246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正方形/長方形 188">
            <a:extLst>
              <a:ext uri="{FF2B5EF4-FFF2-40B4-BE49-F238E27FC236}">
                <a16:creationId xmlns:a16="http://schemas.microsoft.com/office/drawing/2014/main" id="{F8668C56-30BE-CDC8-7C5B-74FF80EF7785}"/>
              </a:ext>
            </a:extLst>
          </p:cNvPr>
          <p:cNvSpPr/>
          <p:nvPr/>
        </p:nvSpPr>
        <p:spPr>
          <a:xfrm>
            <a:off x="1309596" y="182246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正方形/長方形 189">
            <a:extLst>
              <a:ext uri="{FF2B5EF4-FFF2-40B4-BE49-F238E27FC236}">
                <a16:creationId xmlns:a16="http://schemas.microsoft.com/office/drawing/2014/main" id="{5F4DC949-6ABC-C7F3-9549-6E57A17E1EA1}"/>
              </a:ext>
            </a:extLst>
          </p:cNvPr>
          <p:cNvSpPr/>
          <p:nvPr/>
        </p:nvSpPr>
        <p:spPr>
          <a:xfrm>
            <a:off x="2012316" y="254213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正方形/長方形 190">
            <a:extLst>
              <a:ext uri="{FF2B5EF4-FFF2-40B4-BE49-F238E27FC236}">
                <a16:creationId xmlns:a16="http://schemas.microsoft.com/office/drawing/2014/main" id="{787BD3A8-C9CF-9DE5-CB28-64775A860D29}"/>
              </a:ext>
            </a:extLst>
          </p:cNvPr>
          <p:cNvSpPr/>
          <p:nvPr/>
        </p:nvSpPr>
        <p:spPr>
          <a:xfrm>
            <a:off x="1309595" y="254213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2" name="直線コネクタ 191">
            <a:extLst>
              <a:ext uri="{FF2B5EF4-FFF2-40B4-BE49-F238E27FC236}">
                <a16:creationId xmlns:a16="http://schemas.microsoft.com/office/drawing/2014/main" id="{E44CAABE-0024-6DE8-774E-EF93FA221F56}"/>
              </a:ext>
            </a:extLst>
          </p:cNvPr>
          <p:cNvCxnSpPr>
            <a:cxnSpLocks/>
          </p:cNvCxnSpPr>
          <p:nvPr/>
        </p:nvCxnSpPr>
        <p:spPr>
          <a:xfrm>
            <a:off x="2096981" y="3304131"/>
            <a:ext cx="702733" cy="0"/>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550497FC-D1A7-838B-73BB-EB84F4DC2711}"/>
              </a:ext>
            </a:extLst>
          </p:cNvPr>
          <p:cNvCxnSpPr>
            <a:cxnSpLocks/>
          </p:cNvCxnSpPr>
          <p:nvPr/>
        </p:nvCxnSpPr>
        <p:spPr>
          <a:xfrm flipV="1">
            <a:off x="2799714" y="3304131"/>
            <a:ext cx="0" cy="736599"/>
          </a:xfrm>
          <a:prstGeom prst="line">
            <a:avLst/>
          </a:prstGeom>
          <a:ln w="57150">
            <a:solidFill>
              <a:srgbClr val="0000FF"/>
            </a:solidFill>
            <a:prstDash val="solid"/>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DEE097-9574-8520-0C4E-A352A66DA9C8}"/>
              </a:ext>
            </a:extLst>
          </p:cNvPr>
          <p:cNvCxnSpPr>
            <a:cxnSpLocks/>
          </p:cNvCxnSpPr>
          <p:nvPr/>
        </p:nvCxnSpPr>
        <p:spPr>
          <a:xfrm flipV="1">
            <a:off x="2799714" y="4040730"/>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85F8E280-EA00-A209-FB9E-B424A5480A75}"/>
              </a:ext>
            </a:extLst>
          </p:cNvPr>
          <p:cNvCxnSpPr>
            <a:cxnSpLocks/>
          </p:cNvCxnSpPr>
          <p:nvPr/>
        </p:nvCxnSpPr>
        <p:spPr>
          <a:xfrm>
            <a:off x="2096981" y="4040730"/>
            <a:ext cx="702733" cy="0"/>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7B0C78B8-CE4C-6E9A-A27F-04D6FDC3C3C5}"/>
              </a:ext>
            </a:extLst>
          </p:cNvPr>
          <p:cNvCxnSpPr>
            <a:cxnSpLocks/>
          </p:cNvCxnSpPr>
          <p:nvPr/>
        </p:nvCxnSpPr>
        <p:spPr>
          <a:xfrm>
            <a:off x="2096981" y="4768863"/>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97" name="正方形/長方形 196">
            <a:extLst>
              <a:ext uri="{FF2B5EF4-FFF2-40B4-BE49-F238E27FC236}">
                <a16:creationId xmlns:a16="http://schemas.microsoft.com/office/drawing/2014/main" id="{CC91E97A-DE71-00E8-FC02-BC5A237875A6}"/>
              </a:ext>
            </a:extLst>
          </p:cNvPr>
          <p:cNvSpPr/>
          <p:nvPr/>
        </p:nvSpPr>
        <p:spPr>
          <a:xfrm>
            <a:off x="2736218" y="326179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正方形/長方形 197">
            <a:extLst>
              <a:ext uri="{FF2B5EF4-FFF2-40B4-BE49-F238E27FC236}">
                <a16:creationId xmlns:a16="http://schemas.microsoft.com/office/drawing/2014/main" id="{19D4167A-218E-CACC-B036-49907C04AF48}"/>
              </a:ext>
            </a:extLst>
          </p:cNvPr>
          <p:cNvSpPr/>
          <p:nvPr/>
        </p:nvSpPr>
        <p:spPr>
          <a:xfrm>
            <a:off x="2736217" y="398146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正方形/長方形 198">
            <a:extLst>
              <a:ext uri="{FF2B5EF4-FFF2-40B4-BE49-F238E27FC236}">
                <a16:creationId xmlns:a16="http://schemas.microsoft.com/office/drawing/2014/main" id="{78284555-7D1C-5D7A-6086-F8A5ADABA945}"/>
              </a:ext>
            </a:extLst>
          </p:cNvPr>
          <p:cNvSpPr/>
          <p:nvPr/>
        </p:nvSpPr>
        <p:spPr>
          <a:xfrm>
            <a:off x="2736217" y="470959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0" name="直線コネクタ 199">
            <a:extLst>
              <a:ext uri="{FF2B5EF4-FFF2-40B4-BE49-F238E27FC236}">
                <a16:creationId xmlns:a16="http://schemas.microsoft.com/office/drawing/2014/main" id="{CEE42CC8-FC78-DEB5-F5A4-E50D30904488}"/>
              </a:ext>
            </a:extLst>
          </p:cNvPr>
          <p:cNvCxnSpPr>
            <a:cxnSpLocks/>
          </p:cNvCxnSpPr>
          <p:nvPr/>
        </p:nvCxnSpPr>
        <p:spPr>
          <a:xfrm>
            <a:off x="2096981" y="1864797"/>
            <a:ext cx="702733" cy="0"/>
          </a:xfrm>
          <a:prstGeom prst="line">
            <a:avLst/>
          </a:prstGeom>
          <a:ln w="57150">
            <a:solidFill>
              <a:srgbClr val="0000FF"/>
            </a:solidFill>
            <a:prstDash val="solid"/>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2EDCF8B0-BDD4-0F29-5188-236B44DFBE81}"/>
              </a:ext>
            </a:extLst>
          </p:cNvPr>
          <p:cNvCxnSpPr>
            <a:cxnSpLocks/>
          </p:cNvCxnSpPr>
          <p:nvPr/>
        </p:nvCxnSpPr>
        <p:spPr>
          <a:xfrm flipV="1">
            <a:off x="2799714" y="1864797"/>
            <a:ext cx="0" cy="736599"/>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cxnSp>
        <p:nvCxnSpPr>
          <p:cNvPr id="202" name="直線コネクタ 201">
            <a:extLst>
              <a:ext uri="{FF2B5EF4-FFF2-40B4-BE49-F238E27FC236}">
                <a16:creationId xmlns:a16="http://schemas.microsoft.com/office/drawing/2014/main" id="{93B449A3-A388-62FC-10B3-D14700EB4554}"/>
              </a:ext>
            </a:extLst>
          </p:cNvPr>
          <p:cNvCxnSpPr>
            <a:cxnSpLocks/>
          </p:cNvCxnSpPr>
          <p:nvPr/>
        </p:nvCxnSpPr>
        <p:spPr>
          <a:xfrm flipV="1">
            <a:off x="2799714" y="2601396"/>
            <a:ext cx="0" cy="736599"/>
          </a:xfrm>
          <a:prstGeom prst="line">
            <a:avLst/>
          </a:prstGeom>
          <a:ln w="57150">
            <a:solidFill>
              <a:srgbClr val="0000FF"/>
            </a:solidFill>
            <a:prstDash val="solid"/>
          </a:ln>
        </p:spPr>
        <p:style>
          <a:lnRef idx="1">
            <a:schemeClr val="accent1"/>
          </a:lnRef>
          <a:fillRef idx="0">
            <a:schemeClr val="accent1"/>
          </a:fillRef>
          <a:effectRef idx="0">
            <a:schemeClr val="accent1"/>
          </a:effectRef>
          <a:fontRef idx="minor">
            <a:schemeClr val="tx1"/>
          </a:fontRef>
        </p:style>
      </p:cxnSp>
      <p:cxnSp>
        <p:nvCxnSpPr>
          <p:cNvPr id="203" name="直線コネクタ 202">
            <a:extLst>
              <a:ext uri="{FF2B5EF4-FFF2-40B4-BE49-F238E27FC236}">
                <a16:creationId xmlns:a16="http://schemas.microsoft.com/office/drawing/2014/main" id="{FF051102-4CBD-1221-2381-9B6D16DD3A5A}"/>
              </a:ext>
            </a:extLst>
          </p:cNvPr>
          <p:cNvCxnSpPr>
            <a:cxnSpLocks/>
          </p:cNvCxnSpPr>
          <p:nvPr/>
        </p:nvCxnSpPr>
        <p:spPr>
          <a:xfrm>
            <a:off x="2096981" y="2601396"/>
            <a:ext cx="702733" cy="0"/>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204" name="正方形/長方形 203">
            <a:extLst>
              <a:ext uri="{FF2B5EF4-FFF2-40B4-BE49-F238E27FC236}">
                <a16:creationId xmlns:a16="http://schemas.microsoft.com/office/drawing/2014/main" id="{15126868-CE47-287F-A6A7-C7265A366494}"/>
              </a:ext>
            </a:extLst>
          </p:cNvPr>
          <p:cNvSpPr/>
          <p:nvPr/>
        </p:nvSpPr>
        <p:spPr>
          <a:xfrm>
            <a:off x="2736218" y="182246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5" name="正方形/長方形 204">
            <a:extLst>
              <a:ext uri="{FF2B5EF4-FFF2-40B4-BE49-F238E27FC236}">
                <a16:creationId xmlns:a16="http://schemas.microsoft.com/office/drawing/2014/main" id="{61F5F65C-0B56-3738-88A4-D8D27E6DCA2D}"/>
              </a:ext>
            </a:extLst>
          </p:cNvPr>
          <p:cNvSpPr/>
          <p:nvPr/>
        </p:nvSpPr>
        <p:spPr>
          <a:xfrm>
            <a:off x="2736217" y="254213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6" name="直線コネクタ 205">
            <a:extLst>
              <a:ext uri="{FF2B5EF4-FFF2-40B4-BE49-F238E27FC236}">
                <a16:creationId xmlns:a16="http://schemas.microsoft.com/office/drawing/2014/main" id="{955BBE73-AFD9-F2D6-FFC9-DBC9DC958A77}"/>
              </a:ext>
            </a:extLst>
          </p:cNvPr>
          <p:cNvCxnSpPr>
            <a:cxnSpLocks/>
          </p:cNvCxnSpPr>
          <p:nvPr/>
        </p:nvCxnSpPr>
        <p:spPr>
          <a:xfrm>
            <a:off x="2812403" y="3304131"/>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07" name="直線コネクタ 206">
            <a:extLst>
              <a:ext uri="{FF2B5EF4-FFF2-40B4-BE49-F238E27FC236}">
                <a16:creationId xmlns:a16="http://schemas.microsoft.com/office/drawing/2014/main" id="{9E740FE8-C888-6019-4C3C-C1F51307B162}"/>
              </a:ext>
            </a:extLst>
          </p:cNvPr>
          <p:cNvCxnSpPr>
            <a:cxnSpLocks/>
          </p:cNvCxnSpPr>
          <p:nvPr/>
        </p:nvCxnSpPr>
        <p:spPr>
          <a:xfrm flipV="1">
            <a:off x="3515136" y="3304131"/>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08" name="直線コネクタ 207">
            <a:extLst>
              <a:ext uri="{FF2B5EF4-FFF2-40B4-BE49-F238E27FC236}">
                <a16:creationId xmlns:a16="http://schemas.microsoft.com/office/drawing/2014/main" id="{7B291AD3-C03C-0132-C66A-7DEEA792B18A}"/>
              </a:ext>
            </a:extLst>
          </p:cNvPr>
          <p:cNvCxnSpPr>
            <a:cxnSpLocks/>
          </p:cNvCxnSpPr>
          <p:nvPr/>
        </p:nvCxnSpPr>
        <p:spPr>
          <a:xfrm flipV="1">
            <a:off x="3515136" y="4040730"/>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5095ADF8-A338-AF76-B324-7DA652F36073}"/>
              </a:ext>
            </a:extLst>
          </p:cNvPr>
          <p:cNvCxnSpPr>
            <a:cxnSpLocks/>
          </p:cNvCxnSpPr>
          <p:nvPr/>
        </p:nvCxnSpPr>
        <p:spPr>
          <a:xfrm>
            <a:off x="2812403" y="4040730"/>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10" name="直線コネクタ 209">
            <a:extLst>
              <a:ext uri="{FF2B5EF4-FFF2-40B4-BE49-F238E27FC236}">
                <a16:creationId xmlns:a16="http://schemas.microsoft.com/office/drawing/2014/main" id="{6336654D-6CC0-7957-C29D-50AC72A63DAB}"/>
              </a:ext>
            </a:extLst>
          </p:cNvPr>
          <p:cNvCxnSpPr>
            <a:cxnSpLocks/>
          </p:cNvCxnSpPr>
          <p:nvPr/>
        </p:nvCxnSpPr>
        <p:spPr>
          <a:xfrm>
            <a:off x="2812403" y="4768863"/>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11" name="正方形/長方形 210">
            <a:extLst>
              <a:ext uri="{FF2B5EF4-FFF2-40B4-BE49-F238E27FC236}">
                <a16:creationId xmlns:a16="http://schemas.microsoft.com/office/drawing/2014/main" id="{2BF9F91B-C7E5-25D4-5146-5F80850E09F9}"/>
              </a:ext>
            </a:extLst>
          </p:cNvPr>
          <p:cNvSpPr/>
          <p:nvPr/>
        </p:nvSpPr>
        <p:spPr>
          <a:xfrm>
            <a:off x="3451640" y="326179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2" name="正方形/長方形 211">
            <a:extLst>
              <a:ext uri="{FF2B5EF4-FFF2-40B4-BE49-F238E27FC236}">
                <a16:creationId xmlns:a16="http://schemas.microsoft.com/office/drawing/2014/main" id="{F23EC53F-4217-8C7C-CF9D-8C99516D5C7C}"/>
              </a:ext>
            </a:extLst>
          </p:cNvPr>
          <p:cNvSpPr/>
          <p:nvPr/>
        </p:nvSpPr>
        <p:spPr>
          <a:xfrm>
            <a:off x="3451639" y="398146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3" name="正方形/長方形 212">
            <a:extLst>
              <a:ext uri="{FF2B5EF4-FFF2-40B4-BE49-F238E27FC236}">
                <a16:creationId xmlns:a16="http://schemas.microsoft.com/office/drawing/2014/main" id="{32BE318B-95D1-6285-24D9-7BA2E2C3C4E8}"/>
              </a:ext>
            </a:extLst>
          </p:cNvPr>
          <p:cNvSpPr/>
          <p:nvPr/>
        </p:nvSpPr>
        <p:spPr>
          <a:xfrm>
            <a:off x="3451639" y="470959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4" name="直線コネクタ 213">
            <a:extLst>
              <a:ext uri="{FF2B5EF4-FFF2-40B4-BE49-F238E27FC236}">
                <a16:creationId xmlns:a16="http://schemas.microsoft.com/office/drawing/2014/main" id="{B98B535F-F4F2-A0D2-B12D-C9E5B85E662D}"/>
              </a:ext>
            </a:extLst>
          </p:cNvPr>
          <p:cNvCxnSpPr>
            <a:cxnSpLocks/>
          </p:cNvCxnSpPr>
          <p:nvPr/>
        </p:nvCxnSpPr>
        <p:spPr>
          <a:xfrm>
            <a:off x="2812403" y="1864797"/>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07E98F49-9F08-2BBB-00B0-897DCBDBA002}"/>
              </a:ext>
            </a:extLst>
          </p:cNvPr>
          <p:cNvCxnSpPr>
            <a:cxnSpLocks/>
          </p:cNvCxnSpPr>
          <p:nvPr/>
        </p:nvCxnSpPr>
        <p:spPr>
          <a:xfrm flipV="1">
            <a:off x="3515136" y="1864797"/>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16" name="直線コネクタ 215">
            <a:extLst>
              <a:ext uri="{FF2B5EF4-FFF2-40B4-BE49-F238E27FC236}">
                <a16:creationId xmlns:a16="http://schemas.microsoft.com/office/drawing/2014/main" id="{9A397256-5B2A-5653-9971-E46854BE23D4}"/>
              </a:ext>
            </a:extLst>
          </p:cNvPr>
          <p:cNvCxnSpPr>
            <a:cxnSpLocks/>
          </p:cNvCxnSpPr>
          <p:nvPr/>
        </p:nvCxnSpPr>
        <p:spPr>
          <a:xfrm flipV="1">
            <a:off x="3515136" y="2601396"/>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17" name="直線コネクタ 216">
            <a:extLst>
              <a:ext uri="{FF2B5EF4-FFF2-40B4-BE49-F238E27FC236}">
                <a16:creationId xmlns:a16="http://schemas.microsoft.com/office/drawing/2014/main" id="{DAD6123D-3377-2396-DF4A-68A799A47FA5}"/>
              </a:ext>
            </a:extLst>
          </p:cNvPr>
          <p:cNvCxnSpPr>
            <a:cxnSpLocks/>
          </p:cNvCxnSpPr>
          <p:nvPr/>
        </p:nvCxnSpPr>
        <p:spPr>
          <a:xfrm>
            <a:off x="2812403" y="260139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18" name="正方形/長方形 217">
            <a:extLst>
              <a:ext uri="{FF2B5EF4-FFF2-40B4-BE49-F238E27FC236}">
                <a16:creationId xmlns:a16="http://schemas.microsoft.com/office/drawing/2014/main" id="{41C5F70C-92EE-747A-A2C0-E977291E83DB}"/>
              </a:ext>
            </a:extLst>
          </p:cNvPr>
          <p:cNvSpPr/>
          <p:nvPr/>
        </p:nvSpPr>
        <p:spPr>
          <a:xfrm>
            <a:off x="3451640" y="182246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正方形/長方形 218">
            <a:extLst>
              <a:ext uri="{FF2B5EF4-FFF2-40B4-BE49-F238E27FC236}">
                <a16:creationId xmlns:a16="http://schemas.microsoft.com/office/drawing/2014/main" id="{F1A3E8E5-4461-23A7-579D-5A7AA06E59C4}"/>
              </a:ext>
            </a:extLst>
          </p:cNvPr>
          <p:cNvSpPr/>
          <p:nvPr/>
        </p:nvSpPr>
        <p:spPr>
          <a:xfrm>
            <a:off x="3451639" y="254213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0" name="直線コネクタ 219">
            <a:extLst>
              <a:ext uri="{FF2B5EF4-FFF2-40B4-BE49-F238E27FC236}">
                <a16:creationId xmlns:a16="http://schemas.microsoft.com/office/drawing/2014/main" id="{1F62FE0F-CE7D-254D-BF5C-3E2947888183}"/>
              </a:ext>
            </a:extLst>
          </p:cNvPr>
          <p:cNvCxnSpPr>
            <a:cxnSpLocks/>
          </p:cNvCxnSpPr>
          <p:nvPr/>
        </p:nvCxnSpPr>
        <p:spPr>
          <a:xfrm>
            <a:off x="3546882" y="3304131"/>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E52AF3F3-6658-2CEB-4E58-F7D31FF8FD4A}"/>
              </a:ext>
            </a:extLst>
          </p:cNvPr>
          <p:cNvCxnSpPr>
            <a:cxnSpLocks/>
          </p:cNvCxnSpPr>
          <p:nvPr/>
        </p:nvCxnSpPr>
        <p:spPr>
          <a:xfrm flipV="1">
            <a:off x="4249615" y="3304131"/>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2" name="直線コネクタ 221">
            <a:extLst>
              <a:ext uri="{FF2B5EF4-FFF2-40B4-BE49-F238E27FC236}">
                <a16:creationId xmlns:a16="http://schemas.microsoft.com/office/drawing/2014/main" id="{3B2CEEDB-1CEB-9492-B78D-A146CEA06E52}"/>
              </a:ext>
            </a:extLst>
          </p:cNvPr>
          <p:cNvCxnSpPr>
            <a:cxnSpLocks/>
          </p:cNvCxnSpPr>
          <p:nvPr/>
        </p:nvCxnSpPr>
        <p:spPr>
          <a:xfrm flipV="1">
            <a:off x="4249615" y="4040730"/>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3" name="直線コネクタ 222">
            <a:extLst>
              <a:ext uri="{FF2B5EF4-FFF2-40B4-BE49-F238E27FC236}">
                <a16:creationId xmlns:a16="http://schemas.microsoft.com/office/drawing/2014/main" id="{1EBEF2F7-E652-E457-2FDB-48A94AA88FAA}"/>
              </a:ext>
            </a:extLst>
          </p:cNvPr>
          <p:cNvCxnSpPr>
            <a:cxnSpLocks/>
          </p:cNvCxnSpPr>
          <p:nvPr/>
        </p:nvCxnSpPr>
        <p:spPr>
          <a:xfrm>
            <a:off x="3546882" y="4040730"/>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3C66591C-416D-3372-6196-D949A305D07D}"/>
              </a:ext>
            </a:extLst>
          </p:cNvPr>
          <p:cNvCxnSpPr>
            <a:cxnSpLocks/>
          </p:cNvCxnSpPr>
          <p:nvPr/>
        </p:nvCxnSpPr>
        <p:spPr>
          <a:xfrm>
            <a:off x="3546882" y="4768863"/>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25" name="正方形/長方形 224">
            <a:extLst>
              <a:ext uri="{FF2B5EF4-FFF2-40B4-BE49-F238E27FC236}">
                <a16:creationId xmlns:a16="http://schemas.microsoft.com/office/drawing/2014/main" id="{EF23814B-2C0F-8866-AB00-3442AEC3B96F}"/>
              </a:ext>
            </a:extLst>
          </p:cNvPr>
          <p:cNvSpPr/>
          <p:nvPr/>
        </p:nvSpPr>
        <p:spPr>
          <a:xfrm>
            <a:off x="4186119" y="326179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6" name="正方形/長方形 225">
            <a:extLst>
              <a:ext uri="{FF2B5EF4-FFF2-40B4-BE49-F238E27FC236}">
                <a16:creationId xmlns:a16="http://schemas.microsoft.com/office/drawing/2014/main" id="{8F197D53-EC90-55EE-8B0F-6A0B1D76F985}"/>
              </a:ext>
            </a:extLst>
          </p:cNvPr>
          <p:cNvSpPr/>
          <p:nvPr/>
        </p:nvSpPr>
        <p:spPr>
          <a:xfrm>
            <a:off x="4186118" y="398146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7" name="正方形/長方形 226">
            <a:extLst>
              <a:ext uri="{FF2B5EF4-FFF2-40B4-BE49-F238E27FC236}">
                <a16:creationId xmlns:a16="http://schemas.microsoft.com/office/drawing/2014/main" id="{B7AC1F48-3B94-6BCD-FF07-A22A89D40C8B}"/>
              </a:ext>
            </a:extLst>
          </p:cNvPr>
          <p:cNvSpPr/>
          <p:nvPr/>
        </p:nvSpPr>
        <p:spPr>
          <a:xfrm>
            <a:off x="4186118" y="470959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8" name="直線コネクタ 227">
            <a:extLst>
              <a:ext uri="{FF2B5EF4-FFF2-40B4-BE49-F238E27FC236}">
                <a16:creationId xmlns:a16="http://schemas.microsoft.com/office/drawing/2014/main" id="{6A6BCD20-3C51-41D3-1B2A-12D21EBD42BD}"/>
              </a:ext>
            </a:extLst>
          </p:cNvPr>
          <p:cNvCxnSpPr>
            <a:cxnSpLocks/>
          </p:cNvCxnSpPr>
          <p:nvPr/>
        </p:nvCxnSpPr>
        <p:spPr>
          <a:xfrm>
            <a:off x="3546882" y="1864797"/>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a:extLst>
              <a:ext uri="{FF2B5EF4-FFF2-40B4-BE49-F238E27FC236}">
                <a16:creationId xmlns:a16="http://schemas.microsoft.com/office/drawing/2014/main" id="{E2268B4D-5A48-7C54-EB23-3CF256C0A76F}"/>
              </a:ext>
            </a:extLst>
          </p:cNvPr>
          <p:cNvCxnSpPr>
            <a:cxnSpLocks/>
          </p:cNvCxnSpPr>
          <p:nvPr/>
        </p:nvCxnSpPr>
        <p:spPr>
          <a:xfrm flipV="1">
            <a:off x="4249615" y="1864797"/>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6A3F6842-9685-9463-C3F0-1420B6607130}"/>
              </a:ext>
            </a:extLst>
          </p:cNvPr>
          <p:cNvCxnSpPr>
            <a:cxnSpLocks/>
          </p:cNvCxnSpPr>
          <p:nvPr/>
        </p:nvCxnSpPr>
        <p:spPr>
          <a:xfrm flipV="1">
            <a:off x="4249615" y="2601396"/>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1" name="直線コネクタ 230">
            <a:extLst>
              <a:ext uri="{FF2B5EF4-FFF2-40B4-BE49-F238E27FC236}">
                <a16:creationId xmlns:a16="http://schemas.microsoft.com/office/drawing/2014/main" id="{19D75AD3-3E71-6F9F-387F-417488077E37}"/>
              </a:ext>
            </a:extLst>
          </p:cNvPr>
          <p:cNvCxnSpPr>
            <a:cxnSpLocks/>
          </p:cNvCxnSpPr>
          <p:nvPr/>
        </p:nvCxnSpPr>
        <p:spPr>
          <a:xfrm>
            <a:off x="3546882" y="260139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32" name="正方形/長方形 231">
            <a:extLst>
              <a:ext uri="{FF2B5EF4-FFF2-40B4-BE49-F238E27FC236}">
                <a16:creationId xmlns:a16="http://schemas.microsoft.com/office/drawing/2014/main" id="{40CCF4BA-BCC2-3B93-069A-EC3C614DF7E5}"/>
              </a:ext>
            </a:extLst>
          </p:cNvPr>
          <p:cNvSpPr/>
          <p:nvPr/>
        </p:nvSpPr>
        <p:spPr>
          <a:xfrm>
            <a:off x="4186119" y="182246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3" name="正方形/長方形 232">
            <a:extLst>
              <a:ext uri="{FF2B5EF4-FFF2-40B4-BE49-F238E27FC236}">
                <a16:creationId xmlns:a16="http://schemas.microsoft.com/office/drawing/2014/main" id="{DE239A24-2D54-0EB1-F5BD-047DEB8D3707}"/>
              </a:ext>
            </a:extLst>
          </p:cNvPr>
          <p:cNvSpPr/>
          <p:nvPr/>
        </p:nvSpPr>
        <p:spPr>
          <a:xfrm>
            <a:off x="4186118" y="254213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4" name="テキスト ボックス 233">
            <a:extLst>
              <a:ext uri="{FF2B5EF4-FFF2-40B4-BE49-F238E27FC236}">
                <a16:creationId xmlns:a16="http://schemas.microsoft.com/office/drawing/2014/main" id="{EA2AC736-81AC-2B40-462C-3A91CDE4BC68}"/>
              </a:ext>
            </a:extLst>
          </p:cNvPr>
          <p:cNvSpPr txBox="1"/>
          <p:nvPr/>
        </p:nvSpPr>
        <p:spPr>
          <a:xfrm>
            <a:off x="3694907" y="2044646"/>
            <a:ext cx="438434" cy="369332"/>
          </a:xfrm>
          <a:prstGeom prst="rect">
            <a:avLst/>
          </a:prstGeom>
          <a:noFill/>
        </p:spPr>
        <p:txBody>
          <a:bodyPr wrap="square" rtlCol="0">
            <a:spAutoFit/>
          </a:bodyPr>
          <a:lstStyle/>
          <a:p>
            <a:r>
              <a:rPr kumimoji="1" lang="en-US" altLang="ja-JP" dirty="0"/>
              <a:t>0</a:t>
            </a:r>
            <a:endParaRPr kumimoji="1" lang="ja-JP" altLang="en-US" dirty="0"/>
          </a:p>
        </p:txBody>
      </p:sp>
      <p:sp>
        <p:nvSpPr>
          <p:cNvPr id="235" name="テキスト ボックス 234">
            <a:extLst>
              <a:ext uri="{FF2B5EF4-FFF2-40B4-BE49-F238E27FC236}">
                <a16:creationId xmlns:a16="http://schemas.microsoft.com/office/drawing/2014/main" id="{91CBD4B7-B4FF-F46F-F8BF-529F2B9710FC}"/>
              </a:ext>
            </a:extLst>
          </p:cNvPr>
          <p:cNvSpPr txBox="1"/>
          <p:nvPr/>
        </p:nvSpPr>
        <p:spPr>
          <a:xfrm>
            <a:off x="3710764" y="2750631"/>
            <a:ext cx="438434" cy="369332"/>
          </a:xfrm>
          <a:prstGeom prst="rect">
            <a:avLst/>
          </a:prstGeom>
          <a:noFill/>
        </p:spPr>
        <p:txBody>
          <a:bodyPr wrap="square" rtlCol="0">
            <a:spAutoFit/>
          </a:bodyPr>
          <a:lstStyle/>
          <a:p>
            <a:r>
              <a:rPr kumimoji="1" lang="en-US" altLang="ja-JP" dirty="0"/>
              <a:t>1</a:t>
            </a:r>
            <a:endParaRPr kumimoji="1" lang="ja-JP" altLang="en-US" dirty="0"/>
          </a:p>
        </p:txBody>
      </p:sp>
      <p:sp>
        <p:nvSpPr>
          <p:cNvPr id="236" name="テキスト ボックス 235">
            <a:extLst>
              <a:ext uri="{FF2B5EF4-FFF2-40B4-BE49-F238E27FC236}">
                <a16:creationId xmlns:a16="http://schemas.microsoft.com/office/drawing/2014/main" id="{BED301F0-1575-28BE-CF6E-E04B3EF66AC7}"/>
              </a:ext>
            </a:extLst>
          </p:cNvPr>
          <p:cNvSpPr txBox="1"/>
          <p:nvPr/>
        </p:nvSpPr>
        <p:spPr>
          <a:xfrm>
            <a:off x="3707090" y="3478763"/>
            <a:ext cx="438434" cy="369332"/>
          </a:xfrm>
          <a:prstGeom prst="rect">
            <a:avLst/>
          </a:prstGeom>
          <a:noFill/>
        </p:spPr>
        <p:txBody>
          <a:bodyPr wrap="square" rtlCol="0">
            <a:spAutoFit/>
          </a:bodyPr>
          <a:lstStyle/>
          <a:p>
            <a:r>
              <a:rPr kumimoji="1" lang="en-US" altLang="ja-JP" dirty="0"/>
              <a:t>2</a:t>
            </a:r>
            <a:endParaRPr kumimoji="1" lang="ja-JP" altLang="en-US" dirty="0"/>
          </a:p>
        </p:txBody>
      </p:sp>
      <p:sp>
        <p:nvSpPr>
          <p:cNvPr id="237" name="テキスト ボックス 236">
            <a:extLst>
              <a:ext uri="{FF2B5EF4-FFF2-40B4-BE49-F238E27FC236}">
                <a16:creationId xmlns:a16="http://schemas.microsoft.com/office/drawing/2014/main" id="{5987C217-DE5A-7F6B-427A-A02C3EEFA6C6}"/>
              </a:ext>
            </a:extLst>
          </p:cNvPr>
          <p:cNvSpPr txBox="1"/>
          <p:nvPr/>
        </p:nvSpPr>
        <p:spPr>
          <a:xfrm>
            <a:off x="3704435" y="4241297"/>
            <a:ext cx="438434" cy="369332"/>
          </a:xfrm>
          <a:prstGeom prst="rect">
            <a:avLst/>
          </a:prstGeom>
          <a:noFill/>
        </p:spPr>
        <p:txBody>
          <a:bodyPr wrap="square" rtlCol="0">
            <a:spAutoFit/>
          </a:bodyPr>
          <a:lstStyle/>
          <a:p>
            <a:r>
              <a:rPr lang="en-US" altLang="ja-JP" dirty="0"/>
              <a:t>3</a:t>
            </a:r>
            <a:endParaRPr kumimoji="1" lang="ja-JP" altLang="en-US" dirty="0"/>
          </a:p>
        </p:txBody>
      </p:sp>
      <p:sp>
        <p:nvSpPr>
          <p:cNvPr id="238" name="テキスト ボックス 237">
            <a:extLst>
              <a:ext uri="{FF2B5EF4-FFF2-40B4-BE49-F238E27FC236}">
                <a16:creationId xmlns:a16="http://schemas.microsoft.com/office/drawing/2014/main" id="{422D7799-2C67-08D4-6D20-97AEF883A7DD}"/>
              </a:ext>
            </a:extLst>
          </p:cNvPr>
          <p:cNvSpPr txBox="1"/>
          <p:nvPr/>
        </p:nvSpPr>
        <p:spPr>
          <a:xfrm>
            <a:off x="2990976" y="2050834"/>
            <a:ext cx="438434" cy="369332"/>
          </a:xfrm>
          <a:prstGeom prst="rect">
            <a:avLst/>
          </a:prstGeom>
          <a:noFill/>
        </p:spPr>
        <p:txBody>
          <a:bodyPr wrap="square" rtlCol="0">
            <a:spAutoFit/>
          </a:bodyPr>
          <a:lstStyle/>
          <a:p>
            <a:r>
              <a:rPr lang="en-US" altLang="ja-JP" dirty="0"/>
              <a:t>1</a:t>
            </a:r>
            <a:endParaRPr kumimoji="1" lang="ja-JP" altLang="en-US" dirty="0"/>
          </a:p>
        </p:txBody>
      </p:sp>
      <p:sp>
        <p:nvSpPr>
          <p:cNvPr id="239" name="テキスト ボックス 238">
            <a:extLst>
              <a:ext uri="{FF2B5EF4-FFF2-40B4-BE49-F238E27FC236}">
                <a16:creationId xmlns:a16="http://schemas.microsoft.com/office/drawing/2014/main" id="{09C6071C-A3F6-A94B-EEC6-F97576358F6A}"/>
              </a:ext>
            </a:extLst>
          </p:cNvPr>
          <p:cNvSpPr txBox="1"/>
          <p:nvPr/>
        </p:nvSpPr>
        <p:spPr>
          <a:xfrm>
            <a:off x="3006833" y="2756819"/>
            <a:ext cx="438434" cy="369332"/>
          </a:xfrm>
          <a:prstGeom prst="rect">
            <a:avLst/>
          </a:prstGeom>
          <a:noFill/>
        </p:spPr>
        <p:txBody>
          <a:bodyPr wrap="square" rtlCol="0">
            <a:spAutoFit/>
          </a:bodyPr>
          <a:lstStyle/>
          <a:p>
            <a:r>
              <a:rPr lang="en-US" altLang="ja-JP" dirty="0"/>
              <a:t>2</a:t>
            </a:r>
            <a:endParaRPr kumimoji="1" lang="ja-JP" altLang="en-US" dirty="0"/>
          </a:p>
        </p:txBody>
      </p:sp>
      <p:sp>
        <p:nvSpPr>
          <p:cNvPr id="240" name="テキスト ボックス 239">
            <a:extLst>
              <a:ext uri="{FF2B5EF4-FFF2-40B4-BE49-F238E27FC236}">
                <a16:creationId xmlns:a16="http://schemas.microsoft.com/office/drawing/2014/main" id="{E27AB6FE-D963-2FDE-E318-30A5F7A86E9A}"/>
              </a:ext>
            </a:extLst>
          </p:cNvPr>
          <p:cNvSpPr txBox="1"/>
          <p:nvPr/>
        </p:nvSpPr>
        <p:spPr>
          <a:xfrm>
            <a:off x="3003159" y="3484951"/>
            <a:ext cx="438434" cy="369332"/>
          </a:xfrm>
          <a:prstGeom prst="rect">
            <a:avLst/>
          </a:prstGeom>
          <a:noFill/>
        </p:spPr>
        <p:txBody>
          <a:bodyPr wrap="square" rtlCol="0">
            <a:spAutoFit/>
          </a:bodyPr>
          <a:lstStyle/>
          <a:p>
            <a:r>
              <a:rPr lang="en-US" altLang="ja-JP" dirty="0"/>
              <a:t>3</a:t>
            </a:r>
            <a:endParaRPr kumimoji="1" lang="ja-JP" altLang="en-US" dirty="0"/>
          </a:p>
        </p:txBody>
      </p:sp>
      <p:sp>
        <p:nvSpPr>
          <p:cNvPr id="241" name="テキスト ボックス 240">
            <a:extLst>
              <a:ext uri="{FF2B5EF4-FFF2-40B4-BE49-F238E27FC236}">
                <a16:creationId xmlns:a16="http://schemas.microsoft.com/office/drawing/2014/main" id="{F701EFE2-B4B9-0BC3-BD27-D735693F0459}"/>
              </a:ext>
            </a:extLst>
          </p:cNvPr>
          <p:cNvSpPr txBox="1"/>
          <p:nvPr/>
        </p:nvSpPr>
        <p:spPr>
          <a:xfrm>
            <a:off x="3000504" y="4247485"/>
            <a:ext cx="438434" cy="369332"/>
          </a:xfrm>
          <a:prstGeom prst="rect">
            <a:avLst/>
          </a:prstGeom>
          <a:noFill/>
        </p:spPr>
        <p:txBody>
          <a:bodyPr wrap="square" rtlCol="0">
            <a:spAutoFit/>
          </a:bodyPr>
          <a:lstStyle/>
          <a:p>
            <a:r>
              <a:rPr kumimoji="1" lang="en-US" altLang="ja-JP" dirty="0"/>
              <a:t>4</a:t>
            </a:r>
            <a:endParaRPr kumimoji="1" lang="ja-JP" altLang="en-US" dirty="0"/>
          </a:p>
        </p:txBody>
      </p:sp>
      <p:sp>
        <p:nvSpPr>
          <p:cNvPr id="242" name="テキスト ボックス 241">
            <a:extLst>
              <a:ext uri="{FF2B5EF4-FFF2-40B4-BE49-F238E27FC236}">
                <a16:creationId xmlns:a16="http://schemas.microsoft.com/office/drawing/2014/main" id="{C1B9F3B0-8168-59F2-F8D8-F38566450214}"/>
              </a:ext>
            </a:extLst>
          </p:cNvPr>
          <p:cNvSpPr txBox="1"/>
          <p:nvPr/>
        </p:nvSpPr>
        <p:spPr>
          <a:xfrm>
            <a:off x="2261652" y="2021202"/>
            <a:ext cx="438434" cy="369332"/>
          </a:xfrm>
          <a:prstGeom prst="rect">
            <a:avLst/>
          </a:prstGeom>
          <a:noFill/>
        </p:spPr>
        <p:txBody>
          <a:bodyPr wrap="square" rtlCol="0">
            <a:spAutoFit/>
          </a:bodyPr>
          <a:lstStyle/>
          <a:p>
            <a:r>
              <a:rPr lang="en-US" altLang="ja-JP" dirty="0"/>
              <a:t>2</a:t>
            </a:r>
            <a:endParaRPr kumimoji="1" lang="ja-JP" altLang="en-US" dirty="0"/>
          </a:p>
        </p:txBody>
      </p:sp>
      <p:sp>
        <p:nvSpPr>
          <p:cNvPr id="243" name="テキスト ボックス 242">
            <a:extLst>
              <a:ext uri="{FF2B5EF4-FFF2-40B4-BE49-F238E27FC236}">
                <a16:creationId xmlns:a16="http://schemas.microsoft.com/office/drawing/2014/main" id="{2C852A05-93D9-F981-545C-3F6680ACD266}"/>
              </a:ext>
            </a:extLst>
          </p:cNvPr>
          <p:cNvSpPr txBox="1"/>
          <p:nvPr/>
        </p:nvSpPr>
        <p:spPr>
          <a:xfrm>
            <a:off x="2277509" y="2727187"/>
            <a:ext cx="438434" cy="369332"/>
          </a:xfrm>
          <a:prstGeom prst="rect">
            <a:avLst/>
          </a:prstGeom>
          <a:noFill/>
        </p:spPr>
        <p:txBody>
          <a:bodyPr wrap="square" rtlCol="0">
            <a:spAutoFit/>
          </a:bodyPr>
          <a:lstStyle/>
          <a:p>
            <a:r>
              <a:rPr lang="en-US" altLang="ja-JP" dirty="0"/>
              <a:t>3</a:t>
            </a:r>
            <a:endParaRPr kumimoji="1" lang="ja-JP" altLang="en-US" dirty="0"/>
          </a:p>
        </p:txBody>
      </p:sp>
      <p:sp>
        <p:nvSpPr>
          <p:cNvPr id="244" name="テキスト ボックス 243">
            <a:extLst>
              <a:ext uri="{FF2B5EF4-FFF2-40B4-BE49-F238E27FC236}">
                <a16:creationId xmlns:a16="http://schemas.microsoft.com/office/drawing/2014/main" id="{4A226B97-302D-530A-0DF9-B9A6ED10EAAF}"/>
              </a:ext>
            </a:extLst>
          </p:cNvPr>
          <p:cNvSpPr txBox="1"/>
          <p:nvPr/>
        </p:nvSpPr>
        <p:spPr>
          <a:xfrm>
            <a:off x="2273835" y="3455319"/>
            <a:ext cx="438434" cy="369332"/>
          </a:xfrm>
          <a:prstGeom prst="rect">
            <a:avLst/>
          </a:prstGeom>
          <a:noFill/>
        </p:spPr>
        <p:txBody>
          <a:bodyPr wrap="square" rtlCol="0">
            <a:spAutoFit/>
          </a:bodyPr>
          <a:lstStyle/>
          <a:p>
            <a:r>
              <a:rPr kumimoji="1" lang="en-US" altLang="ja-JP" dirty="0"/>
              <a:t>4</a:t>
            </a:r>
            <a:endParaRPr kumimoji="1" lang="ja-JP" altLang="en-US" dirty="0"/>
          </a:p>
        </p:txBody>
      </p:sp>
      <p:sp>
        <p:nvSpPr>
          <p:cNvPr id="245" name="テキスト ボックス 244">
            <a:extLst>
              <a:ext uri="{FF2B5EF4-FFF2-40B4-BE49-F238E27FC236}">
                <a16:creationId xmlns:a16="http://schemas.microsoft.com/office/drawing/2014/main" id="{B66D4D88-B057-C40B-625A-9083B66014CA}"/>
              </a:ext>
            </a:extLst>
          </p:cNvPr>
          <p:cNvSpPr txBox="1"/>
          <p:nvPr/>
        </p:nvSpPr>
        <p:spPr>
          <a:xfrm>
            <a:off x="2271180" y="4217853"/>
            <a:ext cx="438434" cy="369332"/>
          </a:xfrm>
          <a:prstGeom prst="rect">
            <a:avLst/>
          </a:prstGeom>
          <a:noFill/>
        </p:spPr>
        <p:txBody>
          <a:bodyPr wrap="square" rtlCol="0">
            <a:spAutoFit/>
          </a:bodyPr>
          <a:lstStyle/>
          <a:p>
            <a:r>
              <a:rPr lang="en-US" altLang="ja-JP" dirty="0"/>
              <a:t>5</a:t>
            </a:r>
            <a:endParaRPr kumimoji="1" lang="ja-JP" altLang="en-US" dirty="0"/>
          </a:p>
        </p:txBody>
      </p:sp>
      <p:sp>
        <p:nvSpPr>
          <p:cNvPr id="246" name="テキスト ボックス 245">
            <a:extLst>
              <a:ext uri="{FF2B5EF4-FFF2-40B4-BE49-F238E27FC236}">
                <a16:creationId xmlns:a16="http://schemas.microsoft.com/office/drawing/2014/main" id="{D00A4228-F13C-727E-3AF1-7DDBA05A0D8F}"/>
              </a:ext>
            </a:extLst>
          </p:cNvPr>
          <p:cNvSpPr txBox="1"/>
          <p:nvPr/>
        </p:nvSpPr>
        <p:spPr>
          <a:xfrm>
            <a:off x="1548886" y="2055300"/>
            <a:ext cx="438434" cy="369332"/>
          </a:xfrm>
          <a:prstGeom prst="rect">
            <a:avLst/>
          </a:prstGeom>
          <a:noFill/>
        </p:spPr>
        <p:txBody>
          <a:bodyPr wrap="square" rtlCol="0">
            <a:spAutoFit/>
          </a:bodyPr>
          <a:lstStyle/>
          <a:p>
            <a:r>
              <a:rPr lang="en-US" altLang="ja-JP" dirty="0"/>
              <a:t>3</a:t>
            </a:r>
            <a:endParaRPr kumimoji="1" lang="ja-JP" altLang="en-US" dirty="0"/>
          </a:p>
        </p:txBody>
      </p:sp>
      <p:sp>
        <p:nvSpPr>
          <p:cNvPr id="247" name="テキスト ボックス 246">
            <a:extLst>
              <a:ext uri="{FF2B5EF4-FFF2-40B4-BE49-F238E27FC236}">
                <a16:creationId xmlns:a16="http://schemas.microsoft.com/office/drawing/2014/main" id="{1CE10D20-B403-CFB5-C4D0-523EC9A39545}"/>
              </a:ext>
            </a:extLst>
          </p:cNvPr>
          <p:cNvSpPr txBox="1"/>
          <p:nvPr/>
        </p:nvSpPr>
        <p:spPr>
          <a:xfrm>
            <a:off x="1564743" y="2761285"/>
            <a:ext cx="438434" cy="369332"/>
          </a:xfrm>
          <a:prstGeom prst="rect">
            <a:avLst/>
          </a:prstGeom>
          <a:noFill/>
        </p:spPr>
        <p:txBody>
          <a:bodyPr wrap="square" rtlCol="0">
            <a:spAutoFit/>
          </a:bodyPr>
          <a:lstStyle/>
          <a:p>
            <a:r>
              <a:rPr lang="en-US" altLang="ja-JP" dirty="0"/>
              <a:t>6</a:t>
            </a:r>
            <a:endParaRPr kumimoji="1" lang="ja-JP" altLang="en-US" dirty="0"/>
          </a:p>
        </p:txBody>
      </p:sp>
      <p:sp>
        <p:nvSpPr>
          <p:cNvPr id="248" name="テキスト ボックス 247">
            <a:extLst>
              <a:ext uri="{FF2B5EF4-FFF2-40B4-BE49-F238E27FC236}">
                <a16:creationId xmlns:a16="http://schemas.microsoft.com/office/drawing/2014/main" id="{6C79C703-9C3E-6E5F-EEEE-B1EA3001E02D}"/>
              </a:ext>
            </a:extLst>
          </p:cNvPr>
          <p:cNvSpPr txBox="1"/>
          <p:nvPr/>
        </p:nvSpPr>
        <p:spPr>
          <a:xfrm>
            <a:off x="1561069" y="3489417"/>
            <a:ext cx="438434" cy="369332"/>
          </a:xfrm>
          <a:prstGeom prst="rect">
            <a:avLst/>
          </a:prstGeom>
          <a:noFill/>
        </p:spPr>
        <p:txBody>
          <a:bodyPr wrap="square" rtlCol="0">
            <a:spAutoFit/>
          </a:bodyPr>
          <a:lstStyle/>
          <a:p>
            <a:r>
              <a:rPr lang="en-US" altLang="ja-JP" dirty="0"/>
              <a:t>5</a:t>
            </a:r>
            <a:endParaRPr kumimoji="1" lang="ja-JP" altLang="en-US" dirty="0"/>
          </a:p>
        </p:txBody>
      </p:sp>
      <p:sp>
        <p:nvSpPr>
          <p:cNvPr id="249" name="テキスト ボックス 248">
            <a:extLst>
              <a:ext uri="{FF2B5EF4-FFF2-40B4-BE49-F238E27FC236}">
                <a16:creationId xmlns:a16="http://schemas.microsoft.com/office/drawing/2014/main" id="{AF0F56ED-F57F-3523-2B56-30725795B334}"/>
              </a:ext>
            </a:extLst>
          </p:cNvPr>
          <p:cNvSpPr txBox="1"/>
          <p:nvPr/>
        </p:nvSpPr>
        <p:spPr>
          <a:xfrm>
            <a:off x="1558414" y="4251951"/>
            <a:ext cx="438434" cy="369332"/>
          </a:xfrm>
          <a:prstGeom prst="rect">
            <a:avLst/>
          </a:prstGeom>
          <a:noFill/>
        </p:spPr>
        <p:txBody>
          <a:bodyPr wrap="square" rtlCol="0">
            <a:spAutoFit/>
          </a:bodyPr>
          <a:lstStyle/>
          <a:p>
            <a:r>
              <a:rPr kumimoji="1" lang="en-US" altLang="ja-JP" dirty="0"/>
              <a:t>6</a:t>
            </a:r>
            <a:endParaRPr kumimoji="1" lang="ja-JP" altLang="en-US" dirty="0"/>
          </a:p>
        </p:txBody>
      </p:sp>
      <p:sp>
        <p:nvSpPr>
          <p:cNvPr id="12" name="テキスト ボックス 11">
            <a:extLst>
              <a:ext uri="{FF2B5EF4-FFF2-40B4-BE49-F238E27FC236}">
                <a16:creationId xmlns:a16="http://schemas.microsoft.com/office/drawing/2014/main" id="{917C3CEE-47E2-F5C3-2B9F-361A7D68A09C}"/>
              </a:ext>
            </a:extLst>
          </p:cNvPr>
          <p:cNvSpPr txBox="1"/>
          <p:nvPr/>
        </p:nvSpPr>
        <p:spPr>
          <a:xfrm>
            <a:off x="755515" y="5148896"/>
            <a:ext cx="5340485" cy="1477328"/>
          </a:xfrm>
          <a:prstGeom prst="rect">
            <a:avLst/>
          </a:prstGeom>
          <a:noFill/>
        </p:spPr>
        <p:txBody>
          <a:bodyPr wrap="square" rtlCol="0">
            <a:spAutoFit/>
          </a:bodyPr>
          <a:lstStyle/>
          <a:p>
            <a:r>
              <a:rPr kumimoji="1" lang="ja-JP" altLang="en-US" dirty="0"/>
              <a:t>左折、右折、後ろに旋回の</a:t>
            </a:r>
            <a:r>
              <a:rPr kumimoji="1" lang="en-US" altLang="ja-JP" dirty="0"/>
              <a:t>3</a:t>
            </a:r>
            <a:r>
              <a:rPr kumimoji="1" lang="ja-JP" altLang="en-US" dirty="0"/>
              <a:t>パターンがある</a:t>
            </a:r>
            <a:endParaRPr kumimoji="1" lang="en-US" altLang="ja-JP" dirty="0"/>
          </a:p>
          <a:p>
            <a:r>
              <a:rPr kumimoji="1" lang="ja-JP" altLang="en-US" dirty="0"/>
              <a:t>左折での歩数は</a:t>
            </a:r>
            <a:r>
              <a:rPr kumimoji="1" lang="en-US" altLang="ja-JP" dirty="0"/>
              <a:t>3</a:t>
            </a:r>
          </a:p>
          <a:p>
            <a:r>
              <a:rPr lang="ja-JP" altLang="en-US" dirty="0"/>
              <a:t>右折での歩数は</a:t>
            </a:r>
            <a:r>
              <a:rPr lang="en-US" altLang="ja-JP" dirty="0"/>
              <a:t>1</a:t>
            </a:r>
          </a:p>
          <a:p>
            <a:r>
              <a:rPr kumimoji="1" lang="ja-JP" altLang="en-US" dirty="0"/>
              <a:t>後ろでの歩数は</a:t>
            </a:r>
            <a:r>
              <a:rPr lang="en-US" altLang="ja-JP" dirty="0"/>
              <a:t>3</a:t>
            </a:r>
            <a:endParaRPr kumimoji="1" lang="en-US" altLang="ja-JP" dirty="0"/>
          </a:p>
          <a:p>
            <a:r>
              <a:rPr kumimoji="1" lang="ja-JP" altLang="en-US" dirty="0"/>
              <a:t>よって右折を行う。</a:t>
            </a:r>
          </a:p>
        </p:txBody>
      </p:sp>
      <p:cxnSp>
        <p:nvCxnSpPr>
          <p:cNvPr id="10" name="直線矢印コネクタ 9">
            <a:extLst>
              <a:ext uri="{FF2B5EF4-FFF2-40B4-BE49-F238E27FC236}">
                <a16:creationId xmlns:a16="http://schemas.microsoft.com/office/drawing/2014/main" id="{B8B34E18-23C8-63C0-6259-775E2C3BF308}"/>
              </a:ext>
            </a:extLst>
          </p:cNvPr>
          <p:cNvCxnSpPr>
            <a:cxnSpLocks/>
          </p:cNvCxnSpPr>
          <p:nvPr/>
        </p:nvCxnSpPr>
        <p:spPr>
          <a:xfrm flipV="1">
            <a:off x="2271180" y="2424632"/>
            <a:ext cx="0" cy="71546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2432D395-7AD4-8EC1-5A0B-B4A978C2F98E}"/>
              </a:ext>
            </a:extLst>
          </p:cNvPr>
          <p:cNvSpPr/>
          <p:nvPr/>
        </p:nvSpPr>
        <p:spPr>
          <a:xfrm>
            <a:off x="8370128" y="2049855"/>
            <a:ext cx="355589" cy="338665"/>
          </a:xfrm>
          <a:prstGeom prst="rect">
            <a:avLst/>
          </a:prstGeom>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6FFA07B6-51CF-FA3A-6F74-A4BFD3AE6060}"/>
              </a:ext>
            </a:extLst>
          </p:cNvPr>
          <p:cNvCxnSpPr>
            <a:cxnSpLocks/>
          </p:cNvCxnSpPr>
          <p:nvPr/>
        </p:nvCxnSpPr>
        <p:spPr>
          <a:xfrm>
            <a:off x="6773593" y="3304131"/>
            <a:ext cx="702733" cy="0"/>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A50663AF-61D9-05B6-146B-1FFB1A377F6D}"/>
              </a:ext>
            </a:extLst>
          </p:cNvPr>
          <p:cNvCxnSpPr>
            <a:cxnSpLocks/>
          </p:cNvCxnSpPr>
          <p:nvPr/>
        </p:nvCxnSpPr>
        <p:spPr>
          <a:xfrm flipV="1">
            <a:off x="7476326" y="3304131"/>
            <a:ext cx="0" cy="736599"/>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A9E4BF06-5490-20BB-2DB9-DC5C018F08DF}"/>
              </a:ext>
            </a:extLst>
          </p:cNvPr>
          <p:cNvCxnSpPr>
            <a:cxnSpLocks/>
          </p:cNvCxnSpPr>
          <p:nvPr/>
        </p:nvCxnSpPr>
        <p:spPr>
          <a:xfrm flipV="1">
            <a:off x="6773593" y="3304131"/>
            <a:ext cx="0" cy="736599"/>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1C35BBB2-A8E5-3496-339D-041042E07AFB}"/>
              </a:ext>
            </a:extLst>
          </p:cNvPr>
          <p:cNvCxnSpPr>
            <a:cxnSpLocks/>
          </p:cNvCxnSpPr>
          <p:nvPr/>
        </p:nvCxnSpPr>
        <p:spPr>
          <a:xfrm flipV="1">
            <a:off x="7476326" y="4040730"/>
            <a:ext cx="0" cy="736599"/>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FC1EF09E-044F-2642-DC01-A99F68A998C5}"/>
              </a:ext>
            </a:extLst>
          </p:cNvPr>
          <p:cNvCxnSpPr>
            <a:cxnSpLocks/>
          </p:cNvCxnSpPr>
          <p:nvPr/>
        </p:nvCxnSpPr>
        <p:spPr>
          <a:xfrm flipV="1">
            <a:off x="6773593" y="4040730"/>
            <a:ext cx="0" cy="736599"/>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1507207-BAD1-FB56-BE0D-EB8FF79495F6}"/>
              </a:ext>
            </a:extLst>
          </p:cNvPr>
          <p:cNvCxnSpPr>
            <a:cxnSpLocks/>
          </p:cNvCxnSpPr>
          <p:nvPr/>
        </p:nvCxnSpPr>
        <p:spPr>
          <a:xfrm>
            <a:off x="6773593" y="4040730"/>
            <a:ext cx="702733" cy="0"/>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F5474A6D-CEC9-9194-282B-8A6C96C06208}"/>
              </a:ext>
            </a:extLst>
          </p:cNvPr>
          <p:cNvCxnSpPr>
            <a:cxnSpLocks/>
          </p:cNvCxnSpPr>
          <p:nvPr/>
        </p:nvCxnSpPr>
        <p:spPr>
          <a:xfrm>
            <a:off x="6773593" y="4768863"/>
            <a:ext cx="702733" cy="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390C83E2-95C4-3979-45EA-277F229AB635}"/>
              </a:ext>
            </a:extLst>
          </p:cNvPr>
          <p:cNvSpPr/>
          <p:nvPr/>
        </p:nvSpPr>
        <p:spPr>
          <a:xfrm>
            <a:off x="7412830" y="326179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C30938DA-1F90-ABEC-75FD-49D39E626C26}"/>
              </a:ext>
            </a:extLst>
          </p:cNvPr>
          <p:cNvSpPr/>
          <p:nvPr/>
        </p:nvSpPr>
        <p:spPr>
          <a:xfrm>
            <a:off x="6710109" y="326179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C8696F7F-0D6A-71B3-EF79-8112B08712BB}"/>
              </a:ext>
            </a:extLst>
          </p:cNvPr>
          <p:cNvSpPr/>
          <p:nvPr/>
        </p:nvSpPr>
        <p:spPr>
          <a:xfrm>
            <a:off x="7412829" y="398146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E9066CBB-3B5C-FA4C-B0CE-3FFBDBC8A66A}"/>
              </a:ext>
            </a:extLst>
          </p:cNvPr>
          <p:cNvSpPr/>
          <p:nvPr/>
        </p:nvSpPr>
        <p:spPr>
          <a:xfrm>
            <a:off x="6710108" y="398146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5031503-B9CC-32F5-FCDA-37FAA7DDC44E}"/>
              </a:ext>
            </a:extLst>
          </p:cNvPr>
          <p:cNvSpPr/>
          <p:nvPr/>
        </p:nvSpPr>
        <p:spPr>
          <a:xfrm>
            <a:off x="7412829" y="470959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59272C41-063F-2450-DC7D-0F685D0C730F}"/>
              </a:ext>
            </a:extLst>
          </p:cNvPr>
          <p:cNvSpPr/>
          <p:nvPr/>
        </p:nvSpPr>
        <p:spPr>
          <a:xfrm>
            <a:off x="6710108" y="470959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コネクタ 27">
            <a:extLst>
              <a:ext uri="{FF2B5EF4-FFF2-40B4-BE49-F238E27FC236}">
                <a16:creationId xmlns:a16="http://schemas.microsoft.com/office/drawing/2014/main" id="{E833B971-9939-9D7C-33DA-129DF2CDAADE}"/>
              </a:ext>
            </a:extLst>
          </p:cNvPr>
          <p:cNvCxnSpPr>
            <a:cxnSpLocks/>
          </p:cNvCxnSpPr>
          <p:nvPr/>
        </p:nvCxnSpPr>
        <p:spPr>
          <a:xfrm>
            <a:off x="6773593" y="1864797"/>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2AF53B14-F1B1-42DC-3DF6-AA47318BB187}"/>
              </a:ext>
            </a:extLst>
          </p:cNvPr>
          <p:cNvCxnSpPr>
            <a:cxnSpLocks/>
          </p:cNvCxnSpPr>
          <p:nvPr/>
        </p:nvCxnSpPr>
        <p:spPr>
          <a:xfrm flipV="1">
            <a:off x="7476326" y="1864797"/>
            <a:ext cx="0" cy="736599"/>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96B92DCD-138C-EA4E-6370-AB4C9FAB118F}"/>
              </a:ext>
            </a:extLst>
          </p:cNvPr>
          <p:cNvCxnSpPr>
            <a:cxnSpLocks/>
          </p:cNvCxnSpPr>
          <p:nvPr/>
        </p:nvCxnSpPr>
        <p:spPr>
          <a:xfrm flipV="1">
            <a:off x="6773593" y="1864797"/>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D81C07C3-DE50-FC4C-BB49-91161AD56F6B}"/>
              </a:ext>
            </a:extLst>
          </p:cNvPr>
          <p:cNvCxnSpPr>
            <a:cxnSpLocks/>
          </p:cNvCxnSpPr>
          <p:nvPr/>
        </p:nvCxnSpPr>
        <p:spPr>
          <a:xfrm flipV="1">
            <a:off x="7476326" y="2601396"/>
            <a:ext cx="0" cy="736599"/>
          </a:xfrm>
          <a:prstGeom prst="line">
            <a:avLst/>
          </a:prstGeom>
          <a:ln w="57150">
            <a:solidFill>
              <a:srgbClr val="0000FF"/>
            </a:solidFill>
            <a:prstDash val="solid"/>
          </a:ln>
        </p:spPr>
        <p:style>
          <a:lnRef idx="1">
            <a:schemeClr val="accent1"/>
          </a:lnRef>
          <a:fillRef idx="0">
            <a:schemeClr val="accent1"/>
          </a:fillRef>
          <a:effectRef idx="0">
            <a:schemeClr val="accent1"/>
          </a:effectRef>
          <a:fontRef idx="minor">
            <a:schemeClr val="tx1"/>
          </a:fontRef>
        </p:style>
      </p:cxnSp>
      <p:cxnSp>
        <p:nvCxnSpPr>
          <p:cNvPr id="252" name="直線コネクタ 251">
            <a:extLst>
              <a:ext uri="{FF2B5EF4-FFF2-40B4-BE49-F238E27FC236}">
                <a16:creationId xmlns:a16="http://schemas.microsoft.com/office/drawing/2014/main" id="{1BBFF59E-2150-9652-BBFE-ED98568F6274}"/>
              </a:ext>
            </a:extLst>
          </p:cNvPr>
          <p:cNvCxnSpPr>
            <a:cxnSpLocks/>
          </p:cNvCxnSpPr>
          <p:nvPr/>
        </p:nvCxnSpPr>
        <p:spPr>
          <a:xfrm flipV="1">
            <a:off x="6773593" y="2601396"/>
            <a:ext cx="0" cy="736599"/>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53" name="直線コネクタ 252">
            <a:extLst>
              <a:ext uri="{FF2B5EF4-FFF2-40B4-BE49-F238E27FC236}">
                <a16:creationId xmlns:a16="http://schemas.microsoft.com/office/drawing/2014/main" id="{6187CF4F-D997-DA26-AC39-A44C2AF7C1D8}"/>
              </a:ext>
            </a:extLst>
          </p:cNvPr>
          <p:cNvCxnSpPr>
            <a:cxnSpLocks/>
          </p:cNvCxnSpPr>
          <p:nvPr/>
        </p:nvCxnSpPr>
        <p:spPr>
          <a:xfrm>
            <a:off x="6773593" y="2601396"/>
            <a:ext cx="702733" cy="0"/>
          </a:xfrm>
          <a:prstGeom prst="line">
            <a:avLst/>
          </a:prstGeom>
          <a:ln w="57150">
            <a:solidFill>
              <a:srgbClr val="0000FF"/>
            </a:solidFill>
            <a:prstDash val="solid"/>
          </a:ln>
        </p:spPr>
        <p:style>
          <a:lnRef idx="1">
            <a:schemeClr val="accent1"/>
          </a:lnRef>
          <a:fillRef idx="0">
            <a:schemeClr val="accent1"/>
          </a:fillRef>
          <a:effectRef idx="0">
            <a:schemeClr val="accent1"/>
          </a:effectRef>
          <a:fontRef idx="minor">
            <a:schemeClr val="tx1"/>
          </a:fontRef>
        </p:style>
      </p:cxnSp>
      <p:sp>
        <p:nvSpPr>
          <p:cNvPr id="254" name="正方形/長方形 253">
            <a:extLst>
              <a:ext uri="{FF2B5EF4-FFF2-40B4-BE49-F238E27FC236}">
                <a16:creationId xmlns:a16="http://schemas.microsoft.com/office/drawing/2014/main" id="{572B7BEA-5601-E58B-4F63-5A086DCC9445}"/>
              </a:ext>
            </a:extLst>
          </p:cNvPr>
          <p:cNvSpPr/>
          <p:nvPr/>
        </p:nvSpPr>
        <p:spPr>
          <a:xfrm>
            <a:off x="7412830" y="182246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BAC550A4-9BC7-E7D1-F9E2-47F727FFD566}"/>
              </a:ext>
            </a:extLst>
          </p:cNvPr>
          <p:cNvSpPr/>
          <p:nvPr/>
        </p:nvSpPr>
        <p:spPr>
          <a:xfrm>
            <a:off x="6710109" y="182246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F878FD9E-3F35-A9BA-6696-3BB40C742D20}"/>
              </a:ext>
            </a:extLst>
          </p:cNvPr>
          <p:cNvSpPr/>
          <p:nvPr/>
        </p:nvSpPr>
        <p:spPr>
          <a:xfrm>
            <a:off x="7412829" y="254213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a:extLst>
              <a:ext uri="{FF2B5EF4-FFF2-40B4-BE49-F238E27FC236}">
                <a16:creationId xmlns:a16="http://schemas.microsoft.com/office/drawing/2014/main" id="{3AB2879F-7BF9-8978-09E9-AFF4AFDBAC21}"/>
              </a:ext>
            </a:extLst>
          </p:cNvPr>
          <p:cNvSpPr/>
          <p:nvPr/>
        </p:nvSpPr>
        <p:spPr>
          <a:xfrm>
            <a:off x="6710108" y="254213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7" name="直線コネクタ 66">
            <a:extLst>
              <a:ext uri="{FF2B5EF4-FFF2-40B4-BE49-F238E27FC236}">
                <a16:creationId xmlns:a16="http://schemas.microsoft.com/office/drawing/2014/main" id="{1B99EBDD-AA98-4A35-A4CB-7B581B2D894E}"/>
              </a:ext>
            </a:extLst>
          </p:cNvPr>
          <p:cNvCxnSpPr>
            <a:cxnSpLocks/>
          </p:cNvCxnSpPr>
          <p:nvPr/>
        </p:nvCxnSpPr>
        <p:spPr>
          <a:xfrm>
            <a:off x="7497494" y="3304131"/>
            <a:ext cx="702733" cy="0"/>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98A546E6-9F6E-2665-6C56-0B3016B2A195}"/>
              </a:ext>
            </a:extLst>
          </p:cNvPr>
          <p:cNvCxnSpPr>
            <a:cxnSpLocks/>
          </p:cNvCxnSpPr>
          <p:nvPr/>
        </p:nvCxnSpPr>
        <p:spPr>
          <a:xfrm flipV="1">
            <a:off x="8200227" y="3304131"/>
            <a:ext cx="0" cy="736599"/>
          </a:xfrm>
          <a:prstGeom prst="line">
            <a:avLst/>
          </a:prstGeom>
          <a:ln w="57150">
            <a:solidFill>
              <a:srgbClr val="0000FF"/>
            </a:solidFill>
            <a:prstDash val="solid"/>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13395BFF-3463-5D67-50EB-6F6324A2E3B8}"/>
              </a:ext>
            </a:extLst>
          </p:cNvPr>
          <p:cNvCxnSpPr>
            <a:cxnSpLocks/>
          </p:cNvCxnSpPr>
          <p:nvPr/>
        </p:nvCxnSpPr>
        <p:spPr>
          <a:xfrm flipV="1">
            <a:off x="8200227" y="4040730"/>
            <a:ext cx="0" cy="736599"/>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ACC549DC-4FEB-BE64-1BFB-8AA9F6828C14}"/>
              </a:ext>
            </a:extLst>
          </p:cNvPr>
          <p:cNvCxnSpPr>
            <a:cxnSpLocks/>
          </p:cNvCxnSpPr>
          <p:nvPr/>
        </p:nvCxnSpPr>
        <p:spPr>
          <a:xfrm>
            <a:off x="7497494" y="4040730"/>
            <a:ext cx="702733" cy="0"/>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ED591351-388A-14E7-AFB8-18348AE2355D}"/>
              </a:ext>
            </a:extLst>
          </p:cNvPr>
          <p:cNvCxnSpPr>
            <a:cxnSpLocks/>
          </p:cNvCxnSpPr>
          <p:nvPr/>
        </p:nvCxnSpPr>
        <p:spPr>
          <a:xfrm>
            <a:off x="7497494" y="4768863"/>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正方形/長方形 71">
            <a:extLst>
              <a:ext uri="{FF2B5EF4-FFF2-40B4-BE49-F238E27FC236}">
                <a16:creationId xmlns:a16="http://schemas.microsoft.com/office/drawing/2014/main" id="{F2969D16-B4DD-7C7D-B3E0-A582BC003CFA}"/>
              </a:ext>
            </a:extLst>
          </p:cNvPr>
          <p:cNvSpPr/>
          <p:nvPr/>
        </p:nvSpPr>
        <p:spPr>
          <a:xfrm>
            <a:off x="8136731" y="326179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9EAC85C2-4FC3-5EE6-335E-E6B28147B979}"/>
              </a:ext>
            </a:extLst>
          </p:cNvPr>
          <p:cNvSpPr/>
          <p:nvPr/>
        </p:nvSpPr>
        <p:spPr>
          <a:xfrm>
            <a:off x="8136730" y="398146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624C3AC7-7227-716E-FD67-17F5BAE46482}"/>
              </a:ext>
            </a:extLst>
          </p:cNvPr>
          <p:cNvSpPr/>
          <p:nvPr/>
        </p:nvSpPr>
        <p:spPr>
          <a:xfrm>
            <a:off x="8136730" y="470959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5" name="直線コネクタ 74">
            <a:extLst>
              <a:ext uri="{FF2B5EF4-FFF2-40B4-BE49-F238E27FC236}">
                <a16:creationId xmlns:a16="http://schemas.microsoft.com/office/drawing/2014/main" id="{C1172CB3-9CE1-6EE1-8519-0D2CFB6883F2}"/>
              </a:ext>
            </a:extLst>
          </p:cNvPr>
          <p:cNvCxnSpPr>
            <a:cxnSpLocks/>
          </p:cNvCxnSpPr>
          <p:nvPr/>
        </p:nvCxnSpPr>
        <p:spPr>
          <a:xfrm>
            <a:off x="7497494" y="1864797"/>
            <a:ext cx="702733" cy="0"/>
          </a:xfrm>
          <a:prstGeom prst="line">
            <a:avLst/>
          </a:prstGeom>
          <a:ln w="57150">
            <a:solidFill>
              <a:srgbClr val="0000FF"/>
            </a:solidFill>
            <a:prstDash val="solid"/>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0DB4BD6F-DA93-9A12-8E69-B018372CE5B9}"/>
              </a:ext>
            </a:extLst>
          </p:cNvPr>
          <p:cNvCxnSpPr>
            <a:cxnSpLocks/>
          </p:cNvCxnSpPr>
          <p:nvPr/>
        </p:nvCxnSpPr>
        <p:spPr>
          <a:xfrm flipV="1">
            <a:off x="8200227" y="1864797"/>
            <a:ext cx="0" cy="736599"/>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194BB93F-50DD-F304-D010-E8CC6C47D2E0}"/>
              </a:ext>
            </a:extLst>
          </p:cNvPr>
          <p:cNvCxnSpPr>
            <a:cxnSpLocks/>
          </p:cNvCxnSpPr>
          <p:nvPr/>
        </p:nvCxnSpPr>
        <p:spPr>
          <a:xfrm flipV="1">
            <a:off x="8200227" y="2601396"/>
            <a:ext cx="0" cy="736599"/>
          </a:xfrm>
          <a:prstGeom prst="line">
            <a:avLst/>
          </a:prstGeom>
          <a:ln w="57150">
            <a:solidFill>
              <a:srgbClr val="0000FF"/>
            </a:solidFill>
            <a:prstDash val="solid"/>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BD2EEFEC-7824-0EB2-771A-3FAFE6CC059F}"/>
              </a:ext>
            </a:extLst>
          </p:cNvPr>
          <p:cNvCxnSpPr>
            <a:cxnSpLocks/>
          </p:cNvCxnSpPr>
          <p:nvPr/>
        </p:nvCxnSpPr>
        <p:spPr>
          <a:xfrm>
            <a:off x="7497494" y="2601396"/>
            <a:ext cx="702733" cy="0"/>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79" name="正方形/長方形 78">
            <a:extLst>
              <a:ext uri="{FF2B5EF4-FFF2-40B4-BE49-F238E27FC236}">
                <a16:creationId xmlns:a16="http://schemas.microsoft.com/office/drawing/2014/main" id="{4965676D-53AE-7F89-8D5F-9A78F0DB9940}"/>
              </a:ext>
            </a:extLst>
          </p:cNvPr>
          <p:cNvSpPr/>
          <p:nvPr/>
        </p:nvSpPr>
        <p:spPr>
          <a:xfrm>
            <a:off x="8136731" y="182246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a:extLst>
              <a:ext uri="{FF2B5EF4-FFF2-40B4-BE49-F238E27FC236}">
                <a16:creationId xmlns:a16="http://schemas.microsoft.com/office/drawing/2014/main" id="{87803E9F-8495-8A9B-A132-064E817BF343}"/>
              </a:ext>
            </a:extLst>
          </p:cNvPr>
          <p:cNvSpPr/>
          <p:nvPr/>
        </p:nvSpPr>
        <p:spPr>
          <a:xfrm>
            <a:off x="8136730" y="254213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1" name="直線コネクタ 80">
            <a:extLst>
              <a:ext uri="{FF2B5EF4-FFF2-40B4-BE49-F238E27FC236}">
                <a16:creationId xmlns:a16="http://schemas.microsoft.com/office/drawing/2014/main" id="{A5593F0F-FD90-79BA-9127-A201423399EB}"/>
              </a:ext>
            </a:extLst>
          </p:cNvPr>
          <p:cNvCxnSpPr>
            <a:cxnSpLocks/>
          </p:cNvCxnSpPr>
          <p:nvPr/>
        </p:nvCxnSpPr>
        <p:spPr>
          <a:xfrm>
            <a:off x="8212916" y="3304131"/>
            <a:ext cx="702733" cy="0"/>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1F6B2416-94CE-085C-1BF6-45779E8E039E}"/>
              </a:ext>
            </a:extLst>
          </p:cNvPr>
          <p:cNvCxnSpPr>
            <a:cxnSpLocks/>
          </p:cNvCxnSpPr>
          <p:nvPr/>
        </p:nvCxnSpPr>
        <p:spPr>
          <a:xfrm flipV="1">
            <a:off x="8915649" y="3304131"/>
            <a:ext cx="0" cy="736599"/>
          </a:xfrm>
          <a:prstGeom prst="line">
            <a:avLst/>
          </a:prstGeom>
          <a:ln w="57150">
            <a:solidFill>
              <a:srgbClr val="0000FF"/>
            </a:solidFill>
            <a:prstDash val="solid"/>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AE7AB86E-B3B7-D993-E442-4EC26F5ED62C}"/>
              </a:ext>
            </a:extLst>
          </p:cNvPr>
          <p:cNvCxnSpPr>
            <a:cxnSpLocks/>
          </p:cNvCxnSpPr>
          <p:nvPr/>
        </p:nvCxnSpPr>
        <p:spPr>
          <a:xfrm flipV="1">
            <a:off x="8915649" y="4040730"/>
            <a:ext cx="0" cy="736599"/>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DD509ADB-AE24-D9B6-3E4F-D4686BCF28A0}"/>
              </a:ext>
            </a:extLst>
          </p:cNvPr>
          <p:cNvCxnSpPr>
            <a:cxnSpLocks/>
          </p:cNvCxnSpPr>
          <p:nvPr/>
        </p:nvCxnSpPr>
        <p:spPr>
          <a:xfrm>
            <a:off x="8212916" y="4040730"/>
            <a:ext cx="702733" cy="0"/>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087050EB-7F11-37D5-EFAA-FBD27A4FF568}"/>
              </a:ext>
            </a:extLst>
          </p:cNvPr>
          <p:cNvCxnSpPr>
            <a:cxnSpLocks/>
          </p:cNvCxnSpPr>
          <p:nvPr/>
        </p:nvCxnSpPr>
        <p:spPr>
          <a:xfrm>
            <a:off x="8212916" y="4768863"/>
            <a:ext cx="702733" cy="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sp>
        <p:nvSpPr>
          <p:cNvPr id="86" name="正方形/長方形 85">
            <a:extLst>
              <a:ext uri="{FF2B5EF4-FFF2-40B4-BE49-F238E27FC236}">
                <a16:creationId xmlns:a16="http://schemas.microsoft.com/office/drawing/2014/main" id="{1BD1979C-1597-4BDD-2F00-888F1E6E99FC}"/>
              </a:ext>
            </a:extLst>
          </p:cNvPr>
          <p:cNvSpPr/>
          <p:nvPr/>
        </p:nvSpPr>
        <p:spPr>
          <a:xfrm>
            <a:off x="8852153" y="326179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正方形/長方形 86">
            <a:extLst>
              <a:ext uri="{FF2B5EF4-FFF2-40B4-BE49-F238E27FC236}">
                <a16:creationId xmlns:a16="http://schemas.microsoft.com/office/drawing/2014/main" id="{B341DEEF-3261-4D6E-0D28-F3C634B08C82}"/>
              </a:ext>
            </a:extLst>
          </p:cNvPr>
          <p:cNvSpPr/>
          <p:nvPr/>
        </p:nvSpPr>
        <p:spPr>
          <a:xfrm>
            <a:off x="8852152" y="398146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6" name="正方形/長方形 255">
            <a:extLst>
              <a:ext uri="{FF2B5EF4-FFF2-40B4-BE49-F238E27FC236}">
                <a16:creationId xmlns:a16="http://schemas.microsoft.com/office/drawing/2014/main" id="{64E4BCCD-22C9-2A21-DB7C-E2FBB1B34E76}"/>
              </a:ext>
            </a:extLst>
          </p:cNvPr>
          <p:cNvSpPr/>
          <p:nvPr/>
        </p:nvSpPr>
        <p:spPr>
          <a:xfrm>
            <a:off x="8852152" y="470959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7" name="直線コネクタ 256">
            <a:extLst>
              <a:ext uri="{FF2B5EF4-FFF2-40B4-BE49-F238E27FC236}">
                <a16:creationId xmlns:a16="http://schemas.microsoft.com/office/drawing/2014/main" id="{AB7D96B7-209F-AE03-301D-7C0A2CD53394}"/>
              </a:ext>
            </a:extLst>
          </p:cNvPr>
          <p:cNvCxnSpPr>
            <a:cxnSpLocks/>
          </p:cNvCxnSpPr>
          <p:nvPr/>
        </p:nvCxnSpPr>
        <p:spPr>
          <a:xfrm>
            <a:off x="8212916" y="1864797"/>
            <a:ext cx="702733" cy="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58" name="直線コネクタ 257">
            <a:extLst>
              <a:ext uri="{FF2B5EF4-FFF2-40B4-BE49-F238E27FC236}">
                <a16:creationId xmlns:a16="http://schemas.microsoft.com/office/drawing/2014/main" id="{B612B4CC-F4D4-E89B-F1A0-D191CE9AE157}"/>
              </a:ext>
            </a:extLst>
          </p:cNvPr>
          <p:cNvCxnSpPr>
            <a:cxnSpLocks/>
          </p:cNvCxnSpPr>
          <p:nvPr/>
        </p:nvCxnSpPr>
        <p:spPr>
          <a:xfrm flipV="1">
            <a:off x="8915649" y="1864797"/>
            <a:ext cx="0" cy="736599"/>
          </a:xfrm>
          <a:prstGeom prst="line">
            <a:avLst/>
          </a:prstGeom>
          <a:ln w="57150">
            <a:solidFill>
              <a:srgbClr val="0000FF"/>
            </a:solidFill>
            <a:prstDash val="solid"/>
          </a:ln>
        </p:spPr>
        <p:style>
          <a:lnRef idx="1">
            <a:schemeClr val="accent1"/>
          </a:lnRef>
          <a:fillRef idx="0">
            <a:schemeClr val="accent1"/>
          </a:fillRef>
          <a:effectRef idx="0">
            <a:schemeClr val="accent1"/>
          </a:effectRef>
          <a:fontRef idx="minor">
            <a:schemeClr val="tx1"/>
          </a:fontRef>
        </p:style>
      </p:cxnSp>
      <p:cxnSp>
        <p:nvCxnSpPr>
          <p:cNvPr id="259" name="直線コネクタ 258">
            <a:extLst>
              <a:ext uri="{FF2B5EF4-FFF2-40B4-BE49-F238E27FC236}">
                <a16:creationId xmlns:a16="http://schemas.microsoft.com/office/drawing/2014/main" id="{516D3BCA-88CD-AD62-7777-694FC961CDE6}"/>
              </a:ext>
            </a:extLst>
          </p:cNvPr>
          <p:cNvCxnSpPr>
            <a:cxnSpLocks/>
          </p:cNvCxnSpPr>
          <p:nvPr/>
        </p:nvCxnSpPr>
        <p:spPr>
          <a:xfrm flipV="1">
            <a:off x="8915649" y="2601396"/>
            <a:ext cx="0" cy="736599"/>
          </a:xfrm>
          <a:prstGeom prst="line">
            <a:avLst/>
          </a:prstGeom>
          <a:ln w="57150">
            <a:solidFill>
              <a:srgbClr val="0000FF"/>
            </a:solidFill>
            <a:prstDash val="solid"/>
          </a:ln>
        </p:spPr>
        <p:style>
          <a:lnRef idx="1">
            <a:schemeClr val="accent1"/>
          </a:lnRef>
          <a:fillRef idx="0">
            <a:schemeClr val="accent1"/>
          </a:fillRef>
          <a:effectRef idx="0">
            <a:schemeClr val="accent1"/>
          </a:effectRef>
          <a:fontRef idx="minor">
            <a:schemeClr val="tx1"/>
          </a:fontRef>
        </p:style>
      </p:cxnSp>
      <p:cxnSp>
        <p:nvCxnSpPr>
          <p:cNvPr id="260" name="直線コネクタ 259">
            <a:extLst>
              <a:ext uri="{FF2B5EF4-FFF2-40B4-BE49-F238E27FC236}">
                <a16:creationId xmlns:a16="http://schemas.microsoft.com/office/drawing/2014/main" id="{C3156FC8-FC3C-E08E-4ACC-7D32A0DD7E60}"/>
              </a:ext>
            </a:extLst>
          </p:cNvPr>
          <p:cNvCxnSpPr>
            <a:cxnSpLocks/>
          </p:cNvCxnSpPr>
          <p:nvPr/>
        </p:nvCxnSpPr>
        <p:spPr>
          <a:xfrm>
            <a:off x="8212916" y="2601396"/>
            <a:ext cx="702733" cy="0"/>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261" name="正方形/長方形 260">
            <a:extLst>
              <a:ext uri="{FF2B5EF4-FFF2-40B4-BE49-F238E27FC236}">
                <a16:creationId xmlns:a16="http://schemas.microsoft.com/office/drawing/2014/main" id="{F0E97EBE-31E2-4F00-EFDA-45494DAFFD38}"/>
              </a:ext>
            </a:extLst>
          </p:cNvPr>
          <p:cNvSpPr/>
          <p:nvPr/>
        </p:nvSpPr>
        <p:spPr>
          <a:xfrm>
            <a:off x="8852153" y="182246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2" name="正方形/長方形 261">
            <a:extLst>
              <a:ext uri="{FF2B5EF4-FFF2-40B4-BE49-F238E27FC236}">
                <a16:creationId xmlns:a16="http://schemas.microsoft.com/office/drawing/2014/main" id="{2773CEED-D238-51EC-EF42-0FA10D84C492}"/>
              </a:ext>
            </a:extLst>
          </p:cNvPr>
          <p:cNvSpPr/>
          <p:nvPr/>
        </p:nvSpPr>
        <p:spPr>
          <a:xfrm>
            <a:off x="8852152" y="254213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63" name="直線コネクタ 262">
            <a:extLst>
              <a:ext uri="{FF2B5EF4-FFF2-40B4-BE49-F238E27FC236}">
                <a16:creationId xmlns:a16="http://schemas.microsoft.com/office/drawing/2014/main" id="{6299F069-F461-02FC-ADA1-2D718A45BA22}"/>
              </a:ext>
            </a:extLst>
          </p:cNvPr>
          <p:cNvCxnSpPr>
            <a:cxnSpLocks/>
          </p:cNvCxnSpPr>
          <p:nvPr/>
        </p:nvCxnSpPr>
        <p:spPr>
          <a:xfrm>
            <a:off x="8947395" y="3304131"/>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64" name="直線コネクタ 263">
            <a:extLst>
              <a:ext uri="{FF2B5EF4-FFF2-40B4-BE49-F238E27FC236}">
                <a16:creationId xmlns:a16="http://schemas.microsoft.com/office/drawing/2014/main" id="{8219AEE5-F83C-7555-BC6F-1C417FD938FB}"/>
              </a:ext>
            </a:extLst>
          </p:cNvPr>
          <p:cNvCxnSpPr>
            <a:cxnSpLocks/>
          </p:cNvCxnSpPr>
          <p:nvPr/>
        </p:nvCxnSpPr>
        <p:spPr>
          <a:xfrm flipV="1">
            <a:off x="9650128" y="3304131"/>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5" name="直線コネクタ 264">
            <a:extLst>
              <a:ext uri="{FF2B5EF4-FFF2-40B4-BE49-F238E27FC236}">
                <a16:creationId xmlns:a16="http://schemas.microsoft.com/office/drawing/2014/main" id="{CCF35DD4-7B8B-7D94-FC43-63B744548BA9}"/>
              </a:ext>
            </a:extLst>
          </p:cNvPr>
          <p:cNvCxnSpPr>
            <a:cxnSpLocks/>
          </p:cNvCxnSpPr>
          <p:nvPr/>
        </p:nvCxnSpPr>
        <p:spPr>
          <a:xfrm flipV="1">
            <a:off x="9650128" y="4040730"/>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6" name="直線コネクタ 265">
            <a:extLst>
              <a:ext uri="{FF2B5EF4-FFF2-40B4-BE49-F238E27FC236}">
                <a16:creationId xmlns:a16="http://schemas.microsoft.com/office/drawing/2014/main" id="{30C14DB2-A1A7-8A40-1C74-05AAD8334F6F}"/>
              </a:ext>
            </a:extLst>
          </p:cNvPr>
          <p:cNvCxnSpPr>
            <a:cxnSpLocks/>
          </p:cNvCxnSpPr>
          <p:nvPr/>
        </p:nvCxnSpPr>
        <p:spPr>
          <a:xfrm>
            <a:off x="8947395" y="4040730"/>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67" name="直線コネクタ 266">
            <a:extLst>
              <a:ext uri="{FF2B5EF4-FFF2-40B4-BE49-F238E27FC236}">
                <a16:creationId xmlns:a16="http://schemas.microsoft.com/office/drawing/2014/main" id="{E750E235-3D49-9717-5814-B33789DC7A7A}"/>
              </a:ext>
            </a:extLst>
          </p:cNvPr>
          <p:cNvCxnSpPr>
            <a:cxnSpLocks/>
          </p:cNvCxnSpPr>
          <p:nvPr/>
        </p:nvCxnSpPr>
        <p:spPr>
          <a:xfrm>
            <a:off x="8947395" y="4768863"/>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68" name="正方形/長方形 267">
            <a:extLst>
              <a:ext uri="{FF2B5EF4-FFF2-40B4-BE49-F238E27FC236}">
                <a16:creationId xmlns:a16="http://schemas.microsoft.com/office/drawing/2014/main" id="{98430CDF-DC1E-558C-95B5-31748FF282AF}"/>
              </a:ext>
            </a:extLst>
          </p:cNvPr>
          <p:cNvSpPr/>
          <p:nvPr/>
        </p:nvSpPr>
        <p:spPr>
          <a:xfrm>
            <a:off x="9586632" y="326179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9" name="正方形/長方形 268">
            <a:extLst>
              <a:ext uri="{FF2B5EF4-FFF2-40B4-BE49-F238E27FC236}">
                <a16:creationId xmlns:a16="http://schemas.microsoft.com/office/drawing/2014/main" id="{366DD186-D0AE-5E4D-7FE6-127E5F707DFA}"/>
              </a:ext>
            </a:extLst>
          </p:cNvPr>
          <p:cNvSpPr/>
          <p:nvPr/>
        </p:nvSpPr>
        <p:spPr>
          <a:xfrm>
            <a:off x="9586631" y="398146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0" name="正方形/長方形 269">
            <a:extLst>
              <a:ext uri="{FF2B5EF4-FFF2-40B4-BE49-F238E27FC236}">
                <a16:creationId xmlns:a16="http://schemas.microsoft.com/office/drawing/2014/main" id="{BCA5C62E-3D37-08AD-F676-AF498D781915}"/>
              </a:ext>
            </a:extLst>
          </p:cNvPr>
          <p:cNvSpPr/>
          <p:nvPr/>
        </p:nvSpPr>
        <p:spPr>
          <a:xfrm>
            <a:off x="9586631" y="4709597"/>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1" name="直線コネクタ 270">
            <a:extLst>
              <a:ext uri="{FF2B5EF4-FFF2-40B4-BE49-F238E27FC236}">
                <a16:creationId xmlns:a16="http://schemas.microsoft.com/office/drawing/2014/main" id="{3C5252BA-DF98-EEAF-DC5F-537AB515ACA1}"/>
              </a:ext>
            </a:extLst>
          </p:cNvPr>
          <p:cNvCxnSpPr>
            <a:cxnSpLocks/>
          </p:cNvCxnSpPr>
          <p:nvPr/>
        </p:nvCxnSpPr>
        <p:spPr>
          <a:xfrm>
            <a:off x="8947395" y="1864797"/>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2" name="直線コネクタ 271">
            <a:extLst>
              <a:ext uri="{FF2B5EF4-FFF2-40B4-BE49-F238E27FC236}">
                <a16:creationId xmlns:a16="http://schemas.microsoft.com/office/drawing/2014/main" id="{D1AA8754-3B7D-5A21-D221-BA8D348401DB}"/>
              </a:ext>
            </a:extLst>
          </p:cNvPr>
          <p:cNvCxnSpPr>
            <a:cxnSpLocks/>
          </p:cNvCxnSpPr>
          <p:nvPr/>
        </p:nvCxnSpPr>
        <p:spPr>
          <a:xfrm flipV="1">
            <a:off x="9650128" y="1864797"/>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73" name="直線コネクタ 272">
            <a:extLst>
              <a:ext uri="{FF2B5EF4-FFF2-40B4-BE49-F238E27FC236}">
                <a16:creationId xmlns:a16="http://schemas.microsoft.com/office/drawing/2014/main" id="{FBD0B577-C5A1-1476-1939-BC2D06883700}"/>
              </a:ext>
            </a:extLst>
          </p:cNvPr>
          <p:cNvCxnSpPr>
            <a:cxnSpLocks/>
          </p:cNvCxnSpPr>
          <p:nvPr/>
        </p:nvCxnSpPr>
        <p:spPr>
          <a:xfrm flipV="1">
            <a:off x="9650128" y="2601396"/>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4" name="直線コネクタ 273">
            <a:extLst>
              <a:ext uri="{FF2B5EF4-FFF2-40B4-BE49-F238E27FC236}">
                <a16:creationId xmlns:a16="http://schemas.microsoft.com/office/drawing/2014/main" id="{E6FE4868-DBEA-6254-3A7F-AEC61F202E83}"/>
              </a:ext>
            </a:extLst>
          </p:cNvPr>
          <p:cNvCxnSpPr>
            <a:cxnSpLocks/>
          </p:cNvCxnSpPr>
          <p:nvPr/>
        </p:nvCxnSpPr>
        <p:spPr>
          <a:xfrm>
            <a:off x="8947395" y="260139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75" name="正方形/長方形 274">
            <a:extLst>
              <a:ext uri="{FF2B5EF4-FFF2-40B4-BE49-F238E27FC236}">
                <a16:creationId xmlns:a16="http://schemas.microsoft.com/office/drawing/2014/main" id="{0BA2510E-CA01-352E-1B25-8B337BFA013E}"/>
              </a:ext>
            </a:extLst>
          </p:cNvPr>
          <p:cNvSpPr/>
          <p:nvPr/>
        </p:nvSpPr>
        <p:spPr>
          <a:xfrm>
            <a:off x="9586632" y="182246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6" name="正方形/長方形 275">
            <a:extLst>
              <a:ext uri="{FF2B5EF4-FFF2-40B4-BE49-F238E27FC236}">
                <a16:creationId xmlns:a16="http://schemas.microsoft.com/office/drawing/2014/main" id="{CC23F16F-3492-0A65-C11C-ED87883C0C0F}"/>
              </a:ext>
            </a:extLst>
          </p:cNvPr>
          <p:cNvSpPr/>
          <p:nvPr/>
        </p:nvSpPr>
        <p:spPr>
          <a:xfrm>
            <a:off x="9586631" y="254213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7" name="テキスト ボックス 276">
            <a:extLst>
              <a:ext uri="{FF2B5EF4-FFF2-40B4-BE49-F238E27FC236}">
                <a16:creationId xmlns:a16="http://schemas.microsoft.com/office/drawing/2014/main" id="{108457C6-363C-008D-5120-2E43057C9B08}"/>
              </a:ext>
            </a:extLst>
          </p:cNvPr>
          <p:cNvSpPr txBox="1"/>
          <p:nvPr/>
        </p:nvSpPr>
        <p:spPr>
          <a:xfrm>
            <a:off x="9095420" y="2044646"/>
            <a:ext cx="438434" cy="369332"/>
          </a:xfrm>
          <a:prstGeom prst="rect">
            <a:avLst/>
          </a:prstGeom>
          <a:noFill/>
        </p:spPr>
        <p:txBody>
          <a:bodyPr wrap="square" rtlCol="0">
            <a:spAutoFit/>
          </a:bodyPr>
          <a:lstStyle/>
          <a:p>
            <a:r>
              <a:rPr kumimoji="1" lang="en-US" altLang="ja-JP" dirty="0"/>
              <a:t>0</a:t>
            </a:r>
            <a:endParaRPr kumimoji="1" lang="ja-JP" altLang="en-US" dirty="0"/>
          </a:p>
        </p:txBody>
      </p:sp>
      <p:sp>
        <p:nvSpPr>
          <p:cNvPr id="278" name="テキスト ボックス 277">
            <a:extLst>
              <a:ext uri="{FF2B5EF4-FFF2-40B4-BE49-F238E27FC236}">
                <a16:creationId xmlns:a16="http://schemas.microsoft.com/office/drawing/2014/main" id="{75CEA596-0C7D-C261-74E5-24409DCD3A18}"/>
              </a:ext>
            </a:extLst>
          </p:cNvPr>
          <p:cNvSpPr txBox="1"/>
          <p:nvPr/>
        </p:nvSpPr>
        <p:spPr>
          <a:xfrm>
            <a:off x="9111277" y="2750631"/>
            <a:ext cx="438434" cy="369332"/>
          </a:xfrm>
          <a:prstGeom prst="rect">
            <a:avLst/>
          </a:prstGeom>
          <a:noFill/>
        </p:spPr>
        <p:txBody>
          <a:bodyPr wrap="square" rtlCol="0">
            <a:spAutoFit/>
          </a:bodyPr>
          <a:lstStyle/>
          <a:p>
            <a:r>
              <a:rPr kumimoji="1" lang="en-US" altLang="ja-JP" dirty="0"/>
              <a:t>1</a:t>
            </a:r>
            <a:endParaRPr kumimoji="1" lang="ja-JP" altLang="en-US" dirty="0"/>
          </a:p>
        </p:txBody>
      </p:sp>
      <p:sp>
        <p:nvSpPr>
          <p:cNvPr id="279" name="テキスト ボックス 278">
            <a:extLst>
              <a:ext uri="{FF2B5EF4-FFF2-40B4-BE49-F238E27FC236}">
                <a16:creationId xmlns:a16="http://schemas.microsoft.com/office/drawing/2014/main" id="{B528188C-9A7E-1E08-D00D-A5214F45CC4C}"/>
              </a:ext>
            </a:extLst>
          </p:cNvPr>
          <p:cNvSpPr txBox="1"/>
          <p:nvPr/>
        </p:nvSpPr>
        <p:spPr>
          <a:xfrm>
            <a:off x="9107603" y="3478763"/>
            <a:ext cx="438434" cy="369332"/>
          </a:xfrm>
          <a:prstGeom prst="rect">
            <a:avLst/>
          </a:prstGeom>
          <a:noFill/>
        </p:spPr>
        <p:txBody>
          <a:bodyPr wrap="square" rtlCol="0">
            <a:spAutoFit/>
          </a:bodyPr>
          <a:lstStyle/>
          <a:p>
            <a:r>
              <a:rPr kumimoji="1" lang="en-US" altLang="ja-JP" dirty="0"/>
              <a:t>2</a:t>
            </a:r>
            <a:endParaRPr kumimoji="1" lang="ja-JP" altLang="en-US" dirty="0"/>
          </a:p>
        </p:txBody>
      </p:sp>
      <p:sp>
        <p:nvSpPr>
          <p:cNvPr id="280" name="テキスト ボックス 279">
            <a:extLst>
              <a:ext uri="{FF2B5EF4-FFF2-40B4-BE49-F238E27FC236}">
                <a16:creationId xmlns:a16="http://schemas.microsoft.com/office/drawing/2014/main" id="{FDE678B1-081E-653B-C877-6DCE242988E7}"/>
              </a:ext>
            </a:extLst>
          </p:cNvPr>
          <p:cNvSpPr txBox="1"/>
          <p:nvPr/>
        </p:nvSpPr>
        <p:spPr>
          <a:xfrm>
            <a:off x="9104948" y="4241297"/>
            <a:ext cx="438434" cy="369332"/>
          </a:xfrm>
          <a:prstGeom prst="rect">
            <a:avLst/>
          </a:prstGeom>
          <a:noFill/>
        </p:spPr>
        <p:txBody>
          <a:bodyPr wrap="square" rtlCol="0">
            <a:spAutoFit/>
          </a:bodyPr>
          <a:lstStyle/>
          <a:p>
            <a:r>
              <a:rPr lang="en-US" altLang="ja-JP" dirty="0"/>
              <a:t>3</a:t>
            </a:r>
            <a:endParaRPr kumimoji="1" lang="ja-JP" altLang="en-US" dirty="0"/>
          </a:p>
        </p:txBody>
      </p:sp>
      <p:sp>
        <p:nvSpPr>
          <p:cNvPr id="281" name="テキスト ボックス 280">
            <a:extLst>
              <a:ext uri="{FF2B5EF4-FFF2-40B4-BE49-F238E27FC236}">
                <a16:creationId xmlns:a16="http://schemas.microsoft.com/office/drawing/2014/main" id="{6249DE06-D172-9593-81B7-D57009DFE0A8}"/>
              </a:ext>
            </a:extLst>
          </p:cNvPr>
          <p:cNvSpPr txBox="1"/>
          <p:nvPr/>
        </p:nvSpPr>
        <p:spPr>
          <a:xfrm>
            <a:off x="8391489" y="2050834"/>
            <a:ext cx="438434" cy="369332"/>
          </a:xfrm>
          <a:prstGeom prst="rect">
            <a:avLst/>
          </a:prstGeom>
          <a:noFill/>
        </p:spPr>
        <p:txBody>
          <a:bodyPr wrap="square" rtlCol="0">
            <a:spAutoFit/>
          </a:bodyPr>
          <a:lstStyle/>
          <a:p>
            <a:r>
              <a:rPr kumimoji="1" lang="en-US" altLang="ja-JP" dirty="0"/>
              <a:t>7</a:t>
            </a:r>
            <a:endParaRPr kumimoji="1" lang="ja-JP" altLang="en-US" dirty="0"/>
          </a:p>
        </p:txBody>
      </p:sp>
      <p:sp>
        <p:nvSpPr>
          <p:cNvPr id="282" name="テキスト ボックス 281">
            <a:extLst>
              <a:ext uri="{FF2B5EF4-FFF2-40B4-BE49-F238E27FC236}">
                <a16:creationId xmlns:a16="http://schemas.microsoft.com/office/drawing/2014/main" id="{49E863C9-7C50-B26E-6289-CA5A6A441E29}"/>
              </a:ext>
            </a:extLst>
          </p:cNvPr>
          <p:cNvSpPr txBox="1"/>
          <p:nvPr/>
        </p:nvSpPr>
        <p:spPr>
          <a:xfrm>
            <a:off x="8407346" y="2756819"/>
            <a:ext cx="438434" cy="369332"/>
          </a:xfrm>
          <a:prstGeom prst="rect">
            <a:avLst/>
          </a:prstGeom>
          <a:noFill/>
        </p:spPr>
        <p:txBody>
          <a:bodyPr wrap="square" rtlCol="0">
            <a:spAutoFit/>
          </a:bodyPr>
          <a:lstStyle/>
          <a:p>
            <a:r>
              <a:rPr kumimoji="1" lang="en-US" altLang="ja-JP" dirty="0"/>
              <a:t>6</a:t>
            </a:r>
            <a:endParaRPr kumimoji="1" lang="ja-JP" altLang="en-US" dirty="0"/>
          </a:p>
        </p:txBody>
      </p:sp>
      <p:sp>
        <p:nvSpPr>
          <p:cNvPr id="283" name="テキスト ボックス 282">
            <a:extLst>
              <a:ext uri="{FF2B5EF4-FFF2-40B4-BE49-F238E27FC236}">
                <a16:creationId xmlns:a16="http://schemas.microsoft.com/office/drawing/2014/main" id="{AC74C348-D843-B4E7-A1D5-D9934D396737}"/>
              </a:ext>
            </a:extLst>
          </p:cNvPr>
          <p:cNvSpPr txBox="1"/>
          <p:nvPr/>
        </p:nvSpPr>
        <p:spPr>
          <a:xfrm>
            <a:off x="8403672" y="3484951"/>
            <a:ext cx="438434" cy="369332"/>
          </a:xfrm>
          <a:prstGeom prst="rect">
            <a:avLst/>
          </a:prstGeom>
          <a:noFill/>
        </p:spPr>
        <p:txBody>
          <a:bodyPr wrap="square" rtlCol="0">
            <a:spAutoFit/>
          </a:bodyPr>
          <a:lstStyle/>
          <a:p>
            <a:r>
              <a:rPr kumimoji="1" lang="en-US" altLang="ja-JP" dirty="0"/>
              <a:t>5</a:t>
            </a:r>
            <a:endParaRPr kumimoji="1" lang="ja-JP" altLang="en-US" dirty="0"/>
          </a:p>
        </p:txBody>
      </p:sp>
      <p:sp>
        <p:nvSpPr>
          <p:cNvPr id="284" name="テキスト ボックス 283">
            <a:extLst>
              <a:ext uri="{FF2B5EF4-FFF2-40B4-BE49-F238E27FC236}">
                <a16:creationId xmlns:a16="http://schemas.microsoft.com/office/drawing/2014/main" id="{8452E1B1-EE2D-27A1-7C7C-69E5C9477983}"/>
              </a:ext>
            </a:extLst>
          </p:cNvPr>
          <p:cNvSpPr txBox="1"/>
          <p:nvPr/>
        </p:nvSpPr>
        <p:spPr>
          <a:xfrm>
            <a:off x="8401017" y="4247485"/>
            <a:ext cx="438434" cy="369332"/>
          </a:xfrm>
          <a:prstGeom prst="rect">
            <a:avLst/>
          </a:prstGeom>
          <a:noFill/>
        </p:spPr>
        <p:txBody>
          <a:bodyPr wrap="square" rtlCol="0">
            <a:spAutoFit/>
          </a:bodyPr>
          <a:lstStyle/>
          <a:p>
            <a:r>
              <a:rPr kumimoji="1" lang="en-US" altLang="ja-JP" dirty="0"/>
              <a:t>4</a:t>
            </a:r>
            <a:endParaRPr kumimoji="1" lang="ja-JP" altLang="en-US" dirty="0"/>
          </a:p>
        </p:txBody>
      </p:sp>
      <p:sp>
        <p:nvSpPr>
          <p:cNvPr id="285" name="テキスト ボックス 284">
            <a:extLst>
              <a:ext uri="{FF2B5EF4-FFF2-40B4-BE49-F238E27FC236}">
                <a16:creationId xmlns:a16="http://schemas.microsoft.com/office/drawing/2014/main" id="{CE5F896E-3EF2-FCA8-F5EA-16ECBB512B70}"/>
              </a:ext>
            </a:extLst>
          </p:cNvPr>
          <p:cNvSpPr txBox="1"/>
          <p:nvPr/>
        </p:nvSpPr>
        <p:spPr>
          <a:xfrm>
            <a:off x="7662165" y="2021202"/>
            <a:ext cx="438434" cy="369332"/>
          </a:xfrm>
          <a:prstGeom prst="rect">
            <a:avLst/>
          </a:prstGeom>
          <a:noFill/>
        </p:spPr>
        <p:txBody>
          <a:bodyPr wrap="square" rtlCol="0">
            <a:spAutoFit/>
          </a:bodyPr>
          <a:lstStyle/>
          <a:p>
            <a:r>
              <a:rPr kumimoji="1" lang="en-US" altLang="ja-JP" dirty="0"/>
              <a:t>8</a:t>
            </a:r>
            <a:endParaRPr kumimoji="1" lang="ja-JP" altLang="en-US" dirty="0"/>
          </a:p>
        </p:txBody>
      </p:sp>
      <p:sp>
        <p:nvSpPr>
          <p:cNvPr id="286" name="テキスト ボックス 285">
            <a:extLst>
              <a:ext uri="{FF2B5EF4-FFF2-40B4-BE49-F238E27FC236}">
                <a16:creationId xmlns:a16="http://schemas.microsoft.com/office/drawing/2014/main" id="{8D2CFC79-18E1-D38E-4A56-90AD9AA69DEC}"/>
              </a:ext>
            </a:extLst>
          </p:cNvPr>
          <p:cNvSpPr txBox="1"/>
          <p:nvPr/>
        </p:nvSpPr>
        <p:spPr>
          <a:xfrm>
            <a:off x="7678022" y="2727187"/>
            <a:ext cx="438434" cy="369332"/>
          </a:xfrm>
          <a:prstGeom prst="rect">
            <a:avLst/>
          </a:prstGeom>
          <a:noFill/>
        </p:spPr>
        <p:txBody>
          <a:bodyPr wrap="square" rtlCol="0">
            <a:spAutoFit/>
          </a:bodyPr>
          <a:lstStyle/>
          <a:p>
            <a:r>
              <a:rPr kumimoji="1" lang="en-US" altLang="ja-JP" dirty="0"/>
              <a:t>7</a:t>
            </a:r>
            <a:endParaRPr kumimoji="1" lang="ja-JP" altLang="en-US" dirty="0"/>
          </a:p>
        </p:txBody>
      </p:sp>
      <p:sp>
        <p:nvSpPr>
          <p:cNvPr id="287" name="テキスト ボックス 286">
            <a:extLst>
              <a:ext uri="{FF2B5EF4-FFF2-40B4-BE49-F238E27FC236}">
                <a16:creationId xmlns:a16="http://schemas.microsoft.com/office/drawing/2014/main" id="{554FC701-420D-0422-CA9C-4F533086793D}"/>
              </a:ext>
            </a:extLst>
          </p:cNvPr>
          <p:cNvSpPr txBox="1"/>
          <p:nvPr/>
        </p:nvSpPr>
        <p:spPr>
          <a:xfrm>
            <a:off x="7674348" y="3455319"/>
            <a:ext cx="438434" cy="369332"/>
          </a:xfrm>
          <a:prstGeom prst="rect">
            <a:avLst/>
          </a:prstGeom>
          <a:noFill/>
        </p:spPr>
        <p:txBody>
          <a:bodyPr wrap="square" rtlCol="0">
            <a:spAutoFit/>
          </a:bodyPr>
          <a:lstStyle/>
          <a:p>
            <a:r>
              <a:rPr lang="en-US" altLang="ja-JP" dirty="0"/>
              <a:t>6</a:t>
            </a:r>
            <a:endParaRPr kumimoji="1" lang="ja-JP" altLang="en-US" dirty="0"/>
          </a:p>
        </p:txBody>
      </p:sp>
      <p:sp>
        <p:nvSpPr>
          <p:cNvPr id="288" name="テキスト ボックス 287">
            <a:extLst>
              <a:ext uri="{FF2B5EF4-FFF2-40B4-BE49-F238E27FC236}">
                <a16:creationId xmlns:a16="http://schemas.microsoft.com/office/drawing/2014/main" id="{9495BAA0-CB7A-93AC-E5E8-9EEF63B0A052}"/>
              </a:ext>
            </a:extLst>
          </p:cNvPr>
          <p:cNvSpPr txBox="1"/>
          <p:nvPr/>
        </p:nvSpPr>
        <p:spPr>
          <a:xfrm>
            <a:off x="7671693" y="4217853"/>
            <a:ext cx="438434" cy="369332"/>
          </a:xfrm>
          <a:prstGeom prst="rect">
            <a:avLst/>
          </a:prstGeom>
          <a:noFill/>
        </p:spPr>
        <p:txBody>
          <a:bodyPr wrap="square" rtlCol="0">
            <a:spAutoFit/>
          </a:bodyPr>
          <a:lstStyle/>
          <a:p>
            <a:r>
              <a:rPr lang="en-US" altLang="ja-JP" dirty="0"/>
              <a:t>5</a:t>
            </a:r>
            <a:endParaRPr kumimoji="1" lang="ja-JP" altLang="en-US" dirty="0"/>
          </a:p>
        </p:txBody>
      </p:sp>
      <p:sp>
        <p:nvSpPr>
          <p:cNvPr id="289" name="テキスト ボックス 288">
            <a:extLst>
              <a:ext uri="{FF2B5EF4-FFF2-40B4-BE49-F238E27FC236}">
                <a16:creationId xmlns:a16="http://schemas.microsoft.com/office/drawing/2014/main" id="{0C04AB30-1DD2-21B6-200D-AFD0B33AB004}"/>
              </a:ext>
            </a:extLst>
          </p:cNvPr>
          <p:cNvSpPr txBox="1"/>
          <p:nvPr/>
        </p:nvSpPr>
        <p:spPr>
          <a:xfrm>
            <a:off x="6949399" y="2055300"/>
            <a:ext cx="438434" cy="369332"/>
          </a:xfrm>
          <a:prstGeom prst="rect">
            <a:avLst/>
          </a:prstGeom>
          <a:noFill/>
        </p:spPr>
        <p:txBody>
          <a:bodyPr wrap="square" rtlCol="0">
            <a:spAutoFit/>
          </a:bodyPr>
          <a:lstStyle/>
          <a:p>
            <a:r>
              <a:rPr kumimoji="1" lang="en-US" altLang="ja-JP" dirty="0"/>
              <a:t>9</a:t>
            </a:r>
            <a:endParaRPr kumimoji="1" lang="ja-JP" altLang="en-US" dirty="0"/>
          </a:p>
        </p:txBody>
      </p:sp>
      <p:sp>
        <p:nvSpPr>
          <p:cNvPr id="290" name="テキスト ボックス 289">
            <a:extLst>
              <a:ext uri="{FF2B5EF4-FFF2-40B4-BE49-F238E27FC236}">
                <a16:creationId xmlns:a16="http://schemas.microsoft.com/office/drawing/2014/main" id="{629D3BE8-DF80-A1F4-378B-7D0FE34B138A}"/>
              </a:ext>
            </a:extLst>
          </p:cNvPr>
          <p:cNvSpPr txBox="1"/>
          <p:nvPr/>
        </p:nvSpPr>
        <p:spPr>
          <a:xfrm>
            <a:off x="6965256" y="2761285"/>
            <a:ext cx="438434" cy="369332"/>
          </a:xfrm>
          <a:prstGeom prst="rect">
            <a:avLst/>
          </a:prstGeom>
          <a:noFill/>
        </p:spPr>
        <p:txBody>
          <a:bodyPr wrap="square" rtlCol="0">
            <a:spAutoFit/>
          </a:bodyPr>
          <a:lstStyle/>
          <a:p>
            <a:r>
              <a:rPr kumimoji="1" lang="en-US" altLang="ja-JP" dirty="0"/>
              <a:t>8</a:t>
            </a:r>
            <a:endParaRPr kumimoji="1" lang="ja-JP" altLang="en-US" dirty="0"/>
          </a:p>
        </p:txBody>
      </p:sp>
      <p:sp>
        <p:nvSpPr>
          <p:cNvPr id="291" name="テキスト ボックス 290">
            <a:extLst>
              <a:ext uri="{FF2B5EF4-FFF2-40B4-BE49-F238E27FC236}">
                <a16:creationId xmlns:a16="http://schemas.microsoft.com/office/drawing/2014/main" id="{0E8215F0-1706-E535-6DDA-711D6EEC816C}"/>
              </a:ext>
            </a:extLst>
          </p:cNvPr>
          <p:cNvSpPr txBox="1"/>
          <p:nvPr/>
        </p:nvSpPr>
        <p:spPr>
          <a:xfrm>
            <a:off x="6961582" y="3489417"/>
            <a:ext cx="438434" cy="369332"/>
          </a:xfrm>
          <a:prstGeom prst="rect">
            <a:avLst/>
          </a:prstGeom>
          <a:noFill/>
        </p:spPr>
        <p:txBody>
          <a:bodyPr wrap="square" rtlCol="0">
            <a:spAutoFit/>
          </a:bodyPr>
          <a:lstStyle/>
          <a:p>
            <a:r>
              <a:rPr kumimoji="1" lang="en-US" altLang="ja-JP" dirty="0"/>
              <a:t>7</a:t>
            </a:r>
            <a:endParaRPr kumimoji="1" lang="ja-JP" altLang="en-US" dirty="0"/>
          </a:p>
        </p:txBody>
      </p:sp>
      <p:sp>
        <p:nvSpPr>
          <p:cNvPr id="292" name="テキスト ボックス 291">
            <a:extLst>
              <a:ext uri="{FF2B5EF4-FFF2-40B4-BE49-F238E27FC236}">
                <a16:creationId xmlns:a16="http://schemas.microsoft.com/office/drawing/2014/main" id="{36B19A9C-B5DD-69FC-37E1-0B001A653FD9}"/>
              </a:ext>
            </a:extLst>
          </p:cNvPr>
          <p:cNvSpPr txBox="1"/>
          <p:nvPr/>
        </p:nvSpPr>
        <p:spPr>
          <a:xfrm>
            <a:off x="6958927" y="4251951"/>
            <a:ext cx="438434" cy="369332"/>
          </a:xfrm>
          <a:prstGeom prst="rect">
            <a:avLst/>
          </a:prstGeom>
          <a:noFill/>
        </p:spPr>
        <p:txBody>
          <a:bodyPr wrap="square" rtlCol="0">
            <a:spAutoFit/>
          </a:bodyPr>
          <a:lstStyle/>
          <a:p>
            <a:r>
              <a:rPr lang="en-US" altLang="ja-JP" dirty="0"/>
              <a:t>8</a:t>
            </a:r>
            <a:endParaRPr kumimoji="1" lang="ja-JP" altLang="en-US" dirty="0"/>
          </a:p>
        </p:txBody>
      </p:sp>
      <p:sp>
        <p:nvSpPr>
          <p:cNvPr id="293" name="テキスト ボックス 292">
            <a:extLst>
              <a:ext uri="{FF2B5EF4-FFF2-40B4-BE49-F238E27FC236}">
                <a16:creationId xmlns:a16="http://schemas.microsoft.com/office/drawing/2014/main" id="{F978D7BA-344D-DB1A-2BAA-45BB0BE0569C}"/>
              </a:ext>
            </a:extLst>
          </p:cNvPr>
          <p:cNvSpPr txBox="1"/>
          <p:nvPr/>
        </p:nvSpPr>
        <p:spPr>
          <a:xfrm>
            <a:off x="6156028" y="5148896"/>
            <a:ext cx="5340485" cy="1477328"/>
          </a:xfrm>
          <a:prstGeom prst="rect">
            <a:avLst/>
          </a:prstGeom>
          <a:noFill/>
        </p:spPr>
        <p:txBody>
          <a:bodyPr wrap="square" rtlCol="0">
            <a:spAutoFit/>
          </a:bodyPr>
          <a:lstStyle/>
          <a:p>
            <a:r>
              <a:rPr kumimoji="1" lang="ja-JP" altLang="en-US" dirty="0"/>
              <a:t>左折、右折、後ろに旋回の</a:t>
            </a:r>
            <a:r>
              <a:rPr kumimoji="1" lang="en-US" altLang="ja-JP" dirty="0"/>
              <a:t>3</a:t>
            </a:r>
            <a:r>
              <a:rPr kumimoji="1" lang="ja-JP" altLang="en-US" dirty="0"/>
              <a:t>パターンがある</a:t>
            </a:r>
            <a:endParaRPr kumimoji="1" lang="en-US" altLang="ja-JP" dirty="0"/>
          </a:p>
          <a:p>
            <a:r>
              <a:rPr kumimoji="1" lang="ja-JP" altLang="en-US" dirty="0"/>
              <a:t>左折での歩数は</a:t>
            </a:r>
            <a:r>
              <a:rPr kumimoji="1" lang="en-US" altLang="ja-JP" dirty="0"/>
              <a:t>3</a:t>
            </a:r>
          </a:p>
          <a:p>
            <a:r>
              <a:rPr lang="ja-JP" altLang="en-US" dirty="0"/>
              <a:t>右折での歩数は</a:t>
            </a:r>
            <a:r>
              <a:rPr lang="en-US" altLang="ja-JP" dirty="0"/>
              <a:t>5</a:t>
            </a:r>
          </a:p>
          <a:p>
            <a:r>
              <a:rPr kumimoji="1" lang="ja-JP" altLang="en-US" dirty="0"/>
              <a:t>後ろでの歩数は</a:t>
            </a:r>
            <a:r>
              <a:rPr kumimoji="1" lang="en-US" altLang="ja-JP" dirty="0"/>
              <a:t>5</a:t>
            </a:r>
          </a:p>
          <a:p>
            <a:r>
              <a:rPr kumimoji="1" lang="ja-JP" altLang="en-US" dirty="0"/>
              <a:t>よって左折を行う。あとはそのままゴール</a:t>
            </a:r>
          </a:p>
        </p:txBody>
      </p:sp>
      <p:cxnSp>
        <p:nvCxnSpPr>
          <p:cNvPr id="294" name="直線矢印コネクタ 293">
            <a:extLst>
              <a:ext uri="{FF2B5EF4-FFF2-40B4-BE49-F238E27FC236}">
                <a16:creationId xmlns:a16="http://schemas.microsoft.com/office/drawing/2014/main" id="{81447584-FF4B-973B-7C8F-58C10FA5A5E8}"/>
              </a:ext>
            </a:extLst>
          </p:cNvPr>
          <p:cNvCxnSpPr>
            <a:cxnSpLocks/>
            <a:endCxn id="284" idx="1"/>
          </p:cNvCxnSpPr>
          <p:nvPr/>
        </p:nvCxnSpPr>
        <p:spPr>
          <a:xfrm flipH="1">
            <a:off x="8401017" y="2421145"/>
            <a:ext cx="6433" cy="20110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95" name="矢印: 右 294">
            <a:extLst>
              <a:ext uri="{FF2B5EF4-FFF2-40B4-BE49-F238E27FC236}">
                <a16:creationId xmlns:a16="http://schemas.microsoft.com/office/drawing/2014/main" id="{B411F9C1-3CF0-0451-D75C-4846ED0FC02C}"/>
              </a:ext>
            </a:extLst>
          </p:cNvPr>
          <p:cNvSpPr/>
          <p:nvPr/>
        </p:nvSpPr>
        <p:spPr>
          <a:xfrm>
            <a:off x="5111873" y="2945951"/>
            <a:ext cx="710114" cy="525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151783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9B51BF-66AD-7BBC-5E78-EE9EC99BA63D}"/>
              </a:ext>
            </a:extLst>
          </p:cNvPr>
          <p:cNvSpPr>
            <a:spLocks noGrp="1"/>
          </p:cNvSpPr>
          <p:nvPr>
            <p:ph type="title"/>
          </p:nvPr>
        </p:nvSpPr>
        <p:spPr/>
        <p:txBody>
          <a:bodyPr/>
          <a:lstStyle/>
          <a:p>
            <a:r>
              <a:rPr kumimoji="1" lang="ja-JP" altLang="en-US" dirty="0"/>
              <a:t>歩数マップの作り方</a:t>
            </a:r>
          </a:p>
        </p:txBody>
      </p:sp>
      <p:cxnSp>
        <p:nvCxnSpPr>
          <p:cNvPr id="4" name="直線コネクタ 3">
            <a:extLst>
              <a:ext uri="{FF2B5EF4-FFF2-40B4-BE49-F238E27FC236}">
                <a16:creationId xmlns:a16="http://schemas.microsoft.com/office/drawing/2014/main" id="{19E1962D-D70A-38F8-565A-056B7DA88C20}"/>
              </a:ext>
            </a:extLst>
          </p:cNvPr>
          <p:cNvCxnSpPr>
            <a:cxnSpLocks/>
          </p:cNvCxnSpPr>
          <p:nvPr/>
        </p:nvCxnSpPr>
        <p:spPr>
          <a:xfrm>
            <a:off x="331709" y="3172357"/>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4CCC779A-7149-91D4-0EBA-92E3E0270D48}"/>
              </a:ext>
            </a:extLst>
          </p:cNvPr>
          <p:cNvCxnSpPr>
            <a:cxnSpLocks/>
          </p:cNvCxnSpPr>
          <p:nvPr/>
        </p:nvCxnSpPr>
        <p:spPr>
          <a:xfrm flipV="1">
            <a:off x="1034442" y="3172357"/>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EC2C8159-83B0-63BB-DBED-072C85CB92A7}"/>
              </a:ext>
            </a:extLst>
          </p:cNvPr>
          <p:cNvCxnSpPr>
            <a:cxnSpLocks/>
          </p:cNvCxnSpPr>
          <p:nvPr/>
        </p:nvCxnSpPr>
        <p:spPr>
          <a:xfrm flipV="1">
            <a:off x="331709" y="3172357"/>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D04EF15D-6E71-9627-D87C-588BB274DFE0}"/>
              </a:ext>
            </a:extLst>
          </p:cNvPr>
          <p:cNvCxnSpPr>
            <a:cxnSpLocks/>
          </p:cNvCxnSpPr>
          <p:nvPr/>
        </p:nvCxnSpPr>
        <p:spPr>
          <a:xfrm flipV="1">
            <a:off x="1034442" y="3908956"/>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CF65C2C5-6DEB-7443-04DC-3F2129744B86}"/>
              </a:ext>
            </a:extLst>
          </p:cNvPr>
          <p:cNvCxnSpPr>
            <a:cxnSpLocks/>
          </p:cNvCxnSpPr>
          <p:nvPr/>
        </p:nvCxnSpPr>
        <p:spPr>
          <a:xfrm flipV="1">
            <a:off x="331709" y="3908956"/>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14F290C0-8C6B-7596-0B1C-4DBA44A42C90}"/>
              </a:ext>
            </a:extLst>
          </p:cNvPr>
          <p:cNvCxnSpPr>
            <a:cxnSpLocks/>
          </p:cNvCxnSpPr>
          <p:nvPr/>
        </p:nvCxnSpPr>
        <p:spPr>
          <a:xfrm>
            <a:off x="331709" y="390895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46C611A7-BE14-DFA6-B244-E6F37D78B488}"/>
              </a:ext>
            </a:extLst>
          </p:cNvPr>
          <p:cNvCxnSpPr>
            <a:cxnSpLocks/>
          </p:cNvCxnSpPr>
          <p:nvPr/>
        </p:nvCxnSpPr>
        <p:spPr>
          <a:xfrm>
            <a:off x="331709" y="4637089"/>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E069226F-7CCB-98DA-B108-7E97DA3000F4}"/>
              </a:ext>
            </a:extLst>
          </p:cNvPr>
          <p:cNvSpPr/>
          <p:nvPr/>
        </p:nvSpPr>
        <p:spPr>
          <a:xfrm>
            <a:off x="970946"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D51F1C6A-BFB3-0E4A-67EF-DB19A27A6885}"/>
              </a:ext>
            </a:extLst>
          </p:cNvPr>
          <p:cNvSpPr/>
          <p:nvPr/>
        </p:nvSpPr>
        <p:spPr>
          <a:xfrm>
            <a:off x="268225"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366C4DAB-CD02-1288-A8C5-7633B09A8C4A}"/>
              </a:ext>
            </a:extLst>
          </p:cNvPr>
          <p:cNvSpPr/>
          <p:nvPr/>
        </p:nvSpPr>
        <p:spPr>
          <a:xfrm>
            <a:off x="970945"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7ADE464A-99F1-B62A-D8C9-D64F127DE489}"/>
              </a:ext>
            </a:extLst>
          </p:cNvPr>
          <p:cNvSpPr/>
          <p:nvPr/>
        </p:nvSpPr>
        <p:spPr>
          <a:xfrm>
            <a:off x="268224"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C23854C3-6073-C903-5885-D7579C5D6DB4}"/>
              </a:ext>
            </a:extLst>
          </p:cNvPr>
          <p:cNvSpPr/>
          <p:nvPr/>
        </p:nvSpPr>
        <p:spPr>
          <a:xfrm>
            <a:off x="970945"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92369598-1418-2173-D014-D1298B24027B}"/>
              </a:ext>
            </a:extLst>
          </p:cNvPr>
          <p:cNvSpPr/>
          <p:nvPr/>
        </p:nvSpPr>
        <p:spPr>
          <a:xfrm>
            <a:off x="268224"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6EB0BB13-7955-A47A-74A3-9D99681C8F15}"/>
              </a:ext>
            </a:extLst>
          </p:cNvPr>
          <p:cNvCxnSpPr>
            <a:cxnSpLocks/>
          </p:cNvCxnSpPr>
          <p:nvPr/>
        </p:nvCxnSpPr>
        <p:spPr>
          <a:xfrm>
            <a:off x="331709" y="1733023"/>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2787BFC1-6E56-ADFD-F900-142C6AFCC4D4}"/>
              </a:ext>
            </a:extLst>
          </p:cNvPr>
          <p:cNvCxnSpPr>
            <a:cxnSpLocks/>
          </p:cNvCxnSpPr>
          <p:nvPr/>
        </p:nvCxnSpPr>
        <p:spPr>
          <a:xfrm flipV="1">
            <a:off x="1034442" y="1733023"/>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DFCD18AA-3B7D-F311-6864-D3A85CF4F2C0}"/>
              </a:ext>
            </a:extLst>
          </p:cNvPr>
          <p:cNvCxnSpPr>
            <a:cxnSpLocks/>
          </p:cNvCxnSpPr>
          <p:nvPr/>
        </p:nvCxnSpPr>
        <p:spPr>
          <a:xfrm flipV="1">
            <a:off x="331709" y="1733023"/>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B9A9A896-7E79-0709-BCFB-FBE96E8C5374}"/>
              </a:ext>
            </a:extLst>
          </p:cNvPr>
          <p:cNvCxnSpPr>
            <a:cxnSpLocks/>
          </p:cNvCxnSpPr>
          <p:nvPr/>
        </p:nvCxnSpPr>
        <p:spPr>
          <a:xfrm flipV="1">
            <a:off x="1034442" y="2469622"/>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360442D4-C3D7-8184-B1DB-D2048C238203}"/>
              </a:ext>
            </a:extLst>
          </p:cNvPr>
          <p:cNvCxnSpPr>
            <a:cxnSpLocks/>
          </p:cNvCxnSpPr>
          <p:nvPr/>
        </p:nvCxnSpPr>
        <p:spPr>
          <a:xfrm flipV="1">
            <a:off x="331709" y="2469622"/>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F886AEF2-BAF8-AE77-2EC3-67AE34E89A01}"/>
              </a:ext>
            </a:extLst>
          </p:cNvPr>
          <p:cNvCxnSpPr>
            <a:cxnSpLocks/>
          </p:cNvCxnSpPr>
          <p:nvPr/>
        </p:nvCxnSpPr>
        <p:spPr>
          <a:xfrm>
            <a:off x="331709" y="2469622"/>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23" name="正方形/長方形 22">
            <a:extLst>
              <a:ext uri="{FF2B5EF4-FFF2-40B4-BE49-F238E27FC236}">
                <a16:creationId xmlns:a16="http://schemas.microsoft.com/office/drawing/2014/main" id="{6C72B5E2-8718-82DE-62F6-4F3F8F9DF079}"/>
              </a:ext>
            </a:extLst>
          </p:cNvPr>
          <p:cNvSpPr/>
          <p:nvPr/>
        </p:nvSpPr>
        <p:spPr>
          <a:xfrm>
            <a:off x="970946"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461A22B1-656D-05AE-D531-A28E96DF4234}"/>
              </a:ext>
            </a:extLst>
          </p:cNvPr>
          <p:cNvSpPr/>
          <p:nvPr/>
        </p:nvSpPr>
        <p:spPr>
          <a:xfrm>
            <a:off x="268225"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DB022266-AF44-04FF-127E-BE60514EC746}"/>
              </a:ext>
            </a:extLst>
          </p:cNvPr>
          <p:cNvSpPr/>
          <p:nvPr/>
        </p:nvSpPr>
        <p:spPr>
          <a:xfrm>
            <a:off x="970945"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AE83D586-6C9A-5B1B-FA79-B0B6E8BC2202}"/>
              </a:ext>
            </a:extLst>
          </p:cNvPr>
          <p:cNvSpPr/>
          <p:nvPr/>
        </p:nvSpPr>
        <p:spPr>
          <a:xfrm>
            <a:off x="268224"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コネクタ 26">
            <a:extLst>
              <a:ext uri="{FF2B5EF4-FFF2-40B4-BE49-F238E27FC236}">
                <a16:creationId xmlns:a16="http://schemas.microsoft.com/office/drawing/2014/main" id="{04BD6AAB-C943-2639-5E2C-0D325B703F56}"/>
              </a:ext>
            </a:extLst>
          </p:cNvPr>
          <p:cNvCxnSpPr>
            <a:cxnSpLocks/>
          </p:cNvCxnSpPr>
          <p:nvPr/>
        </p:nvCxnSpPr>
        <p:spPr>
          <a:xfrm>
            <a:off x="1055610" y="3172357"/>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34C1561F-8604-8CDD-22AB-4C5DC974E45E}"/>
              </a:ext>
            </a:extLst>
          </p:cNvPr>
          <p:cNvCxnSpPr>
            <a:cxnSpLocks/>
          </p:cNvCxnSpPr>
          <p:nvPr/>
        </p:nvCxnSpPr>
        <p:spPr>
          <a:xfrm flipV="1">
            <a:off x="1758343" y="3172357"/>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EF1B7C88-7E87-2B5E-C604-F1F58B2CAF9A}"/>
              </a:ext>
            </a:extLst>
          </p:cNvPr>
          <p:cNvCxnSpPr>
            <a:cxnSpLocks/>
          </p:cNvCxnSpPr>
          <p:nvPr/>
        </p:nvCxnSpPr>
        <p:spPr>
          <a:xfrm flipV="1">
            <a:off x="1758343" y="3908956"/>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602E3BA3-0FC0-A8A3-A7C3-E8B3DFDD9357}"/>
              </a:ext>
            </a:extLst>
          </p:cNvPr>
          <p:cNvCxnSpPr>
            <a:cxnSpLocks/>
          </p:cNvCxnSpPr>
          <p:nvPr/>
        </p:nvCxnSpPr>
        <p:spPr>
          <a:xfrm>
            <a:off x="1055610" y="390895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80D650A7-44F2-E60B-8607-AB1A2BD0889E}"/>
              </a:ext>
            </a:extLst>
          </p:cNvPr>
          <p:cNvCxnSpPr>
            <a:cxnSpLocks/>
          </p:cNvCxnSpPr>
          <p:nvPr/>
        </p:nvCxnSpPr>
        <p:spPr>
          <a:xfrm>
            <a:off x="1055610" y="4637089"/>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正方形/長方形 31">
            <a:extLst>
              <a:ext uri="{FF2B5EF4-FFF2-40B4-BE49-F238E27FC236}">
                <a16:creationId xmlns:a16="http://schemas.microsoft.com/office/drawing/2014/main" id="{7EA47597-1340-2CEA-4092-9F24A84A21FF}"/>
              </a:ext>
            </a:extLst>
          </p:cNvPr>
          <p:cNvSpPr/>
          <p:nvPr/>
        </p:nvSpPr>
        <p:spPr>
          <a:xfrm>
            <a:off x="1694847"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A3122F9B-1ED8-4390-AB3C-45E05F15FDCE}"/>
              </a:ext>
            </a:extLst>
          </p:cNvPr>
          <p:cNvSpPr/>
          <p:nvPr/>
        </p:nvSpPr>
        <p:spPr>
          <a:xfrm>
            <a:off x="1694846"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8B76D80B-A515-2AB9-A15A-9F668705D94A}"/>
              </a:ext>
            </a:extLst>
          </p:cNvPr>
          <p:cNvSpPr/>
          <p:nvPr/>
        </p:nvSpPr>
        <p:spPr>
          <a:xfrm>
            <a:off x="1694846"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a:extLst>
              <a:ext uri="{FF2B5EF4-FFF2-40B4-BE49-F238E27FC236}">
                <a16:creationId xmlns:a16="http://schemas.microsoft.com/office/drawing/2014/main" id="{02B76434-A8D2-4707-111B-3146732A8DF6}"/>
              </a:ext>
            </a:extLst>
          </p:cNvPr>
          <p:cNvCxnSpPr>
            <a:cxnSpLocks/>
          </p:cNvCxnSpPr>
          <p:nvPr/>
        </p:nvCxnSpPr>
        <p:spPr>
          <a:xfrm>
            <a:off x="1055610" y="1733023"/>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06B5A291-32D8-12E1-AFFF-B485B31476E8}"/>
              </a:ext>
            </a:extLst>
          </p:cNvPr>
          <p:cNvCxnSpPr>
            <a:cxnSpLocks/>
          </p:cNvCxnSpPr>
          <p:nvPr/>
        </p:nvCxnSpPr>
        <p:spPr>
          <a:xfrm flipV="1">
            <a:off x="1758343" y="1733023"/>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4262D018-DD76-976A-4F9C-79C810A35E35}"/>
              </a:ext>
            </a:extLst>
          </p:cNvPr>
          <p:cNvCxnSpPr>
            <a:cxnSpLocks/>
          </p:cNvCxnSpPr>
          <p:nvPr/>
        </p:nvCxnSpPr>
        <p:spPr>
          <a:xfrm flipV="1">
            <a:off x="1758343" y="2469622"/>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36E51DF1-1581-CE53-234A-B4A59A70E932}"/>
              </a:ext>
            </a:extLst>
          </p:cNvPr>
          <p:cNvCxnSpPr>
            <a:cxnSpLocks/>
          </p:cNvCxnSpPr>
          <p:nvPr/>
        </p:nvCxnSpPr>
        <p:spPr>
          <a:xfrm>
            <a:off x="1055610" y="2469622"/>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39" name="正方形/長方形 38">
            <a:extLst>
              <a:ext uri="{FF2B5EF4-FFF2-40B4-BE49-F238E27FC236}">
                <a16:creationId xmlns:a16="http://schemas.microsoft.com/office/drawing/2014/main" id="{B0484B6E-89A2-C77E-7482-623223B1E56F}"/>
              </a:ext>
            </a:extLst>
          </p:cNvPr>
          <p:cNvSpPr/>
          <p:nvPr/>
        </p:nvSpPr>
        <p:spPr>
          <a:xfrm>
            <a:off x="1694847"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52C5359E-FA80-E35C-84E3-661AFE7486F0}"/>
              </a:ext>
            </a:extLst>
          </p:cNvPr>
          <p:cNvSpPr/>
          <p:nvPr/>
        </p:nvSpPr>
        <p:spPr>
          <a:xfrm>
            <a:off x="1694846"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コネクタ 40">
            <a:extLst>
              <a:ext uri="{FF2B5EF4-FFF2-40B4-BE49-F238E27FC236}">
                <a16:creationId xmlns:a16="http://schemas.microsoft.com/office/drawing/2014/main" id="{4C122069-7047-4511-4312-BC89D245F927}"/>
              </a:ext>
            </a:extLst>
          </p:cNvPr>
          <p:cNvCxnSpPr>
            <a:cxnSpLocks/>
          </p:cNvCxnSpPr>
          <p:nvPr/>
        </p:nvCxnSpPr>
        <p:spPr>
          <a:xfrm>
            <a:off x="1771032" y="3172357"/>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C485CD9B-18E7-09E1-78BF-892A14190B3A}"/>
              </a:ext>
            </a:extLst>
          </p:cNvPr>
          <p:cNvCxnSpPr>
            <a:cxnSpLocks/>
          </p:cNvCxnSpPr>
          <p:nvPr/>
        </p:nvCxnSpPr>
        <p:spPr>
          <a:xfrm flipV="1">
            <a:off x="2473765" y="3172357"/>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F87F7494-99F6-396B-FB70-FD4914C31CF9}"/>
              </a:ext>
            </a:extLst>
          </p:cNvPr>
          <p:cNvCxnSpPr>
            <a:cxnSpLocks/>
          </p:cNvCxnSpPr>
          <p:nvPr/>
        </p:nvCxnSpPr>
        <p:spPr>
          <a:xfrm flipV="1">
            <a:off x="2473765" y="3908956"/>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386CAE92-CC0F-F1E1-B37F-9F926EFD75CC}"/>
              </a:ext>
            </a:extLst>
          </p:cNvPr>
          <p:cNvCxnSpPr>
            <a:cxnSpLocks/>
          </p:cNvCxnSpPr>
          <p:nvPr/>
        </p:nvCxnSpPr>
        <p:spPr>
          <a:xfrm>
            <a:off x="1771032" y="390895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508DD621-91AF-304B-2A1F-2E17336C493E}"/>
              </a:ext>
            </a:extLst>
          </p:cNvPr>
          <p:cNvCxnSpPr>
            <a:cxnSpLocks/>
          </p:cNvCxnSpPr>
          <p:nvPr/>
        </p:nvCxnSpPr>
        <p:spPr>
          <a:xfrm>
            <a:off x="1771032" y="4637089"/>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6" name="正方形/長方形 45">
            <a:extLst>
              <a:ext uri="{FF2B5EF4-FFF2-40B4-BE49-F238E27FC236}">
                <a16:creationId xmlns:a16="http://schemas.microsoft.com/office/drawing/2014/main" id="{2E70DB30-DA0E-8E7D-FDEA-8C33D579381A}"/>
              </a:ext>
            </a:extLst>
          </p:cNvPr>
          <p:cNvSpPr/>
          <p:nvPr/>
        </p:nvSpPr>
        <p:spPr>
          <a:xfrm>
            <a:off x="2410269"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FDC1FECA-20B5-F844-A842-581DBE0DD357}"/>
              </a:ext>
            </a:extLst>
          </p:cNvPr>
          <p:cNvSpPr/>
          <p:nvPr/>
        </p:nvSpPr>
        <p:spPr>
          <a:xfrm>
            <a:off x="2410268"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A2307558-F164-01C7-F028-C99E94D42516}"/>
              </a:ext>
            </a:extLst>
          </p:cNvPr>
          <p:cNvSpPr/>
          <p:nvPr/>
        </p:nvSpPr>
        <p:spPr>
          <a:xfrm>
            <a:off x="2410268"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9" name="直線コネクタ 48">
            <a:extLst>
              <a:ext uri="{FF2B5EF4-FFF2-40B4-BE49-F238E27FC236}">
                <a16:creationId xmlns:a16="http://schemas.microsoft.com/office/drawing/2014/main" id="{CBC9FB74-8643-AEE9-1FF0-B01E7838F6CF}"/>
              </a:ext>
            </a:extLst>
          </p:cNvPr>
          <p:cNvCxnSpPr>
            <a:cxnSpLocks/>
          </p:cNvCxnSpPr>
          <p:nvPr/>
        </p:nvCxnSpPr>
        <p:spPr>
          <a:xfrm>
            <a:off x="1771032" y="1733023"/>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140DB70-8975-4B05-9392-4FDC703965B2}"/>
              </a:ext>
            </a:extLst>
          </p:cNvPr>
          <p:cNvCxnSpPr>
            <a:cxnSpLocks/>
          </p:cNvCxnSpPr>
          <p:nvPr/>
        </p:nvCxnSpPr>
        <p:spPr>
          <a:xfrm flipV="1">
            <a:off x="2473765" y="1733023"/>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29F63075-EC4A-4EEF-141A-09405B9A66F7}"/>
              </a:ext>
            </a:extLst>
          </p:cNvPr>
          <p:cNvCxnSpPr>
            <a:cxnSpLocks/>
          </p:cNvCxnSpPr>
          <p:nvPr/>
        </p:nvCxnSpPr>
        <p:spPr>
          <a:xfrm flipV="1">
            <a:off x="2473765" y="2469622"/>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ED893F6-41B5-9E39-C42F-75512C80932F}"/>
              </a:ext>
            </a:extLst>
          </p:cNvPr>
          <p:cNvCxnSpPr>
            <a:cxnSpLocks/>
          </p:cNvCxnSpPr>
          <p:nvPr/>
        </p:nvCxnSpPr>
        <p:spPr>
          <a:xfrm>
            <a:off x="1771032" y="2469622"/>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53" name="正方形/長方形 52">
            <a:extLst>
              <a:ext uri="{FF2B5EF4-FFF2-40B4-BE49-F238E27FC236}">
                <a16:creationId xmlns:a16="http://schemas.microsoft.com/office/drawing/2014/main" id="{B9985DE1-1DF8-DE45-D7FC-FF24037E7224}"/>
              </a:ext>
            </a:extLst>
          </p:cNvPr>
          <p:cNvSpPr/>
          <p:nvPr/>
        </p:nvSpPr>
        <p:spPr>
          <a:xfrm>
            <a:off x="2410269"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F075475C-333A-4D98-95F9-800C5CAF6357}"/>
              </a:ext>
            </a:extLst>
          </p:cNvPr>
          <p:cNvSpPr/>
          <p:nvPr/>
        </p:nvSpPr>
        <p:spPr>
          <a:xfrm>
            <a:off x="2410268"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5" name="直線コネクタ 54">
            <a:extLst>
              <a:ext uri="{FF2B5EF4-FFF2-40B4-BE49-F238E27FC236}">
                <a16:creationId xmlns:a16="http://schemas.microsoft.com/office/drawing/2014/main" id="{C9F2A88E-9285-A52D-7A35-45B9E7EA776F}"/>
              </a:ext>
            </a:extLst>
          </p:cNvPr>
          <p:cNvCxnSpPr>
            <a:cxnSpLocks/>
          </p:cNvCxnSpPr>
          <p:nvPr/>
        </p:nvCxnSpPr>
        <p:spPr>
          <a:xfrm>
            <a:off x="2505511" y="3172357"/>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216AEEC6-6B4E-639D-E860-D8ABA5E3F745}"/>
              </a:ext>
            </a:extLst>
          </p:cNvPr>
          <p:cNvCxnSpPr>
            <a:cxnSpLocks/>
          </p:cNvCxnSpPr>
          <p:nvPr/>
        </p:nvCxnSpPr>
        <p:spPr>
          <a:xfrm flipV="1">
            <a:off x="3208244" y="3172357"/>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8E12B2B0-C0F0-F9EF-466E-D15FC911A13B}"/>
              </a:ext>
            </a:extLst>
          </p:cNvPr>
          <p:cNvCxnSpPr>
            <a:cxnSpLocks/>
          </p:cNvCxnSpPr>
          <p:nvPr/>
        </p:nvCxnSpPr>
        <p:spPr>
          <a:xfrm flipV="1">
            <a:off x="3208244" y="3908956"/>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EE0C97B2-D84E-060B-DFA4-5F93E2860CC2}"/>
              </a:ext>
            </a:extLst>
          </p:cNvPr>
          <p:cNvCxnSpPr>
            <a:cxnSpLocks/>
          </p:cNvCxnSpPr>
          <p:nvPr/>
        </p:nvCxnSpPr>
        <p:spPr>
          <a:xfrm>
            <a:off x="2505511" y="390895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B46C226C-46A9-96BB-CE31-E97644A9ED5F}"/>
              </a:ext>
            </a:extLst>
          </p:cNvPr>
          <p:cNvCxnSpPr>
            <a:cxnSpLocks/>
          </p:cNvCxnSpPr>
          <p:nvPr/>
        </p:nvCxnSpPr>
        <p:spPr>
          <a:xfrm>
            <a:off x="2505511" y="4637089"/>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0" name="正方形/長方形 59">
            <a:extLst>
              <a:ext uri="{FF2B5EF4-FFF2-40B4-BE49-F238E27FC236}">
                <a16:creationId xmlns:a16="http://schemas.microsoft.com/office/drawing/2014/main" id="{4F66F82D-CDDA-E7FD-6898-9BE12D4CBB06}"/>
              </a:ext>
            </a:extLst>
          </p:cNvPr>
          <p:cNvSpPr/>
          <p:nvPr/>
        </p:nvSpPr>
        <p:spPr>
          <a:xfrm>
            <a:off x="3144748"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05252C1F-0C1C-7D02-03A7-6A5FCC94A534}"/>
              </a:ext>
            </a:extLst>
          </p:cNvPr>
          <p:cNvSpPr/>
          <p:nvPr/>
        </p:nvSpPr>
        <p:spPr>
          <a:xfrm>
            <a:off x="3144747"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0648595A-17A5-C6AA-4A27-B2ED40A6B93C}"/>
              </a:ext>
            </a:extLst>
          </p:cNvPr>
          <p:cNvSpPr/>
          <p:nvPr/>
        </p:nvSpPr>
        <p:spPr>
          <a:xfrm>
            <a:off x="3144747"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a:extLst>
              <a:ext uri="{FF2B5EF4-FFF2-40B4-BE49-F238E27FC236}">
                <a16:creationId xmlns:a16="http://schemas.microsoft.com/office/drawing/2014/main" id="{497946AB-20AC-2C68-AA59-605D73154379}"/>
              </a:ext>
            </a:extLst>
          </p:cNvPr>
          <p:cNvCxnSpPr>
            <a:cxnSpLocks/>
          </p:cNvCxnSpPr>
          <p:nvPr/>
        </p:nvCxnSpPr>
        <p:spPr>
          <a:xfrm>
            <a:off x="2505511" y="1733023"/>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C5B3EE81-B4A6-5E5E-377E-BC1E1EE3141E}"/>
              </a:ext>
            </a:extLst>
          </p:cNvPr>
          <p:cNvCxnSpPr>
            <a:cxnSpLocks/>
          </p:cNvCxnSpPr>
          <p:nvPr/>
        </p:nvCxnSpPr>
        <p:spPr>
          <a:xfrm flipV="1">
            <a:off x="3208244" y="1733023"/>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1FF01EF6-5F4D-D7E9-7303-E1DA2FAF2A2C}"/>
              </a:ext>
            </a:extLst>
          </p:cNvPr>
          <p:cNvCxnSpPr>
            <a:cxnSpLocks/>
          </p:cNvCxnSpPr>
          <p:nvPr/>
        </p:nvCxnSpPr>
        <p:spPr>
          <a:xfrm flipV="1">
            <a:off x="3208244" y="2469622"/>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DEF1E4DB-A5F6-463B-4289-505E60628264}"/>
              </a:ext>
            </a:extLst>
          </p:cNvPr>
          <p:cNvCxnSpPr>
            <a:cxnSpLocks/>
          </p:cNvCxnSpPr>
          <p:nvPr/>
        </p:nvCxnSpPr>
        <p:spPr>
          <a:xfrm>
            <a:off x="2505511" y="2469622"/>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67" name="正方形/長方形 66">
            <a:extLst>
              <a:ext uri="{FF2B5EF4-FFF2-40B4-BE49-F238E27FC236}">
                <a16:creationId xmlns:a16="http://schemas.microsoft.com/office/drawing/2014/main" id="{CE892011-A3D1-4740-9E8E-0C46CB1FBDE2}"/>
              </a:ext>
            </a:extLst>
          </p:cNvPr>
          <p:cNvSpPr/>
          <p:nvPr/>
        </p:nvSpPr>
        <p:spPr>
          <a:xfrm>
            <a:off x="3144748"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19ABCA54-499E-2BC5-CB1F-E69EB84236AB}"/>
              </a:ext>
            </a:extLst>
          </p:cNvPr>
          <p:cNvSpPr/>
          <p:nvPr/>
        </p:nvSpPr>
        <p:spPr>
          <a:xfrm>
            <a:off x="3144747"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テキスト ボックス 68">
            <a:extLst>
              <a:ext uri="{FF2B5EF4-FFF2-40B4-BE49-F238E27FC236}">
                <a16:creationId xmlns:a16="http://schemas.microsoft.com/office/drawing/2014/main" id="{58ED94CE-58DE-A6D6-3DD8-0D5FEFA2F6EE}"/>
              </a:ext>
            </a:extLst>
          </p:cNvPr>
          <p:cNvSpPr txBox="1"/>
          <p:nvPr/>
        </p:nvSpPr>
        <p:spPr>
          <a:xfrm>
            <a:off x="2579523" y="1922572"/>
            <a:ext cx="586460" cy="369332"/>
          </a:xfrm>
          <a:prstGeom prst="rect">
            <a:avLst/>
          </a:prstGeom>
          <a:noFill/>
        </p:spPr>
        <p:txBody>
          <a:bodyPr wrap="square" rtlCol="0">
            <a:spAutoFit/>
          </a:bodyPr>
          <a:lstStyle/>
          <a:p>
            <a:r>
              <a:rPr lang="en-US" altLang="ja-JP" dirty="0"/>
              <a:t>255</a:t>
            </a:r>
            <a:endParaRPr kumimoji="1" lang="ja-JP" altLang="en-US" dirty="0"/>
          </a:p>
        </p:txBody>
      </p:sp>
      <p:sp>
        <p:nvSpPr>
          <p:cNvPr id="70" name="テキスト ボックス 69">
            <a:extLst>
              <a:ext uri="{FF2B5EF4-FFF2-40B4-BE49-F238E27FC236}">
                <a16:creationId xmlns:a16="http://schemas.microsoft.com/office/drawing/2014/main" id="{9569D5D2-7E1B-8333-099E-82E3DEB7D513}"/>
              </a:ext>
            </a:extLst>
          </p:cNvPr>
          <p:cNvSpPr txBox="1"/>
          <p:nvPr/>
        </p:nvSpPr>
        <p:spPr>
          <a:xfrm>
            <a:off x="2544780" y="2627857"/>
            <a:ext cx="602317" cy="369332"/>
          </a:xfrm>
          <a:prstGeom prst="rect">
            <a:avLst/>
          </a:prstGeom>
          <a:noFill/>
        </p:spPr>
        <p:txBody>
          <a:bodyPr wrap="square" rtlCol="0">
            <a:spAutoFit/>
          </a:bodyPr>
          <a:lstStyle/>
          <a:p>
            <a:r>
              <a:rPr kumimoji="1" lang="en-US" altLang="ja-JP" dirty="0"/>
              <a:t>255</a:t>
            </a:r>
            <a:endParaRPr kumimoji="1" lang="ja-JP" altLang="en-US" dirty="0"/>
          </a:p>
        </p:txBody>
      </p:sp>
      <p:sp>
        <p:nvSpPr>
          <p:cNvPr id="71" name="テキスト ボックス 70">
            <a:extLst>
              <a:ext uri="{FF2B5EF4-FFF2-40B4-BE49-F238E27FC236}">
                <a16:creationId xmlns:a16="http://schemas.microsoft.com/office/drawing/2014/main" id="{5E9B1E4D-B21B-7747-C0EF-9D3C414260B9}"/>
              </a:ext>
            </a:extLst>
          </p:cNvPr>
          <p:cNvSpPr txBox="1"/>
          <p:nvPr/>
        </p:nvSpPr>
        <p:spPr>
          <a:xfrm>
            <a:off x="2567807" y="3356328"/>
            <a:ext cx="566893" cy="369332"/>
          </a:xfrm>
          <a:prstGeom prst="rect">
            <a:avLst/>
          </a:prstGeom>
          <a:noFill/>
        </p:spPr>
        <p:txBody>
          <a:bodyPr wrap="square" rtlCol="0">
            <a:spAutoFit/>
          </a:bodyPr>
          <a:lstStyle/>
          <a:p>
            <a:r>
              <a:rPr kumimoji="1" lang="en-US" altLang="ja-JP" dirty="0"/>
              <a:t>255</a:t>
            </a:r>
            <a:endParaRPr kumimoji="1" lang="ja-JP" altLang="en-US" dirty="0"/>
          </a:p>
        </p:txBody>
      </p:sp>
      <p:sp>
        <p:nvSpPr>
          <p:cNvPr id="72" name="テキスト ボックス 71">
            <a:extLst>
              <a:ext uri="{FF2B5EF4-FFF2-40B4-BE49-F238E27FC236}">
                <a16:creationId xmlns:a16="http://schemas.microsoft.com/office/drawing/2014/main" id="{51E0EE8E-3449-8215-BD2C-88CA89A1F40B}"/>
              </a:ext>
            </a:extLst>
          </p:cNvPr>
          <p:cNvSpPr txBox="1"/>
          <p:nvPr/>
        </p:nvSpPr>
        <p:spPr>
          <a:xfrm>
            <a:off x="2566025" y="4109523"/>
            <a:ext cx="576925" cy="369332"/>
          </a:xfrm>
          <a:prstGeom prst="rect">
            <a:avLst/>
          </a:prstGeom>
          <a:noFill/>
        </p:spPr>
        <p:txBody>
          <a:bodyPr wrap="square" rtlCol="0">
            <a:spAutoFit/>
          </a:bodyPr>
          <a:lstStyle/>
          <a:p>
            <a:r>
              <a:rPr kumimoji="1" lang="en-US" altLang="ja-JP" dirty="0"/>
              <a:t>255</a:t>
            </a:r>
            <a:endParaRPr kumimoji="1" lang="ja-JP" altLang="en-US" dirty="0"/>
          </a:p>
        </p:txBody>
      </p:sp>
      <p:sp>
        <p:nvSpPr>
          <p:cNvPr id="85" name="テキスト ボックス 84">
            <a:extLst>
              <a:ext uri="{FF2B5EF4-FFF2-40B4-BE49-F238E27FC236}">
                <a16:creationId xmlns:a16="http://schemas.microsoft.com/office/drawing/2014/main" id="{4C785C2F-3304-DFF7-1E07-B09998A6B1CC}"/>
              </a:ext>
            </a:extLst>
          </p:cNvPr>
          <p:cNvSpPr txBox="1"/>
          <p:nvPr/>
        </p:nvSpPr>
        <p:spPr>
          <a:xfrm>
            <a:off x="313441" y="5289024"/>
            <a:ext cx="2947481" cy="646331"/>
          </a:xfrm>
          <a:prstGeom prst="rect">
            <a:avLst/>
          </a:prstGeom>
          <a:noFill/>
        </p:spPr>
        <p:txBody>
          <a:bodyPr wrap="square" rtlCol="0">
            <a:spAutoFit/>
          </a:bodyPr>
          <a:lstStyle/>
          <a:p>
            <a:r>
              <a:rPr kumimoji="1" lang="ja-JP" altLang="en-US" dirty="0"/>
              <a:t>すべての座標の歩数を</a:t>
            </a:r>
            <a:r>
              <a:rPr kumimoji="1" lang="en-US" altLang="ja-JP" dirty="0"/>
              <a:t>255(char</a:t>
            </a:r>
            <a:r>
              <a:rPr kumimoji="1" lang="ja-JP" altLang="en-US" dirty="0"/>
              <a:t>の最大値</a:t>
            </a:r>
            <a:r>
              <a:rPr kumimoji="1" lang="en-US" altLang="ja-JP" dirty="0"/>
              <a:t>)</a:t>
            </a:r>
            <a:r>
              <a:rPr kumimoji="1" lang="ja-JP" altLang="en-US" dirty="0"/>
              <a:t>にする</a:t>
            </a:r>
            <a:r>
              <a:rPr kumimoji="1" lang="en-US" altLang="ja-JP" dirty="0"/>
              <a:t>.</a:t>
            </a:r>
            <a:endParaRPr kumimoji="1" lang="ja-JP" altLang="en-US" dirty="0"/>
          </a:p>
        </p:txBody>
      </p:sp>
      <p:sp>
        <p:nvSpPr>
          <p:cNvPr id="86" name="テキスト ボックス 85">
            <a:extLst>
              <a:ext uri="{FF2B5EF4-FFF2-40B4-BE49-F238E27FC236}">
                <a16:creationId xmlns:a16="http://schemas.microsoft.com/office/drawing/2014/main" id="{820E77B7-5205-5F72-30B5-5E9FFAA24F86}"/>
              </a:ext>
            </a:extLst>
          </p:cNvPr>
          <p:cNvSpPr txBox="1"/>
          <p:nvPr/>
        </p:nvSpPr>
        <p:spPr>
          <a:xfrm>
            <a:off x="1827260" y="1926432"/>
            <a:ext cx="589518" cy="369332"/>
          </a:xfrm>
          <a:prstGeom prst="rect">
            <a:avLst/>
          </a:prstGeom>
          <a:noFill/>
        </p:spPr>
        <p:txBody>
          <a:bodyPr wrap="square" rtlCol="0">
            <a:spAutoFit/>
          </a:bodyPr>
          <a:lstStyle/>
          <a:p>
            <a:r>
              <a:rPr lang="en-US" altLang="ja-JP" dirty="0"/>
              <a:t>255</a:t>
            </a:r>
            <a:endParaRPr kumimoji="1" lang="ja-JP" altLang="en-US" dirty="0"/>
          </a:p>
        </p:txBody>
      </p:sp>
      <p:sp>
        <p:nvSpPr>
          <p:cNvPr id="87" name="テキスト ボックス 86">
            <a:extLst>
              <a:ext uri="{FF2B5EF4-FFF2-40B4-BE49-F238E27FC236}">
                <a16:creationId xmlns:a16="http://schemas.microsoft.com/office/drawing/2014/main" id="{49948F08-DAD0-5EF7-138D-AEF4900CE33E}"/>
              </a:ext>
            </a:extLst>
          </p:cNvPr>
          <p:cNvSpPr txBox="1"/>
          <p:nvPr/>
        </p:nvSpPr>
        <p:spPr>
          <a:xfrm>
            <a:off x="1821838" y="2612233"/>
            <a:ext cx="602317" cy="369332"/>
          </a:xfrm>
          <a:prstGeom prst="rect">
            <a:avLst/>
          </a:prstGeom>
          <a:noFill/>
        </p:spPr>
        <p:txBody>
          <a:bodyPr wrap="square" rtlCol="0">
            <a:spAutoFit/>
          </a:bodyPr>
          <a:lstStyle/>
          <a:p>
            <a:r>
              <a:rPr kumimoji="1" lang="en-US" altLang="ja-JP" dirty="0"/>
              <a:t>255</a:t>
            </a:r>
            <a:endParaRPr kumimoji="1" lang="ja-JP" altLang="en-US" dirty="0"/>
          </a:p>
        </p:txBody>
      </p:sp>
      <p:sp>
        <p:nvSpPr>
          <p:cNvPr id="88" name="テキスト ボックス 87">
            <a:extLst>
              <a:ext uri="{FF2B5EF4-FFF2-40B4-BE49-F238E27FC236}">
                <a16:creationId xmlns:a16="http://schemas.microsoft.com/office/drawing/2014/main" id="{290EF0F5-FAD3-0B1E-7CE6-80AC5A025DD5}"/>
              </a:ext>
            </a:extLst>
          </p:cNvPr>
          <p:cNvSpPr txBox="1"/>
          <p:nvPr/>
        </p:nvSpPr>
        <p:spPr>
          <a:xfrm>
            <a:off x="1844865" y="3340704"/>
            <a:ext cx="566893" cy="369332"/>
          </a:xfrm>
          <a:prstGeom prst="rect">
            <a:avLst/>
          </a:prstGeom>
          <a:noFill/>
        </p:spPr>
        <p:txBody>
          <a:bodyPr wrap="square" rtlCol="0">
            <a:spAutoFit/>
          </a:bodyPr>
          <a:lstStyle/>
          <a:p>
            <a:r>
              <a:rPr kumimoji="1" lang="en-US" altLang="ja-JP" dirty="0"/>
              <a:t>255</a:t>
            </a:r>
            <a:endParaRPr kumimoji="1" lang="ja-JP" altLang="en-US" dirty="0"/>
          </a:p>
        </p:txBody>
      </p:sp>
      <p:sp>
        <p:nvSpPr>
          <p:cNvPr id="89" name="テキスト ボックス 88">
            <a:extLst>
              <a:ext uri="{FF2B5EF4-FFF2-40B4-BE49-F238E27FC236}">
                <a16:creationId xmlns:a16="http://schemas.microsoft.com/office/drawing/2014/main" id="{5F4FA53E-2F76-53D3-1C67-A52822107D14}"/>
              </a:ext>
            </a:extLst>
          </p:cNvPr>
          <p:cNvSpPr txBox="1"/>
          <p:nvPr/>
        </p:nvSpPr>
        <p:spPr>
          <a:xfrm>
            <a:off x="1843083" y="4093899"/>
            <a:ext cx="576925" cy="369332"/>
          </a:xfrm>
          <a:prstGeom prst="rect">
            <a:avLst/>
          </a:prstGeom>
          <a:noFill/>
        </p:spPr>
        <p:txBody>
          <a:bodyPr wrap="square" rtlCol="0">
            <a:spAutoFit/>
          </a:bodyPr>
          <a:lstStyle/>
          <a:p>
            <a:r>
              <a:rPr kumimoji="1" lang="en-US" altLang="ja-JP" dirty="0"/>
              <a:t>255</a:t>
            </a:r>
            <a:endParaRPr kumimoji="1" lang="ja-JP" altLang="en-US" dirty="0"/>
          </a:p>
        </p:txBody>
      </p:sp>
      <p:sp>
        <p:nvSpPr>
          <p:cNvPr id="94" name="テキスト ボックス 93">
            <a:extLst>
              <a:ext uri="{FF2B5EF4-FFF2-40B4-BE49-F238E27FC236}">
                <a16:creationId xmlns:a16="http://schemas.microsoft.com/office/drawing/2014/main" id="{35AF9051-F965-5D84-4396-99392270D605}"/>
              </a:ext>
            </a:extLst>
          </p:cNvPr>
          <p:cNvSpPr txBox="1"/>
          <p:nvPr/>
        </p:nvSpPr>
        <p:spPr>
          <a:xfrm>
            <a:off x="1123218" y="1926432"/>
            <a:ext cx="589518" cy="369332"/>
          </a:xfrm>
          <a:prstGeom prst="rect">
            <a:avLst/>
          </a:prstGeom>
          <a:noFill/>
        </p:spPr>
        <p:txBody>
          <a:bodyPr wrap="square" rtlCol="0">
            <a:spAutoFit/>
          </a:bodyPr>
          <a:lstStyle/>
          <a:p>
            <a:r>
              <a:rPr lang="en-US" altLang="ja-JP" dirty="0"/>
              <a:t>255</a:t>
            </a:r>
            <a:endParaRPr kumimoji="1" lang="ja-JP" altLang="en-US" dirty="0"/>
          </a:p>
        </p:txBody>
      </p:sp>
      <p:sp>
        <p:nvSpPr>
          <p:cNvPr id="95" name="テキスト ボックス 94">
            <a:extLst>
              <a:ext uri="{FF2B5EF4-FFF2-40B4-BE49-F238E27FC236}">
                <a16:creationId xmlns:a16="http://schemas.microsoft.com/office/drawing/2014/main" id="{5479132C-5931-DCDF-5542-F20DB4A79889}"/>
              </a:ext>
            </a:extLst>
          </p:cNvPr>
          <p:cNvSpPr txBox="1"/>
          <p:nvPr/>
        </p:nvSpPr>
        <p:spPr>
          <a:xfrm>
            <a:off x="1117796" y="2612233"/>
            <a:ext cx="602317" cy="369332"/>
          </a:xfrm>
          <a:prstGeom prst="rect">
            <a:avLst/>
          </a:prstGeom>
          <a:noFill/>
        </p:spPr>
        <p:txBody>
          <a:bodyPr wrap="square" rtlCol="0">
            <a:spAutoFit/>
          </a:bodyPr>
          <a:lstStyle/>
          <a:p>
            <a:r>
              <a:rPr kumimoji="1" lang="en-US" altLang="ja-JP" dirty="0"/>
              <a:t>255</a:t>
            </a:r>
            <a:endParaRPr kumimoji="1" lang="ja-JP" altLang="en-US" dirty="0"/>
          </a:p>
        </p:txBody>
      </p:sp>
      <p:sp>
        <p:nvSpPr>
          <p:cNvPr id="96" name="テキスト ボックス 95">
            <a:extLst>
              <a:ext uri="{FF2B5EF4-FFF2-40B4-BE49-F238E27FC236}">
                <a16:creationId xmlns:a16="http://schemas.microsoft.com/office/drawing/2014/main" id="{289A5795-59AD-6CB2-A401-AD4C9C704BEC}"/>
              </a:ext>
            </a:extLst>
          </p:cNvPr>
          <p:cNvSpPr txBox="1"/>
          <p:nvPr/>
        </p:nvSpPr>
        <p:spPr>
          <a:xfrm>
            <a:off x="1140823" y="3340704"/>
            <a:ext cx="566893" cy="369332"/>
          </a:xfrm>
          <a:prstGeom prst="rect">
            <a:avLst/>
          </a:prstGeom>
          <a:noFill/>
        </p:spPr>
        <p:txBody>
          <a:bodyPr wrap="square" rtlCol="0">
            <a:spAutoFit/>
          </a:bodyPr>
          <a:lstStyle/>
          <a:p>
            <a:r>
              <a:rPr kumimoji="1" lang="en-US" altLang="ja-JP" dirty="0"/>
              <a:t>255</a:t>
            </a:r>
            <a:endParaRPr kumimoji="1" lang="ja-JP" altLang="en-US" dirty="0"/>
          </a:p>
        </p:txBody>
      </p:sp>
      <p:sp>
        <p:nvSpPr>
          <p:cNvPr id="97" name="テキスト ボックス 96">
            <a:extLst>
              <a:ext uri="{FF2B5EF4-FFF2-40B4-BE49-F238E27FC236}">
                <a16:creationId xmlns:a16="http://schemas.microsoft.com/office/drawing/2014/main" id="{FBD7D6E4-E49E-E8E2-61BC-10DC487A3E99}"/>
              </a:ext>
            </a:extLst>
          </p:cNvPr>
          <p:cNvSpPr txBox="1"/>
          <p:nvPr/>
        </p:nvSpPr>
        <p:spPr>
          <a:xfrm>
            <a:off x="1139041" y="4093899"/>
            <a:ext cx="576925" cy="369332"/>
          </a:xfrm>
          <a:prstGeom prst="rect">
            <a:avLst/>
          </a:prstGeom>
          <a:noFill/>
        </p:spPr>
        <p:txBody>
          <a:bodyPr wrap="square" rtlCol="0">
            <a:spAutoFit/>
          </a:bodyPr>
          <a:lstStyle/>
          <a:p>
            <a:r>
              <a:rPr kumimoji="1" lang="en-US" altLang="ja-JP" dirty="0"/>
              <a:t>255</a:t>
            </a:r>
            <a:endParaRPr kumimoji="1" lang="ja-JP" altLang="en-US" dirty="0"/>
          </a:p>
        </p:txBody>
      </p:sp>
      <p:sp>
        <p:nvSpPr>
          <p:cNvPr id="98" name="テキスト ボックス 97">
            <a:extLst>
              <a:ext uri="{FF2B5EF4-FFF2-40B4-BE49-F238E27FC236}">
                <a16:creationId xmlns:a16="http://schemas.microsoft.com/office/drawing/2014/main" id="{AF234BB6-3863-EC0A-BF80-E39585F90806}"/>
              </a:ext>
            </a:extLst>
          </p:cNvPr>
          <p:cNvSpPr txBox="1"/>
          <p:nvPr/>
        </p:nvSpPr>
        <p:spPr>
          <a:xfrm>
            <a:off x="399792" y="1934336"/>
            <a:ext cx="589518" cy="369332"/>
          </a:xfrm>
          <a:prstGeom prst="rect">
            <a:avLst/>
          </a:prstGeom>
          <a:noFill/>
        </p:spPr>
        <p:txBody>
          <a:bodyPr wrap="square" rtlCol="0">
            <a:spAutoFit/>
          </a:bodyPr>
          <a:lstStyle/>
          <a:p>
            <a:r>
              <a:rPr lang="en-US" altLang="ja-JP" dirty="0"/>
              <a:t>255</a:t>
            </a:r>
            <a:endParaRPr kumimoji="1" lang="ja-JP" altLang="en-US" dirty="0"/>
          </a:p>
        </p:txBody>
      </p:sp>
      <p:sp>
        <p:nvSpPr>
          <p:cNvPr id="99" name="テキスト ボックス 98">
            <a:extLst>
              <a:ext uri="{FF2B5EF4-FFF2-40B4-BE49-F238E27FC236}">
                <a16:creationId xmlns:a16="http://schemas.microsoft.com/office/drawing/2014/main" id="{BB69D908-B587-CBAA-9230-D65680ED5F92}"/>
              </a:ext>
            </a:extLst>
          </p:cNvPr>
          <p:cNvSpPr txBox="1"/>
          <p:nvPr/>
        </p:nvSpPr>
        <p:spPr>
          <a:xfrm>
            <a:off x="394370" y="2620137"/>
            <a:ext cx="602317" cy="369332"/>
          </a:xfrm>
          <a:prstGeom prst="rect">
            <a:avLst/>
          </a:prstGeom>
          <a:noFill/>
        </p:spPr>
        <p:txBody>
          <a:bodyPr wrap="square" rtlCol="0">
            <a:spAutoFit/>
          </a:bodyPr>
          <a:lstStyle/>
          <a:p>
            <a:r>
              <a:rPr kumimoji="1" lang="en-US" altLang="ja-JP" dirty="0"/>
              <a:t>255</a:t>
            </a:r>
            <a:endParaRPr kumimoji="1" lang="ja-JP" altLang="en-US" dirty="0"/>
          </a:p>
        </p:txBody>
      </p:sp>
      <p:sp>
        <p:nvSpPr>
          <p:cNvPr id="100" name="テキスト ボックス 99">
            <a:extLst>
              <a:ext uri="{FF2B5EF4-FFF2-40B4-BE49-F238E27FC236}">
                <a16:creationId xmlns:a16="http://schemas.microsoft.com/office/drawing/2014/main" id="{026E5F26-3B4A-A662-C2AA-1C3DE270F321}"/>
              </a:ext>
            </a:extLst>
          </p:cNvPr>
          <p:cNvSpPr txBox="1"/>
          <p:nvPr/>
        </p:nvSpPr>
        <p:spPr>
          <a:xfrm>
            <a:off x="417397" y="3348608"/>
            <a:ext cx="566893" cy="369332"/>
          </a:xfrm>
          <a:prstGeom prst="rect">
            <a:avLst/>
          </a:prstGeom>
          <a:noFill/>
        </p:spPr>
        <p:txBody>
          <a:bodyPr wrap="square" rtlCol="0">
            <a:spAutoFit/>
          </a:bodyPr>
          <a:lstStyle/>
          <a:p>
            <a:r>
              <a:rPr kumimoji="1" lang="en-US" altLang="ja-JP" dirty="0"/>
              <a:t>255</a:t>
            </a:r>
            <a:endParaRPr kumimoji="1" lang="ja-JP" altLang="en-US" dirty="0"/>
          </a:p>
        </p:txBody>
      </p:sp>
      <p:sp>
        <p:nvSpPr>
          <p:cNvPr id="101" name="テキスト ボックス 100">
            <a:extLst>
              <a:ext uri="{FF2B5EF4-FFF2-40B4-BE49-F238E27FC236}">
                <a16:creationId xmlns:a16="http://schemas.microsoft.com/office/drawing/2014/main" id="{AFAC89C8-10C3-FD1E-56B5-F6C72FA2B70E}"/>
              </a:ext>
            </a:extLst>
          </p:cNvPr>
          <p:cNvSpPr txBox="1"/>
          <p:nvPr/>
        </p:nvSpPr>
        <p:spPr>
          <a:xfrm>
            <a:off x="415615" y="4101803"/>
            <a:ext cx="576925" cy="369332"/>
          </a:xfrm>
          <a:prstGeom prst="rect">
            <a:avLst/>
          </a:prstGeom>
          <a:noFill/>
        </p:spPr>
        <p:txBody>
          <a:bodyPr wrap="square" rtlCol="0">
            <a:spAutoFit/>
          </a:bodyPr>
          <a:lstStyle/>
          <a:p>
            <a:r>
              <a:rPr kumimoji="1" lang="en-US" altLang="ja-JP" dirty="0"/>
              <a:t>255</a:t>
            </a:r>
            <a:endParaRPr kumimoji="1" lang="ja-JP" altLang="en-US" dirty="0"/>
          </a:p>
        </p:txBody>
      </p:sp>
      <p:cxnSp>
        <p:nvCxnSpPr>
          <p:cNvPr id="102" name="直線コネクタ 101">
            <a:extLst>
              <a:ext uri="{FF2B5EF4-FFF2-40B4-BE49-F238E27FC236}">
                <a16:creationId xmlns:a16="http://schemas.microsoft.com/office/drawing/2014/main" id="{9DB0EB30-33AA-60F3-2D19-47F63B1ADB04}"/>
              </a:ext>
            </a:extLst>
          </p:cNvPr>
          <p:cNvCxnSpPr>
            <a:cxnSpLocks/>
          </p:cNvCxnSpPr>
          <p:nvPr/>
        </p:nvCxnSpPr>
        <p:spPr>
          <a:xfrm>
            <a:off x="4234648" y="3172357"/>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03" name="直線コネクタ 102">
            <a:extLst>
              <a:ext uri="{FF2B5EF4-FFF2-40B4-BE49-F238E27FC236}">
                <a16:creationId xmlns:a16="http://schemas.microsoft.com/office/drawing/2014/main" id="{8288B2E0-9033-A35F-9BFE-9724C021BD2F}"/>
              </a:ext>
            </a:extLst>
          </p:cNvPr>
          <p:cNvCxnSpPr>
            <a:cxnSpLocks/>
          </p:cNvCxnSpPr>
          <p:nvPr/>
        </p:nvCxnSpPr>
        <p:spPr>
          <a:xfrm flipV="1">
            <a:off x="4937381" y="3172357"/>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182E1C8F-7E96-95BB-29D5-DDE18654496C}"/>
              </a:ext>
            </a:extLst>
          </p:cNvPr>
          <p:cNvCxnSpPr>
            <a:cxnSpLocks/>
          </p:cNvCxnSpPr>
          <p:nvPr/>
        </p:nvCxnSpPr>
        <p:spPr>
          <a:xfrm flipV="1">
            <a:off x="4234648" y="3172357"/>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9B48EF3D-E4CE-07F2-A7A0-7E18131FF48C}"/>
              </a:ext>
            </a:extLst>
          </p:cNvPr>
          <p:cNvCxnSpPr>
            <a:cxnSpLocks/>
          </p:cNvCxnSpPr>
          <p:nvPr/>
        </p:nvCxnSpPr>
        <p:spPr>
          <a:xfrm flipV="1">
            <a:off x="4937381" y="3908956"/>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B47937EE-5FB8-0DB6-354F-B58965C72F2A}"/>
              </a:ext>
            </a:extLst>
          </p:cNvPr>
          <p:cNvCxnSpPr>
            <a:cxnSpLocks/>
          </p:cNvCxnSpPr>
          <p:nvPr/>
        </p:nvCxnSpPr>
        <p:spPr>
          <a:xfrm flipV="1">
            <a:off x="4234648" y="3908956"/>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31E304F9-945B-5F27-64A8-5A632B2CA888}"/>
              </a:ext>
            </a:extLst>
          </p:cNvPr>
          <p:cNvCxnSpPr>
            <a:cxnSpLocks/>
          </p:cNvCxnSpPr>
          <p:nvPr/>
        </p:nvCxnSpPr>
        <p:spPr>
          <a:xfrm>
            <a:off x="4234648" y="390895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8E233CBD-E4FC-2F06-71B9-76A8D6A09646}"/>
              </a:ext>
            </a:extLst>
          </p:cNvPr>
          <p:cNvCxnSpPr>
            <a:cxnSpLocks/>
          </p:cNvCxnSpPr>
          <p:nvPr/>
        </p:nvCxnSpPr>
        <p:spPr>
          <a:xfrm>
            <a:off x="4234648" y="4637089"/>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正方形/長方形 108">
            <a:extLst>
              <a:ext uri="{FF2B5EF4-FFF2-40B4-BE49-F238E27FC236}">
                <a16:creationId xmlns:a16="http://schemas.microsoft.com/office/drawing/2014/main" id="{84F25952-FB67-6E91-ED05-7BF75E8D1FFA}"/>
              </a:ext>
            </a:extLst>
          </p:cNvPr>
          <p:cNvSpPr/>
          <p:nvPr/>
        </p:nvSpPr>
        <p:spPr>
          <a:xfrm>
            <a:off x="4873885"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正方形/長方形 109">
            <a:extLst>
              <a:ext uri="{FF2B5EF4-FFF2-40B4-BE49-F238E27FC236}">
                <a16:creationId xmlns:a16="http://schemas.microsoft.com/office/drawing/2014/main" id="{9A2589EB-311B-1415-F09A-91CC97681A47}"/>
              </a:ext>
            </a:extLst>
          </p:cNvPr>
          <p:cNvSpPr/>
          <p:nvPr/>
        </p:nvSpPr>
        <p:spPr>
          <a:xfrm>
            <a:off x="4171164"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正方形/長方形 110">
            <a:extLst>
              <a:ext uri="{FF2B5EF4-FFF2-40B4-BE49-F238E27FC236}">
                <a16:creationId xmlns:a16="http://schemas.microsoft.com/office/drawing/2014/main" id="{9F895AE8-A554-E521-5558-72631A77AEA0}"/>
              </a:ext>
            </a:extLst>
          </p:cNvPr>
          <p:cNvSpPr/>
          <p:nvPr/>
        </p:nvSpPr>
        <p:spPr>
          <a:xfrm>
            <a:off x="4873884"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正方形/長方形 111">
            <a:extLst>
              <a:ext uri="{FF2B5EF4-FFF2-40B4-BE49-F238E27FC236}">
                <a16:creationId xmlns:a16="http://schemas.microsoft.com/office/drawing/2014/main" id="{BAD7088F-EEFD-A4B8-0314-8B86D22C5986}"/>
              </a:ext>
            </a:extLst>
          </p:cNvPr>
          <p:cNvSpPr/>
          <p:nvPr/>
        </p:nvSpPr>
        <p:spPr>
          <a:xfrm>
            <a:off x="4171163"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正方形/長方形 112">
            <a:extLst>
              <a:ext uri="{FF2B5EF4-FFF2-40B4-BE49-F238E27FC236}">
                <a16:creationId xmlns:a16="http://schemas.microsoft.com/office/drawing/2014/main" id="{655B6A27-B8C0-696E-7663-374A7E7B84BF}"/>
              </a:ext>
            </a:extLst>
          </p:cNvPr>
          <p:cNvSpPr/>
          <p:nvPr/>
        </p:nvSpPr>
        <p:spPr>
          <a:xfrm>
            <a:off x="4873884"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正方形/長方形 113">
            <a:extLst>
              <a:ext uri="{FF2B5EF4-FFF2-40B4-BE49-F238E27FC236}">
                <a16:creationId xmlns:a16="http://schemas.microsoft.com/office/drawing/2014/main" id="{CD2580EE-2CB1-2470-8601-C9EBE9F3CE5A}"/>
              </a:ext>
            </a:extLst>
          </p:cNvPr>
          <p:cNvSpPr/>
          <p:nvPr/>
        </p:nvSpPr>
        <p:spPr>
          <a:xfrm>
            <a:off x="4171163"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5" name="直線コネクタ 114">
            <a:extLst>
              <a:ext uri="{FF2B5EF4-FFF2-40B4-BE49-F238E27FC236}">
                <a16:creationId xmlns:a16="http://schemas.microsoft.com/office/drawing/2014/main" id="{A4487F7B-722E-1089-4D89-CB29CD23DAD1}"/>
              </a:ext>
            </a:extLst>
          </p:cNvPr>
          <p:cNvCxnSpPr>
            <a:cxnSpLocks/>
          </p:cNvCxnSpPr>
          <p:nvPr/>
        </p:nvCxnSpPr>
        <p:spPr>
          <a:xfrm>
            <a:off x="4234648" y="1733023"/>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16" name="直線コネクタ 115">
            <a:extLst>
              <a:ext uri="{FF2B5EF4-FFF2-40B4-BE49-F238E27FC236}">
                <a16:creationId xmlns:a16="http://schemas.microsoft.com/office/drawing/2014/main" id="{C2B6EC26-1C4F-FE1E-1175-1D05CD112A42}"/>
              </a:ext>
            </a:extLst>
          </p:cNvPr>
          <p:cNvCxnSpPr>
            <a:cxnSpLocks/>
          </p:cNvCxnSpPr>
          <p:nvPr/>
        </p:nvCxnSpPr>
        <p:spPr>
          <a:xfrm flipV="1">
            <a:off x="4937381" y="1733023"/>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17" name="直線コネクタ 116">
            <a:extLst>
              <a:ext uri="{FF2B5EF4-FFF2-40B4-BE49-F238E27FC236}">
                <a16:creationId xmlns:a16="http://schemas.microsoft.com/office/drawing/2014/main" id="{28FBC4AF-A89A-14F1-1040-9F96D67CD051}"/>
              </a:ext>
            </a:extLst>
          </p:cNvPr>
          <p:cNvCxnSpPr>
            <a:cxnSpLocks/>
          </p:cNvCxnSpPr>
          <p:nvPr/>
        </p:nvCxnSpPr>
        <p:spPr>
          <a:xfrm flipV="1">
            <a:off x="4234648" y="1733023"/>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直線コネクタ 117">
            <a:extLst>
              <a:ext uri="{FF2B5EF4-FFF2-40B4-BE49-F238E27FC236}">
                <a16:creationId xmlns:a16="http://schemas.microsoft.com/office/drawing/2014/main" id="{4067F4AE-B469-CCAB-E105-36F75A21B817}"/>
              </a:ext>
            </a:extLst>
          </p:cNvPr>
          <p:cNvCxnSpPr>
            <a:cxnSpLocks/>
          </p:cNvCxnSpPr>
          <p:nvPr/>
        </p:nvCxnSpPr>
        <p:spPr>
          <a:xfrm flipV="1">
            <a:off x="4937381" y="2469622"/>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4D8F3A65-BDF0-2529-8351-40B716796E91}"/>
              </a:ext>
            </a:extLst>
          </p:cNvPr>
          <p:cNvCxnSpPr>
            <a:cxnSpLocks/>
          </p:cNvCxnSpPr>
          <p:nvPr/>
        </p:nvCxnSpPr>
        <p:spPr>
          <a:xfrm flipV="1">
            <a:off x="4234648" y="2469622"/>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0" name="直線コネクタ 119">
            <a:extLst>
              <a:ext uri="{FF2B5EF4-FFF2-40B4-BE49-F238E27FC236}">
                <a16:creationId xmlns:a16="http://schemas.microsoft.com/office/drawing/2014/main" id="{F886DBE1-6C65-4151-284B-63C68ED69473}"/>
              </a:ext>
            </a:extLst>
          </p:cNvPr>
          <p:cNvCxnSpPr>
            <a:cxnSpLocks/>
          </p:cNvCxnSpPr>
          <p:nvPr/>
        </p:nvCxnSpPr>
        <p:spPr>
          <a:xfrm>
            <a:off x="4234648" y="2469622"/>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21" name="正方形/長方形 120">
            <a:extLst>
              <a:ext uri="{FF2B5EF4-FFF2-40B4-BE49-F238E27FC236}">
                <a16:creationId xmlns:a16="http://schemas.microsoft.com/office/drawing/2014/main" id="{F820AEB8-C20E-9045-B92D-F5A56FE6B375}"/>
              </a:ext>
            </a:extLst>
          </p:cNvPr>
          <p:cNvSpPr/>
          <p:nvPr/>
        </p:nvSpPr>
        <p:spPr>
          <a:xfrm>
            <a:off x="4873885"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正方形/長方形 121">
            <a:extLst>
              <a:ext uri="{FF2B5EF4-FFF2-40B4-BE49-F238E27FC236}">
                <a16:creationId xmlns:a16="http://schemas.microsoft.com/office/drawing/2014/main" id="{314A829B-2349-8022-668D-EA9CDADB4D64}"/>
              </a:ext>
            </a:extLst>
          </p:cNvPr>
          <p:cNvSpPr/>
          <p:nvPr/>
        </p:nvSpPr>
        <p:spPr>
          <a:xfrm>
            <a:off x="4171164"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正方形/長方形 122">
            <a:extLst>
              <a:ext uri="{FF2B5EF4-FFF2-40B4-BE49-F238E27FC236}">
                <a16:creationId xmlns:a16="http://schemas.microsoft.com/office/drawing/2014/main" id="{8F13402A-8D5C-7362-242C-3A305A8C9C12}"/>
              </a:ext>
            </a:extLst>
          </p:cNvPr>
          <p:cNvSpPr/>
          <p:nvPr/>
        </p:nvSpPr>
        <p:spPr>
          <a:xfrm>
            <a:off x="4873884"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正方形/長方形 123">
            <a:extLst>
              <a:ext uri="{FF2B5EF4-FFF2-40B4-BE49-F238E27FC236}">
                <a16:creationId xmlns:a16="http://schemas.microsoft.com/office/drawing/2014/main" id="{EE817EB0-D17A-73E8-863C-7A19F5F1B93A}"/>
              </a:ext>
            </a:extLst>
          </p:cNvPr>
          <p:cNvSpPr/>
          <p:nvPr/>
        </p:nvSpPr>
        <p:spPr>
          <a:xfrm>
            <a:off x="4171163"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5" name="直線コネクタ 124">
            <a:extLst>
              <a:ext uri="{FF2B5EF4-FFF2-40B4-BE49-F238E27FC236}">
                <a16:creationId xmlns:a16="http://schemas.microsoft.com/office/drawing/2014/main" id="{61984885-2BBF-487B-DB6E-99E094B92A3B}"/>
              </a:ext>
            </a:extLst>
          </p:cNvPr>
          <p:cNvCxnSpPr>
            <a:cxnSpLocks/>
          </p:cNvCxnSpPr>
          <p:nvPr/>
        </p:nvCxnSpPr>
        <p:spPr>
          <a:xfrm>
            <a:off x="4958549" y="3172357"/>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26" name="直線コネクタ 125">
            <a:extLst>
              <a:ext uri="{FF2B5EF4-FFF2-40B4-BE49-F238E27FC236}">
                <a16:creationId xmlns:a16="http://schemas.microsoft.com/office/drawing/2014/main" id="{800D0DB5-B776-A7BF-CF87-1EFE8FE70CCC}"/>
              </a:ext>
            </a:extLst>
          </p:cNvPr>
          <p:cNvCxnSpPr>
            <a:cxnSpLocks/>
          </p:cNvCxnSpPr>
          <p:nvPr/>
        </p:nvCxnSpPr>
        <p:spPr>
          <a:xfrm flipV="1">
            <a:off x="5661282" y="3172357"/>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27" name="直線コネクタ 126">
            <a:extLst>
              <a:ext uri="{FF2B5EF4-FFF2-40B4-BE49-F238E27FC236}">
                <a16:creationId xmlns:a16="http://schemas.microsoft.com/office/drawing/2014/main" id="{92857BE4-C96A-A48F-3781-CD495D4AF1C1}"/>
              </a:ext>
            </a:extLst>
          </p:cNvPr>
          <p:cNvCxnSpPr>
            <a:cxnSpLocks/>
          </p:cNvCxnSpPr>
          <p:nvPr/>
        </p:nvCxnSpPr>
        <p:spPr>
          <a:xfrm flipV="1">
            <a:off x="5661282" y="3908956"/>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F2D67C48-9DE8-A755-4C51-C3312B2C81EC}"/>
              </a:ext>
            </a:extLst>
          </p:cNvPr>
          <p:cNvCxnSpPr>
            <a:cxnSpLocks/>
          </p:cNvCxnSpPr>
          <p:nvPr/>
        </p:nvCxnSpPr>
        <p:spPr>
          <a:xfrm>
            <a:off x="4958549" y="390895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29" name="直線コネクタ 128">
            <a:extLst>
              <a:ext uri="{FF2B5EF4-FFF2-40B4-BE49-F238E27FC236}">
                <a16:creationId xmlns:a16="http://schemas.microsoft.com/office/drawing/2014/main" id="{68F50707-227C-CB57-08BB-AACC1F3F6153}"/>
              </a:ext>
            </a:extLst>
          </p:cNvPr>
          <p:cNvCxnSpPr>
            <a:cxnSpLocks/>
          </p:cNvCxnSpPr>
          <p:nvPr/>
        </p:nvCxnSpPr>
        <p:spPr>
          <a:xfrm>
            <a:off x="4958549" y="4637089"/>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30" name="正方形/長方形 129">
            <a:extLst>
              <a:ext uri="{FF2B5EF4-FFF2-40B4-BE49-F238E27FC236}">
                <a16:creationId xmlns:a16="http://schemas.microsoft.com/office/drawing/2014/main" id="{2DD005A2-14D9-561E-B5AE-167A3B5A601D}"/>
              </a:ext>
            </a:extLst>
          </p:cNvPr>
          <p:cNvSpPr/>
          <p:nvPr/>
        </p:nvSpPr>
        <p:spPr>
          <a:xfrm>
            <a:off x="5597786"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正方形/長方形 130">
            <a:extLst>
              <a:ext uri="{FF2B5EF4-FFF2-40B4-BE49-F238E27FC236}">
                <a16:creationId xmlns:a16="http://schemas.microsoft.com/office/drawing/2014/main" id="{D4777DA8-F4E7-0C53-FE36-80581F8AA4A2}"/>
              </a:ext>
            </a:extLst>
          </p:cNvPr>
          <p:cNvSpPr/>
          <p:nvPr/>
        </p:nvSpPr>
        <p:spPr>
          <a:xfrm>
            <a:off x="5597785"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正方形/長方形 131">
            <a:extLst>
              <a:ext uri="{FF2B5EF4-FFF2-40B4-BE49-F238E27FC236}">
                <a16:creationId xmlns:a16="http://schemas.microsoft.com/office/drawing/2014/main" id="{FB34656F-8B32-AF6B-974F-C540832E7A21}"/>
              </a:ext>
            </a:extLst>
          </p:cNvPr>
          <p:cNvSpPr/>
          <p:nvPr/>
        </p:nvSpPr>
        <p:spPr>
          <a:xfrm>
            <a:off x="5597785"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3" name="直線コネクタ 132">
            <a:extLst>
              <a:ext uri="{FF2B5EF4-FFF2-40B4-BE49-F238E27FC236}">
                <a16:creationId xmlns:a16="http://schemas.microsoft.com/office/drawing/2014/main" id="{07C2961D-1E5A-CBA6-AA61-3BABD6BD0FE5}"/>
              </a:ext>
            </a:extLst>
          </p:cNvPr>
          <p:cNvCxnSpPr>
            <a:cxnSpLocks/>
          </p:cNvCxnSpPr>
          <p:nvPr/>
        </p:nvCxnSpPr>
        <p:spPr>
          <a:xfrm>
            <a:off x="4958549" y="1733023"/>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644A1ABF-47FE-BEF6-95BB-59D240F02DE7}"/>
              </a:ext>
            </a:extLst>
          </p:cNvPr>
          <p:cNvCxnSpPr>
            <a:cxnSpLocks/>
          </p:cNvCxnSpPr>
          <p:nvPr/>
        </p:nvCxnSpPr>
        <p:spPr>
          <a:xfrm flipV="1">
            <a:off x="5661282" y="1733023"/>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1198EFEC-A898-BD91-01EF-7DFD706A3489}"/>
              </a:ext>
            </a:extLst>
          </p:cNvPr>
          <p:cNvCxnSpPr>
            <a:cxnSpLocks/>
          </p:cNvCxnSpPr>
          <p:nvPr/>
        </p:nvCxnSpPr>
        <p:spPr>
          <a:xfrm flipV="1">
            <a:off x="5661282" y="2469622"/>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36" name="直線コネクタ 135">
            <a:extLst>
              <a:ext uri="{FF2B5EF4-FFF2-40B4-BE49-F238E27FC236}">
                <a16:creationId xmlns:a16="http://schemas.microsoft.com/office/drawing/2014/main" id="{839732D6-7B6A-2304-0935-89CED5CC92BA}"/>
              </a:ext>
            </a:extLst>
          </p:cNvPr>
          <p:cNvCxnSpPr>
            <a:cxnSpLocks/>
          </p:cNvCxnSpPr>
          <p:nvPr/>
        </p:nvCxnSpPr>
        <p:spPr>
          <a:xfrm>
            <a:off x="4958549" y="2469622"/>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37" name="正方形/長方形 136">
            <a:extLst>
              <a:ext uri="{FF2B5EF4-FFF2-40B4-BE49-F238E27FC236}">
                <a16:creationId xmlns:a16="http://schemas.microsoft.com/office/drawing/2014/main" id="{089285F4-0D26-3DC0-8FB6-19968C8C1E54}"/>
              </a:ext>
            </a:extLst>
          </p:cNvPr>
          <p:cNvSpPr/>
          <p:nvPr/>
        </p:nvSpPr>
        <p:spPr>
          <a:xfrm>
            <a:off x="5597786"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正方形/長方形 137">
            <a:extLst>
              <a:ext uri="{FF2B5EF4-FFF2-40B4-BE49-F238E27FC236}">
                <a16:creationId xmlns:a16="http://schemas.microsoft.com/office/drawing/2014/main" id="{E2EA642B-F68C-BB00-5427-9FAB8CC7BDF9}"/>
              </a:ext>
            </a:extLst>
          </p:cNvPr>
          <p:cNvSpPr/>
          <p:nvPr/>
        </p:nvSpPr>
        <p:spPr>
          <a:xfrm>
            <a:off x="5597785"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9" name="直線コネクタ 138">
            <a:extLst>
              <a:ext uri="{FF2B5EF4-FFF2-40B4-BE49-F238E27FC236}">
                <a16:creationId xmlns:a16="http://schemas.microsoft.com/office/drawing/2014/main" id="{062B0CB6-9093-1A39-E1C5-722A2B203438}"/>
              </a:ext>
            </a:extLst>
          </p:cNvPr>
          <p:cNvCxnSpPr>
            <a:cxnSpLocks/>
          </p:cNvCxnSpPr>
          <p:nvPr/>
        </p:nvCxnSpPr>
        <p:spPr>
          <a:xfrm>
            <a:off x="5673971" y="3172357"/>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F8B802BA-AD4D-9F1D-67A3-A263C67EADA6}"/>
              </a:ext>
            </a:extLst>
          </p:cNvPr>
          <p:cNvCxnSpPr>
            <a:cxnSpLocks/>
          </p:cNvCxnSpPr>
          <p:nvPr/>
        </p:nvCxnSpPr>
        <p:spPr>
          <a:xfrm flipV="1">
            <a:off x="6376704" y="3172357"/>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41" name="直線コネクタ 140">
            <a:extLst>
              <a:ext uri="{FF2B5EF4-FFF2-40B4-BE49-F238E27FC236}">
                <a16:creationId xmlns:a16="http://schemas.microsoft.com/office/drawing/2014/main" id="{C6EBA969-C97A-3E7A-1DA0-FF0804865EF1}"/>
              </a:ext>
            </a:extLst>
          </p:cNvPr>
          <p:cNvCxnSpPr>
            <a:cxnSpLocks/>
          </p:cNvCxnSpPr>
          <p:nvPr/>
        </p:nvCxnSpPr>
        <p:spPr>
          <a:xfrm flipV="1">
            <a:off x="6376704" y="3908956"/>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42" name="直線コネクタ 141">
            <a:extLst>
              <a:ext uri="{FF2B5EF4-FFF2-40B4-BE49-F238E27FC236}">
                <a16:creationId xmlns:a16="http://schemas.microsoft.com/office/drawing/2014/main" id="{4A90F13D-C3F7-9A90-A1AF-6C1E14510211}"/>
              </a:ext>
            </a:extLst>
          </p:cNvPr>
          <p:cNvCxnSpPr>
            <a:cxnSpLocks/>
          </p:cNvCxnSpPr>
          <p:nvPr/>
        </p:nvCxnSpPr>
        <p:spPr>
          <a:xfrm>
            <a:off x="5673971" y="390895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DE771C38-4821-C31B-647E-65A6A89CF8D7}"/>
              </a:ext>
            </a:extLst>
          </p:cNvPr>
          <p:cNvCxnSpPr>
            <a:cxnSpLocks/>
          </p:cNvCxnSpPr>
          <p:nvPr/>
        </p:nvCxnSpPr>
        <p:spPr>
          <a:xfrm>
            <a:off x="5673971" y="4637089"/>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4" name="正方形/長方形 143">
            <a:extLst>
              <a:ext uri="{FF2B5EF4-FFF2-40B4-BE49-F238E27FC236}">
                <a16:creationId xmlns:a16="http://schemas.microsoft.com/office/drawing/2014/main" id="{BDAB9BD5-8F39-EF5E-2870-A950F3B51D68}"/>
              </a:ext>
            </a:extLst>
          </p:cNvPr>
          <p:cNvSpPr/>
          <p:nvPr/>
        </p:nvSpPr>
        <p:spPr>
          <a:xfrm>
            <a:off x="6313208"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正方形/長方形 144">
            <a:extLst>
              <a:ext uri="{FF2B5EF4-FFF2-40B4-BE49-F238E27FC236}">
                <a16:creationId xmlns:a16="http://schemas.microsoft.com/office/drawing/2014/main" id="{EAA5C08B-CA27-1EDC-6C07-E2952D11B900}"/>
              </a:ext>
            </a:extLst>
          </p:cNvPr>
          <p:cNvSpPr/>
          <p:nvPr/>
        </p:nvSpPr>
        <p:spPr>
          <a:xfrm>
            <a:off x="6313207"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 name="正方形/長方形 145">
            <a:extLst>
              <a:ext uri="{FF2B5EF4-FFF2-40B4-BE49-F238E27FC236}">
                <a16:creationId xmlns:a16="http://schemas.microsoft.com/office/drawing/2014/main" id="{9B8FE088-54EA-0638-F8EC-65F0828926BC}"/>
              </a:ext>
            </a:extLst>
          </p:cNvPr>
          <p:cNvSpPr/>
          <p:nvPr/>
        </p:nvSpPr>
        <p:spPr>
          <a:xfrm>
            <a:off x="6313207"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7" name="直線コネクタ 146">
            <a:extLst>
              <a:ext uri="{FF2B5EF4-FFF2-40B4-BE49-F238E27FC236}">
                <a16:creationId xmlns:a16="http://schemas.microsoft.com/office/drawing/2014/main" id="{30B2EF3E-CBD9-F02C-55C3-0CF80808C927}"/>
              </a:ext>
            </a:extLst>
          </p:cNvPr>
          <p:cNvCxnSpPr>
            <a:cxnSpLocks/>
          </p:cNvCxnSpPr>
          <p:nvPr/>
        </p:nvCxnSpPr>
        <p:spPr>
          <a:xfrm>
            <a:off x="5673971" y="1733023"/>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直線コネクタ 147">
            <a:extLst>
              <a:ext uri="{FF2B5EF4-FFF2-40B4-BE49-F238E27FC236}">
                <a16:creationId xmlns:a16="http://schemas.microsoft.com/office/drawing/2014/main" id="{D456F11D-5824-05A2-DAF6-26FA6F23C399}"/>
              </a:ext>
            </a:extLst>
          </p:cNvPr>
          <p:cNvCxnSpPr>
            <a:cxnSpLocks/>
          </p:cNvCxnSpPr>
          <p:nvPr/>
        </p:nvCxnSpPr>
        <p:spPr>
          <a:xfrm flipV="1">
            <a:off x="6376704" y="1733023"/>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B8E2EF36-D8E8-F96D-2904-923723C18728}"/>
              </a:ext>
            </a:extLst>
          </p:cNvPr>
          <p:cNvCxnSpPr>
            <a:cxnSpLocks/>
          </p:cNvCxnSpPr>
          <p:nvPr/>
        </p:nvCxnSpPr>
        <p:spPr>
          <a:xfrm flipV="1">
            <a:off x="6376704" y="2469622"/>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50" name="直線コネクタ 149">
            <a:extLst>
              <a:ext uri="{FF2B5EF4-FFF2-40B4-BE49-F238E27FC236}">
                <a16:creationId xmlns:a16="http://schemas.microsoft.com/office/drawing/2014/main" id="{1378243F-BE53-FEFA-0753-ABC79F20E252}"/>
              </a:ext>
            </a:extLst>
          </p:cNvPr>
          <p:cNvCxnSpPr>
            <a:cxnSpLocks/>
          </p:cNvCxnSpPr>
          <p:nvPr/>
        </p:nvCxnSpPr>
        <p:spPr>
          <a:xfrm>
            <a:off x="5673971" y="2469622"/>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51" name="正方形/長方形 150">
            <a:extLst>
              <a:ext uri="{FF2B5EF4-FFF2-40B4-BE49-F238E27FC236}">
                <a16:creationId xmlns:a16="http://schemas.microsoft.com/office/drawing/2014/main" id="{BD547C8E-D14B-1BBE-D373-F49EA6AB4754}"/>
              </a:ext>
            </a:extLst>
          </p:cNvPr>
          <p:cNvSpPr/>
          <p:nvPr/>
        </p:nvSpPr>
        <p:spPr>
          <a:xfrm>
            <a:off x="6313208"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正方形/長方形 151">
            <a:extLst>
              <a:ext uri="{FF2B5EF4-FFF2-40B4-BE49-F238E27FC236}">
                <a16:creationId xmlns:a16="http://schemas.microsoft.com/office/drawing/2014/main" id="{A8A6D9DA-E763-2462-13D3-208CA998A6BF}"/>
              </a:ext>
            </a:extLst>
          </p:cNvPr>
          <p:cNvSpPr/>
          <p:nvPr/>
        </p:nvSpPr>
        <p:spPr>
          <a:xfrm>
            <a:off x="6313207"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3" name="直線コネクタ 152">
            <a:extLst>
              <a:ext uri="{FF2B5EF4-FFF2-40B4-BE49-F238E27FC236}">
                <a16:creationId xmlns:a16="http://schemas.microsoft.com/office/drawing/2014/main" id="{94BCD3D9-D06E-B13E-51FA-3031C0454FE1}"/>
              </a:ext>
            </a:extLst>
          </p:cNvPr>
          <p:cNvCxnSpPr>
            <a:cxnSpLocks/>
          </p:cNvCxnSpPr>
          <p:nvPr/>
        </p:nvCxnSpPr>
        <p:spPr>
          <a:xfrm>
            <a:off x="6408450" y="3172357"/>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54" name="直線コネクタ 153">
            <a:extLst>
              <a:ext uri="{FF2B5EF4-FFF2-40B4-BE49-F238E27FC236}">
                <a16:creationId xmlns:a16="http://schemas.microsoft.com/office/drawing/2014/main" id="{5E1E609C-94D7-D373-173E-4FB3D5D3AE71}"/>
              </a:ext>
            </a:extLst>
          </p:cNvPr>
          <p:cNvCxnSpPr>
            <a:cxnSpLocks/>
          </p:cNvCxnSpPr>
          <p:nvPr/>
        </p:nvCxnSpPr>
        <p:spPr>
          <a:xfrm flipV="1">
            <a:off x="7111183" y="3172357"/>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1856FD33-94C5-A8FA-C18B-FD8BDB89FC38}"/>
              </a:ext>
            </a:extLst>
          </p:cNvPr>
          <p:cNvCxnSpPr>
            <a:cxnSpLocks/>
          </p:cNvCxnSpPr>
          <p:nvPr/>
        </p:nvCxnSpPr>
        <p:spPr>
          <a:xfrm flipV="1">
            <a:off x="7111183" y="3908956"/>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A8037FB7-732F-F369-5AC9-5E0152C65887}"/>
              </a:ext>
            </a:extLst>
          </p:cNvPr>
          <p:cNvCxnSpPr>
            <a:cxnSpLocks/>
          </p:cNvCxnSpPr>
          <p:nvPr/>
        </p:nvCxnSpPr>
        <p:spPr>
          <a:xfrm>
            <a:off x="6408450" y="390895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57" name="直線コネクタ 156">
            <a:extLst>
              <a:ext uri="{FF2B5EF4-FFF2-40B4-BE49-F238E27FC236}">
                <a16:creationId xmlns:a16="http://schemas.microsoft.com/office/drawing/2014/main" id="{68504D43-1F61-73EC-5B1B-483C51116F8D}"/>
              </a:ext>
            </a:extLst>
          </p:cNvPr>
          <p:cNvCxnSpPr>
            <a:cxnSpLocks/>
          </p:cNvCxnSpPr>
          <p:nvPr/>
        </p:nvCxnSpPr>
        <p:spPr>
          <a:xfrm>
            <a:off x="6408450" y="4637089"/>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58" name="正方形/長方形 157">
            <a:extLst>
              <a:ext uri="{FF2B5EF4-FFF2-40B4-BE49-F238E27FC236}">
                <a16:creationId xmlns:a16="http://schemas.microsoft.com/office/drawing/2014/main" id="{CB83C10A-2CAE-D9F2-E7F8-E1FFFEFBFA4C}"/>
              </a:ext>
            </a:extLst>
          </p:cNvPr>
          <p:cNvSpPr/>
          <p:nvPr/>
        </p:nvSpPr>
        <p:spPr>
          <a:xfrm>
            <a:off x="7047687"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正方形/長方形 158">
            <a:extLst>
              <a:ext uri="{FF2B5EF4-FFF2-40B4-BE49-F238E27FC236}">
                <a16:creationId xmlns:a16="http://schemas.microsoft.com/office/drawing/2014/main" id="{A3AC4EBE-3495-7B3D-C654-BA3BB5E9FD27}"/>
              </a:ext>
            </a:extLst>
          </p:cNvPr>
          <p:cNvSpPr/>
          <p:nvPr/>
        </p:nvSpPr>
        <p:spPr>
          <a:xfrm>
            <a:off x="7047686"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0" name="正方形/長方形 159">
            <a:extLst>
              <a:ext uri="{FF2B5EF4-FFF2-40B4-BE49-F238E27FC236}">
                <a16:creationId xmlns:a16="http://schemas.microsoft.com/office/drawing/2014/main" id="{D24620B8-FC3F-8CA4-C867-5320CEBAEC74}"/>
              </a:ext>
            </a:extLst>
          </p:cNvPr>
          <p:cNvSpPr/>
          <p:nvPr/>
        </p:nvSpPr>
        <p:spPr>
          <a:xfrm>
            <a:off x="7047686"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1" name="直線コネクタ 160">
            <a:extLst>
              <a:ext uri="{FF2B5EF4-FFF2-40B4-BE49-F238E27FC236}">
                <a16:creationId xmlns:a16="http://schemas.microsoft.com/office/drawing/2014/main" id="{87D5E5F0-2115-6A79-25C7-E11CF06A6BD4}"/>
              </a:ext>
            </a:extLst>
          </p:cNvPr>
          <p:cNvCxnSpPr>
            <a:cxnSpLocks/>
          </p:cNvCxnSpPr>
          <p:nvPr/>
        </p:nvCxnSpPr>
        <p:spPr>
          <a:xfrm>
            <a:off x="6408450" y="1733023"/>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2" name="直線コネクタ 161">
            <a:extLst>
              <a:ext uri="{FF2B5EF4-FFF2-40B4-BE49-F238E27FC236}">
                <a16:creationId xmlns:a16="http://schemas.microsoft.com/office/drawing/2014/main" id="{89BA291C-EE60-EFA9-1386-CE130A338F8D}"/>
              </a:ext>
            </a:extLst>
          </p:cNvPr>
          <p:cNvCxnSpPr>
            <a:cxnSpLocks/>
          </p:cNvCxnSpPr>
          <p:nvPr/>
        </p:nvCxnSpPr>
        <p:spPr>
          <a:xfrm flipV="1">
            <a:off x="7111183" y="1733023"/>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63" name="直線コネクタ 162">
            <a:extLst>
              <a:ext uri="{FF2B5EF4-FFF2-40B4-BE49-F238E27FC236}">
                <a16:creationId xmlns:a16="http://schemas.microsoft.com/office/drawing/2014/main" id="{20405151-257D-04FB-F030-6ED7FA576B81}"/>
              </a:ext>
            </a:extLst>
          </p:cNvPr>
          <p:cNvCxnSpPr>
            <a:cxnSpLocks/>
          </p:cNvCxnSpPr>
          <p:nvPr/>
        </p:nvCxnSpPr>
        <p:spPr>
          <a:xfrm flipV="1">
            <a:off x="7111183" y="2469622"/>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4" name="直線コネクタ 163">
            <a:extLst>
              <a:ext uri="{FF2B5EF4-FFF2-40B4-BE49-F238E27FC236}">
                <a16:creationId xmlns:a16="http://schemas.microsoft.com/office/drawing/2014/main" id="{7D925373-853A-1BE5-891F-575997A9EE48}"/>
              </a:ext>
            </a:extLst>
          </p:cNvPr>
          <p:cNvCxnSpPr>
            <a:cxnSpLocks/>
          </p:cNvCxnSpPr>
          <p:nvPr/>
        </p:nvCxnSpPr>
        <p:spPr>
          <a:xfrm>
            <a:off x="6408450" y="2469622"/>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65" name="正方形/長方形 164">
            <a:extLst>
              <a:ext uri="{FF2B5EF4-FFF2-40B4-BE49-F238E27FC236}">
                <a16:creationId xmlns:a16="http://schemas.microsoft.com/office/drawing/2014/main" id="{0FA11344-9872-4596-1205-812C349C8BBA}"/>
              </a:ext>
            </a:extLst>
          </p:cNvPr>
          <p:cNvSpPr/>
          <p:nvPr/>
        </p:nvSpPr>
        <p:spPr>
          <a:xfrm>
            <a:off x="7047687"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6" name="正方形/長方形 165">
            <a:extLst>
              <a:ext uri="{FF2B5EF4-FFF2-40B4-BE49-F238E27FC236}">
                <a16:creationId xmlns:a16="http://schemas.microsoft.com/office/drawing/2014/main" id="{F0651739-1E43-25FF-CEFF-1735A1CECB71}"/>
              </a:ext>
            </a:extLst>
          </p:cNvPr>
          <p:cNvSpPr/>
          <p:nvPr/>
        </p:nvSpPr>
        <p:spPr>
          <a:xfrm>
            <a:off x="7047686"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7" name="テキスト ボックス 166">
            <a:extLst>
              <a:ext uri="{FF2B5EF4-FFF2-40B4-BE49-F238E27FC236}">
                <a16:creationId xmlns:a16="http://schemas.microsoft.com/office/drawing/2014/main" id="{70219075-9DC7-B384-5F38-83CBAE6CA352}"/>
              </a:ext>
            </a:extLst>
          </p:cNvPr>
          <p:cNvSpPr txBox="1"/>
          <p:nvPr/>
        </p:nvSpPr>
        <p:spPr>
          <a:xfrm>
            <a:off x="6482462" y="1922572"/>
            <a:ext cx="586460" cy="369332"/>
          </a:xfrm>
          <a:prstGeom prst="rect">
            <a:avLst/>
          </a:prstGeom>
          <a:noFill/>
        </p:spPr>
        <p:txBody>
          <a:bodyPr wrap="square" rtlCol="0">
            <a:spAutoFit/>
          </a:bodyPr>
          <a:lstStyle/>
          <a:p>
            <a:r>
              <a:rPr kumimoji="1" lang="en-US" altLang="ja-JP" dirty="0"/>
              <a:t>  0</a:t>
            </a:r>
            <a:endParaRPr kumimoji="1" lang="ja-JP" altLang="en-US" dirty="0"/>
          </a:p>
        </p:txBody>
      </p:sp>
      <p:sp>
        <p:nvSpPr>
          <p:cNvPr id="168" name="テキスト ボックス 167">
            <a:extLst>
              <a:ext uri="{FF2B5EF4-FFF2-40B4-BE49-F238E27FC236}">
                <a16:creationId xmlns:a16="http://schemas.microsoft.com/office/drawing/2014/main" id="{2E29423A-0AC5-AE8F-849E-8A33A9F41BDF}"/>
              </a:ext>
            </a:extLst>
          </p:cNvPr>
          <p:cNvSpPr txBox="1"/>
          <p:nvPr/>
        </p:nvSpPr>
        <p:spPr>
          <a:xfrm>
            <a:off x="6447719" y="2627857"/>
            <a:ext cx="602317" cy="369332"/>
          </a:xfrm>
          <a:prstGeom prst="rect">
            <a:avLst/>
          </a:prstGeom>
          <a:noFill/>
        </p:spPr>
        <p:txBody>
          <a:bodyPr wrap="square" rtlCol="0">
            <a:spAutoFit/>
          </a:bodyPr>
          <a:lstStyle/>
          <a:p>
            <a:r>
              <a:rPr kumimoji="1" lang="en-US" altLang="ja-JP" dirty="0"/>
              <a:t>255</a:t>
            </a:r>
            <a:endParaRPr kumimoji="1" lang="ja-JP" altLang="en-US" dirty="0"/>
          </a:p>
        </p:txBody>
      </p:sp>
      <p:sp>
        <p:nvSpPr>
          <p:cNvPr id="169" name="テキスト ボックス 168">
            <a:extLst>
              <a:ext uri="{FF2B5EF4-FFF2-40B4-BE49-F238E27FC236}">
                <a16:creationId xmlns:a16="http://schemas.microsoft.com/office/drawing/2014/main" id="{0142E44B-74C4-C4DF-78BE-536FC5323B96}"/>
              </a:ext>
            </a:extLst>
          </p:cNvPr>
          <p:cNvSpPr txBox="1"/>
          <p:nvPr/>
        </p:nvSpPr>
        <p:spPr>
          <a:xfrm>
            <a:off x="6470746" y="3356328"/>
            <a:ext cx="566893" cy="369332"/>
          </a:xfrm>
          <a:prstGeom prst="rect">
            <a:avLst/>
          </a:prstGeom>
          <a:noFill/>
        </p:spPr>
        <p:txBody>
          <a:bodyPr wrap="square" rtlCol="0">
            <a:spAutoFit/>
          </a:bodyPr>
          <a:lstStyle/>
          <a:p>
            <a:r>
              <a:rPr kumimoji="1" lang="en-US" altLang="ja-JP" dirty="0"/>
              <a:t>255</a:t>
            </a:r>
            <a:endParaRPr kumimoji="1" lang="ja-JP" altLang="en-US" dirty="0"/>
          </a:p>
        </p:txBody>
      </p:sp>
      <p:sp>
        <p:nvSpPr>
          <p:cNvPr id="170" name="テキスト ボックス 169">
            <a:extLst>
              <a:ext uri="{FF2B5EF4-FFF2-40B4-BE49-F238E27FC236}">
                <a16:creationId xmlns:a16="http://schemas.microsoft.com/office/drawing/2014/main" id="{0DA6C794-F0D1-1CDB-412F-43B994F3EB28}"/>
              </a:ext>
            </a:extLst>
          </p:cNvPr>
          <p:cNvSpPr txBox="1"/>
          <p:nvPr/>
        </p:nvSpPr>
        <p:spPr>
          <a:xfrm>
            <a:off x="6468964" y="4109523"/>
            <a:ext cx="576925" cy="369332"/>
          </a:xfrm>
          <a:prstGeom prst="rect">
            <a:avLst/>
          </a:prstGeom>
          <a:noFill/>
        </p:spPr>
        <p:txBody>
          <a:bodyPr wrap="square" rtlCol="0">
            <a:spAutoFit/>
          </a:bodyPr>
          <a:lstStyle/>
          <a:p>
            <a:r>
              <a:rPr kumimoji="1" lang="en-US" altLang="ja-JP" dirty="0"/>
              <a:t>255</a:t>
            </a:r>
            <a:endParaRPr kumimoji="1" lang="ja-JP" altLang="en-US" dirty="0"/>
          </a:p>
        </p:txBody>
      </p:sp>
      <p:sp>
        <p:nvSpPr>
          <p:cNvPr id="171" name="テキスト ボックス 170">
            <a:extLst>
              <a:ext uri="{FF2B5EF4-FFF2-40B4-BE49-F238E27FC236}">
                <a16:creationId xmlns:a16="http://schemas.microsoft.com/office/drawing/2014/main" id="{1ED28666-0ED8-815A-5DFA-D9E481764862}"/>
              </a:ext>
            </a:extLst>
          </p:cNvPr>
          <p:cNvSpPr txBox="1"/>
          <p:nvPr/>
        </p:nvSpPr>
        <p:spPr>
          <a:xfrm>
            <a:off x="4216380" y="5289024"/>
            <a:ext cx="2947481" cy="369332"/>
          </a:xfrm>
          <a:prstGeom prst="rect">
            <a:avLst/>
          </a:prstGeom>
          <a:noFill/>
        </p:spPr>
        <p:txBody>
          <a:bodyPr wrap="square" rtlCol="0">
            <a:spAutoFit/>
          </a:bodyPr>
          <a:lstStyle/>
          <a:p>
            <a:r>
              <a:rPr kumimoji="1" lang="ja-JP" altLang="en-US" dirty="0"/>
              <a:t>ゴール座標を</a:t>
            </a:r>
            <a:r>
              <a:rPr kumimoji="1" lang="en-US" altLang="ja-JP" dirty="0"/>
              <a:t>0</a:t>
            </a:r>
            <a:r>
              <a:rPr kumimoji="1" lang="ja-JP" altLang="en-US" dirty="0"/>
              <a:t>にする</a:t>
            </a:r>
          </a:p>
        </p:txBody>
      </p:sp>
      <p:sp>
        <p:nvSpPr>
          <p:cNvPr id="172" name="テキスト ボックス 171">
            <a:extLst>
              <a:ext uri="{FF2B5EF4-FFF2-40B4-BE49-F238E27FC236}">
                <a16:creationId xmlns:a16="http://schemas.microsoft.com/office/drawing/2014/main" id="{1CEA904D-2DC9-2578-4AEE-CEE18AAB8A3A}"/>
              </a:ext>
            </a:extLst>
          </p:cNvPr>
          <p:cNvSpPr txBox="1"/>
          <p:nvPr/>
        </p:nvSpPr>
        <p:spPr>
          <a:xfrm>
            <a:off x="5730199" y="1926432"/>
            <a:ext cx="589518" cy="369332"/>
          </a:xfrm>
          <a:prstGeom prst="rect">
            <a:avLst/>
          </a:prstGeom>
          <a:noFill/>
        </p:spPr>
        <p:txBody>
          <a:bodyPr wrap="square" rtlCol="0">
            <a:spAutoFit/>
          </a:bodyPr>
          <a:lstStyle/>
          <a:p>
            <a:r>
              <a:rPr lang="en-US" altLang="ja-JP" dirty="0"/>
              <a:t>255</a:t>
            </a:r>
            <a:endParaRPr kumimoji="1" lang="ja-JP" altLang="en-US" dirty="0"/>
          </a:p>
        </p:txBody>
      </p:sp>
      <p:sp>
        <p:nvSpPr>
          <p:cNvPr id="173" name="テキスト ボックス 172">
            <a:extLst>
              <a:ext uri="{FF2B5EF4-FFF2-40B4-BE49-F238E27FC236}">
                <a16:creationId xmlns:a16="http://schemas.microsoft.com/office/drawing/2014/main" id="{5DF854CA-94F8-63AB-B9B6-C68750520C61}"/>
              </a:ext>
            </a:extLst>
          </p:cNvPr>
          <p:cNvSpPr txBox="1"/>
          <p:nvPr/>
        </p:nvSpPr>
        <p:spPr>
          <a:xfrm>
            <a:off x="5724777" y="2612233"/>
            <a:ext cx="602317" cy="369332"/>
          </a:xfrm>
          <a:prstGeom prst="rect">
            <a:avLst/>
          </a:prstGeom>
          <a:noFill/>
        </p:spPr>
        <p:txBody>
          <a:bodyPr wrap="square" rtlCol="0">
            <a:spAutoFit/>
          </a:bodyPr>
          <a:lstStyle/>
          <a:p>
            <a:r>
              <a:rPr kumimoji="1" lang="en-US" altLang="ja-JP" dirty="0"/>
              <a:t>255</a:t>
            </a:r>
            <a:endParaRPr kumimoji="1" lang="ja-JP" altLang="en-US" dirty="0"/>
          </a:p>
        </p:txBody>
      </p:sp>
      <p:sp>
        <p:nvSpPr>
          <p:cNvPr id="174" name="テキスト ボックス 173">
            <a:extLst>
              <a:ext uri="{FF2B5EF4-FFF2-40B4-BE49-F238E27FC236}">
                <a16:creationId xmlns:a16="http://schemas.microsoft.com/office/drawing/2014/main" id="{4EA980BE-1AEA-5B03-E20C-E1F3C4815E85}"/>
              </a:ext>
            </a:extLst>
          </p:cNvPr>
          <p:cNvSpPr txBox="1"/>
          <p:nvPr/>
        </p:nvSpPr>
        <p:spPr>
          <a:xfrm>
            <a:off x="5747804" y="3340704"/>
            <a:ext cx="566893" cy="369332"/>
          </a:xfrm>
          <a:prstGeom prst="rect">
            <a:avLst/>
          </a:prstGeom>
          <a:noFill/>
        </p:spPr>
        <p:txBody>
          <a:bodyPr wrap="square" rtlCol="0">
            <a:spAutoFit/>
          </a:bodyPr>
          <a:lstStyle/>
          <a:p>
            <a:r>
              <a:rPr kumimoji="1" lang="en-US" altLang="ja-JP" dirty="0"/>
              <a:t>255</a:t>
            </a:r>
            <a:endParaRPr kumimoji="1" lang="ja-JP" altLang="en-US" dirty="0"/>
          </a:p>
        </p:txBody>
      </p:sp>
      <p:sp>
        <p:nvSpPr>
          <p:cNvPr id="175" name="テキスト ボックス 174">
            <a:extLst>
              <a:ext uri="{FF2B5EF4-FFF2-40B4-BE49-F238E27FC236}">
                <a16:creationId xmlns:a16="http://schemas.microsoft.com/office/drawing/2014/main" id="{F8458BC0-BFEF-2B50-C0E5-8D162F7DFD97}"/>
              </a:ext>
            </a:extLst>
          </p:cNvPr>
          <p:cNvSpPr txBox="1"/>
          <p:nvPr/>
        </p:nvSpPr>
        <p:spPr>
          <a:xfrm>
            <a:off x="5746022" y="4093899"/>
            <a:ext cx="576925" cy="369332"/>
          </a:xfrm>
          <a:prstGeom prst="rect">
            <a:avLst/>
          </a:prstGeom>
          <a:noFill/>
        </p:spPr>
        <p:txBody>
          <a:bodyPr wrap="square" rtlCol="0">
            <a:spAutoFit/>
          </a:bodyPr>
          <a:lstStyle/>
          <a:p>
            <a:r>
              <a:rPr kumimoji="1" lang="en-US" altLang="ja-JP" dirty="0"/>
              <a:t>255</a:t>
            </a:r>
            <a:endParaRPr kumimoji="1" lang="ja-JP" altLang="en-US" dirty="0"/>
          </a:p>
        </p:txBody>
      </p:sp>
      <p:sp>
        <p:nvSpPr>
          <p:cNvPr id="176" name="テキスト ボックス 175">
            <a:extLst>
              <a:ext uri="{FF2B5EF4-FFF2-40B4-BE49-F238E27FC236}">
                <a16:creationId xmlns:a16="http://schemas.microsoft.com/office/drawing/2014/main" id="{C4F0B4BE-1A6A-BDBB-3DDF-2C3C8B18EDE0}"/>
              </a:ext>
            </a:extLst>
          </p:cNvPr>
          <p:cNvSpPr txBox="1"/>
          <p:nvPr/>
        </p:nvSpPr>
        <p:spPr>
          <a:xfrm>
            <a:off x="5026157" y="1926432"/>
            <a:ext cx="589518" cy="369332"/>
          </a:xfrm>
          <a:prstGeom prst="rect">
            <a:avLst/>
          </a:prstGeom>
          <a:noFill/>
        </p:spPr>
        <p:txBody>
          <a:bodyPr wrap="square" rtlCol="0">
            <a:spAutoFit/>
          </a:bodyPr>
          <a:lstStyle/>
          <a:p>
            <a:r>
              <a:rPr lang="en-US" altLang="ja-JP" dirty="0"/>
              <a:t>255</a:t>
            </a:r>
            <a:endParaRPr kumimoji="1" lang="ja-JP" altLang="en-US" dirty="0"/>
          </a:p>
        </p:txBody>
      </p:sp>
      <p:sp>
        <p:nvSpPr>
          <p:cNvPr id="177" name="テキスト ボックス 176">
            <a:extLst>
              <a:ext uri="{FF2B5EF4-FFF2-40B4-BE49-F238E27FC236}">
                <a16:creationId xmlns:a16="http://schemas.microsoft.com/office/drawing/2014/main" id="{388D2AB4-BB56-462E-64D6-7E076646706C}"/>
              </a:ext>
            </a:extLst>
          </p:cNvPr>
          <p:cNvSpPr txBox="1"/>
          <p:nvPr/>
        </p:nvSpPr>
        <p:spPr>
          <a:xfrm>
            <a:off x="5020735" y="2612233"/>
            <a:ext cx="602317" cy="369332"/>
          </a:xfrm>
          <a:prstGeom prst="rect">
            <a:avLst/>
          </a:prstGeom>
          <a:noFill/>
        </p:spPr>
        <p:txBody>
          <a:bodyPr wrap="square" rtlCol="0">
            <a:spAutoFit/>
          </a:bodyPr>
          <a:lstStyle/>
          <a:p>
            <a:r>
              <a:rPr kumimoji="1" lang="en-US" altLang="ja-JP" dirty="0"/>
              <a:t>255</a:t>
            </a:r>
            <a:endParaRPr kumimoji="1" lang="ja-JP" altLang="en-US" dirty="0"/>
          </a:p>
        </p:txBody>
      </p:sp>
      <p:sp>
        <p:nvSpPr>
          <p:cNvPr id="178" name="テキスト ボックス 177">
            <a:extLst>
              <a:ext uri="{FF2B5EF4-FFF2-40B4-BE49-F238E27FC236}">
                <a16:creationId xmlns:a16="http://schemas.microsoft.com/office/drawing/2014/main" id="{4AD4BF3D-58A3-8213-D41F-EA74B21F629F}"/>
              </a:ext>
            </a:extLst>
          </p:cNvPr>
          <p:cNvSpPr txBox="1"/>
          <p:nvPr/>
        </p:nvSpPr>
        <p:spPr>
          <a:xfrm>
            <a:off x="5043762" y="3340704"/>
            <a:ext cx="566893" cy="369332"/>
          </a:xfrm>
          <a:prstGeom prst="rect">
            <a:avLst/>
          </a:prstGeom>
          <a:noFill/>
        </p:spPr>
        <p:txBody>
          <a:bodyPr wrap="square" rtlCol="0">
            <a:spAutoFit/>
          </a:bodyPr>
          <a:lstStyle/>
          <a:p>
            <a:r>
              <a:rPr kumimoji="1" lang="en-US" altLang="ja-JP" dirty="0"/>
              <a:t>255</a:t>
            </a:r>
            <a:endParaRPr kumimoji="1" lang="ja-JP" altLang="en-US" dirty="0"/>
          </a:p>
        </p:txBody>
      </p:sp>
      <p:sp>
        <p:nvSpPr>
          <p:cNvPr id="179" name="テキスト ボックス 178">
            <a:extLst>
              <a:ext uri="{FF2B5EF4-FFF2-40B4-BE49-F238E27FC236}">
                <a16:creationId xmlns:a16="http://schemas.microsoft.com/office/drawing/2014/main" id="{B8319DA9-0B46-EFBE-E67B-2C047C01AB5D}"/>
              </a:ext>
            </a:extLst>
          </p:cNvPr>
          <p:cNvSpPr txBox="1"/>
          <p:nvPr/>
        </p:nvSpPr>
        <p:spPr>
          <a:xfrm>
            <a:off x="5041980" y="4093899"/>
            <a:ext cx="576925" cy="369332"/>
          </a:xfrm>
          <a:prstGeom prst="rect">
            <a:avLst/>
          </a:prstGeom>
          <a:noFill/>
        </p:spPr>
        <p:txBody>
          <a:bodyPr wrap="square" rtlCol="0">
            <a:spAutoFit/>
          </a:bodyPr>
          <a:lstStyle/>
          <a:p>
            <a:r>
              <a:rPr kumimoji="1" lang="en-US" altLang="ja-JP" dirty="0"/>
              <a:t>255</a:t>
            </a:r>
            <a:endParaRPr kumimoji="1" lang="ja-JP" altLang="en-US" dirty="0"/>
          </a:p>
        </p:txBody>
      </p:sp>
      <p:sp>
        <p:nvSpPr>
          <p:cNvPr id="180" name="テキスト ボックス 179">
            <a:extLst>
              <a:ext uri="{FF2B5EF4-FFF2-40B4-BE49-F238E27FC236}">
                <a16:creationId xmlns:a16="http://schemas.microsoft.com/office/drawing/2014/main" id="{057B4AC3-D3A5-8163-E326-AF2B0F3D7FAA}"/>
              </a:ext>
            </a:extLst>
          </p:cNvPr>
          <p:cNvSpPr txBox="1"/>
          <p:nvPr/>
        </p:nvSpPr>
        <p:spPr>
          <a:xfrm>
            <a:off x="4302731" y="1934336"/>
            <a:ext cx="589518" cy="369332"/>
          </a:xfrm>
          <a:prstGeom prst="rect">
            <a:avLst/>
          </a:prstGeom>
          <a:noFill/>
        </p:spPr>
        <p:txBody>
          <a:bodyPr wrap="square" rtlCol="0">
            <a:spAutoFit/>
          </a:bodyPr>
          <a:lstStyle/>
          <a:p>
            <a:r>
              <a:rPr lang="en-US" altLang="ja-JP" dirty="0"/>
              <a:t>255</a:t>
            </a:r>
            <a:endParaRPr kumimoji="1" lang="ja-JP" altLang="en-US" dirty="0"/>
          </a:p>
        </p:txBody>
      </p:sp>
      <p:sp>
        <p:nvSpPr>
          <p:cNvPr id="181" name="テキスト ボックス 180">
            <a:extLst>
              <a:ext uri="{FF2B5EF4-FFF2-40B4-BE49-F238E27FC236}">
                <a16:creationId xmlns:a16="http://schemas.microsoft.com/office/drawing/2014/main" id="{F6935080-F03C-0016-6BC6-31238797C19A}"/>
              </a:ext>
            </a:extLst>
          </p:cNvPr>
          <p:cNvSpPr txBox="1"/>
          <p:nvPr/>
        </p:nvSpPr>
        <p:spPr>
          <a:xfrm>
            <a:off x="4297309" y="2620137"/>
            <a:ext cx="602317" cy="369332"/>
          </a:xfrm>
          <a:prstGeom prst="rect">
            <a:avLst/>
          </a:prstGeom>
          <a:noFill/>
        </p:spPr>
        <p:txBody>
          <a:bodyPr wrap="square" rtlCol="0">
            <a:spAutoFit/>
          </a:bodyPr>
          <a:lstStyle/>
          <a:p>
            <a:r>
              <a:rPr kumimoji="1" lang="en-US" altLang="ja-JP" dirty="0"/>
              <a:t>255</a:t>
            </a:r>
            <a:endParaRPr kumimoji="1" lang="ja-JP" altLang="en-US" dirty="0"/>
          </a:p>
        </p:txBody>
      </p:sp>
      <p:sp>
        <p:nvSpPr>
          <p:cNvPr id="182" name="テキスト ボックス 181">
            <a:extLst>
              <a:ext uri="{FF2B5EF4-FFF2-40B4-BE49-F238E27FC236}">
                <a16:creationId xmlns:a16="http://schemas.microsoft.com/office/drawing/2014/main" id="{61BB5523-994F-9E43-247F-7DF88B8952EF}"/>
              </a:ext>
            </a:extLst>
          </p:cNvPr>
          <p:cNvSpPr txBox="1"/>
          <p:nvPr/>
        </p:nvSpPr>
        <p:spPr>
          <a:xfrm>
            <a:off x="4320336" y="3348608"/>
            <a:ext cx="566893" cy="369332"/>
          </a:xfrm>
          <a:prstGeom prst="rect">
            <a:avLst/>
          </a:prstGeom>
          <a:noFill/>
        </p:spPr>
        <p:txBody>
          <a:bodyPr wrap="square" rtlCol="0">
            <a:spAutoFit/>
          </a:bodyPr>
          <a:lstStyle/>
          <a:p>
            <a:r>
              <a:rPr kumimoji="1" lang="en-US" altLang="ja-JP" dirty="0"/>
              <a:t>255</a:t>
            </a:r>
            <a:endParaRPr kumimoji="1" lang="ja-JP" altLang="en-US" dirty="0"/>
          </a:p>
        </p:txBody>
      </p:sp>
      <p:sp>
        <p:nvSpPr>
          <p:cNvPr id="183" name="テキスト ボックス 182">
            <a:extLst>
              <a:ext uri="{FF2B5EF4-FFF2-40B4-BE49-F238E27FC236}">
                <a16:creationId xmlns:a16="http://schemas.microsoft.com/office/drawing/2014/main" id="{197EBA6C-4E92-1185-8D0C-A2DCE7C1419D}"/>
              </a:ext>
            </a:extLst>
          </p:cNvPr>
          <p:cNvSpPr txBox="1"/>
          <p:nvPr/>
        </p:nvSpPr>
        <p:spPr>
          <a:xfrm>
            <a:off x="4318554" y="4101803"/>
            <a:ext cx="576925" cy="369332"/>
          </a:xfrm>
          <a:prstGeom prst="rect">
            <a:avLst/>
          </a:prstGeom>
          <a:noFill/>
        </p:spPr>
        <p:txBody>
          <a:bodyPr wrap="square" rtlCol="0">
            <a:spAutoFit/>
          </a:bodyPr>
          <a:lstStyle/>
          <a:p>
            <a:r>
              <a:rPr kumimoji="1" lang="en-US" altLang="ja-JP" dirty="0"/>
              <a:t>255</a:t>
            </a:r>
            <a:endParaRPr kumimoji="1" lang="ja-JP" altLang="en-US" dirty="0"/>
          </a:p>
        </p:txBody>
      </p:sp>
      <p:cxnSp>
        <p:nvCxnSpPr>
          <p:cNvPr id="184" name="直線コネクタ 183">
            <a:extLst>
              <a:ext uri="{FF2B5EF4-FFF2-40B4-BE49-F238E27FC236}">
                <a16:creationId xmlns:a16="http://schemas.microsoft.com/office/drawing/2014/main" id="{04BAF7E1-C360-B54F-2BE7-9FEC7907172A}"/>
              </a:ext>
            </a:extLst>
          </p:cNvPr>
          <p:cNvCxnSpPr>
            <a:cxnSpLocks/>
          </p:cNvCxnSpPr>
          <p:nvPr/>
        </p:nvCxnSpPr>
        <p:spPr>
          <a:xfrm>
            <a:off x="8111145" y="3172357"/>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8013A84A-8CB7-65FA-8307-AC3F531E0780}"/>
              </a:ext>
            </a:extLst>
          </p:cNvPr>
          <p:cNvCxnSpPr>
            <a:cxnSpLocks/>
          </p:cNvCxnSpPr>
          <p:nvPr/>
        </p:nvCxnSpPr>
        <p:spPr>
          <a:xfrm flipV="1">
            <a:off x="8813878" y="3172357"/>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C363A34E-E77F-F237-A49C-3518E1D60815}"/>
              </a:ext>
            </a:extLst>
          </p:cNvPr>
          <p:cNvCxnSpPr>
            <a:cxnSpLocks/>
          </p:cNvCxnSpPr>
          <p:nvPr/>
        </p:nvCxnSpPr>
        <p:spPr>
          <a:xfrm flipV="1">
            <a:off x="8111145" y="3172357"/>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C61DBFB4-2284-5BF5-ECE5-308347130BC8}"/>
              </a:ext>
            </a:extLst>
          </p:cNvPr>
          <p:cNvCxnSpPr>
            <a:cxnSpLocks/>
          </p:cNvCxnSpPr>
          <p:nvPr/>
        </p:nvCxnSpPr>
        <p:spPr>
          <a:xfrm flipV="1">
            <a:off x="8813878" y="3908956"/>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723C6C00-E7F6-0BED-39DD-E015E8443A63}"/>
              </a:ext>
            </a:extLst>
          </p:cNvPr>
          <p:cNvCxnSpPr>
            <a:cxnSpLocks/>
          </p:cNvCxnSpPr>
          <p:nvPr/>
        </p:nvCxnSpPr>
        <p:spPr>
          <a:xfrm flipV="1">
            <a:off x="8111145" y="3908956"/>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3F2E9AF7-C750-5876-6AF5-89359BC3CCEC}"/>
              </a:ext>
            </a:extLst>
          </p:cNvPr>
          <p:cNvCxnSpPr>
            <a:cxnSpLocks/>
          </p:cNvCxnSpPr>
          <p:nvPr/>
        </p:nvCxnSpPr>
        <p:spPr>
          <a:xfrm>
            <a:off x="8111145" y="390895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37128D58-8354-A8D8-397D-6E0B192B7AC7}"/>
              </a:ext>
            </a:extLst>
          </p:cNvPr>
          <p:cNvCxnSpPr>
            <a:cxnSpLocks/>
          </p:cNvCxnSpPr>
          <p:nvPr/>
        </p:nvCxnSpPr>
        <p:spPr>
          <a:xfrm>
            <a:off x="8111145" y="4637089"/>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91" name="正方形/長方形 190">
            <a:extLst>
              <a:ext uri="{FF2B5EF4-FFF2-40B4-BE49-F238E27FC236}">
                <a16:creationId xmlns:a16="http://schemas.microsoft.com/office/drawing/2014/main" id="{EB5120F0-C7DC-6981-6D27-F70A281D88B8}"/>
              </a:ext>
            </a:extLst>
          </p:cNvPr>
          <p:cNvSpPr/>
          <p:nvPr/>
        </p:nvSpPr>
        <p:spPr>
          <a:xfrm>
            <a:off x="8750382"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正方形/長方形 191">
            <a:extLst>
              <a:ext uri="{FF2B5EF4-FFF2-40B4-BE49-F238E27FC236}">
                <a16:creationId xmlns:a16="http://schemas.microsoft.com/office/drawing/2014/main" id="{E653A4C4-A4C5-D03B-84AC-646FEE8FE0B5}"/>
              </a:ext>
            </a:extLst>
          </p:cNvPr>
          <p:cNvSpPr/>
          <p:nvPr/>
        </p:nvSpPr>
        <p:spPr>
          <a:xfrm>
            <a:off x="8047661"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正方形/長方形 192">
            <a:extLst>
              <a:ext uri="{FF2B5EF4-FFF2-40B4-BE49-F238E27FC236}">
                <a16:creationId xmlns:a16="http://schemas.microsoft.com/office/drawing/2014/main" id="{D69D6F1B-A1AE-1684-E28D-CF981BFA4061}"/>
              </a:ext>
            </a:extLst>
          </p:cNvPr>
          <p:cNvSpPr/>
          <p:nvPr/>
        </p:nvSpPr>
        <p:spPr>
          <a:xfrm>
            <a:off x="8750381"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正方形/長方形 193">
            <a:extLst>
              <a:ext uri="{FF2B5EF4-FFF2-40B4-BE49-F238E27FC236}">
                <a16:creationId xmlns:a16="http://schemas.microsoft.com/office/drawing/2014/main" id="{F1B84CF7-3B16-4775-C518-9AAF685B1632}"/>
              </a:ext>
            </a:extLst>
          </p:cNvPr>
          <p:cNvSpPr/>
          <p:nvPr/>
        </p:nvSpPr>
        <p:spPr>
          <a:xfrm>
            <a:off x="8047660"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正方形/長方形 194">
            <a:extLst>
              <a:ext uri="{FF2B5EF4-FFF2-40B4-BE49-F238E27FC236}">
                <a16:creationId xmlns:a16="http://schemas.microsoft.com/office/drawing/2014/main" id="{DB65F2D0-1FD8-1D6E-1274-5E39A2A34749}"/>
              </a:ext>
            </a:extLst>
          </p:cNvPr>
          <p:cNvSpPr/>
          <p:nvPr/>
        </p:nvSpPr>
        <p:spPr>
          <a:xfrm>
            <a:off x="8750381"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正方形/長方形 195">
            <a:extLst>
              <a:ext uri="{FF2B5EF4-FFF2-40B4-BE49-F238E27FC236}">
                <a16:creationId xmlns:a16="http://schemas.microsoft.com/office/drawing/2014/main" id="{03D8D350-A351-D29A-C4A1-FD98C7F70CD6}"/>
              </a:ext>
            </a:extLst>
          </p:cNvPr>
          <p:cNvSpPr/>
          <p:nvPr/>
        </p:nvSpPr>
        <p:spPr>
          <a:xfrm>
            <a:off x="8047660"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7" name="直線コネクタ 196">
            <a:extLst>
              <a:ext uri="{FF2B5EF4-FFF2-40B4-BE49-F238E27FC236}">
                <a16:creationId xmlns:a16="http://schemas.microsoft.com/office/drawing/2014/main" id="{1C816261-602D-77DC-D9B5-F685FA42E4B2}"/>
              </a:ext>
            </a:extLst>
          </p:cNvPr>
          <p:cNvCxnSpPr>
            <a:cxnSpLocks/>
          </p:cNvCxnSpPr>
          <p:nvPr/>
        </p:nvCxnSpPr>
        <p:spPr>
          <a:xfrm>
            <a:off x="8111145" y="1733023"/>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98" name="直線コネクタ 197">
            <a:extLst>
              <a:ext uri="{FF2B5EF4-FFF2-40B4-BE49-F238E27FC236}">
                <a16:creationId xmlns:a16="http://schemas.microsoft.com/office/drawing/2014/main" id="{2F529A19-E4CF-555E-E13C-9226CB899A6D}"/>
              </a:ext>
            </a:extLst>
          </p:cNvPr>
          <p:cNvCxnSpPr>
            <a:cxnSpLocks/>
          </p:cNvCxnSpPr>
          <p:nvPr/>
        </p:nvCxnSpPr>
        <p:spPr>
          <a:xfrm flipV="1">
            <a:off x="8813878" y="1733023"/>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99" name="直線コネクタ 198">
            <a:extLst>
              <a:ext uri="{FF2B5EF4-FFF2-40B4-BE49-F238E27FC236}">
                <a16:creationId xmlns:a16="http://schemas.microsoft.com/office/drawing/2014/main" id="{B17023BC-A83C-D1A8-50D7-862F073E97C8}"/>
              </a:ext>
            </a:extLst>
          </p:cNvPr>
          <p:cNvCxnSpPr>
            <a:cxnSpLocks/>
          </p:cNvCxnSpPr>
          <p:nvPr/>
        </p:nvCxnSpPr>
        <p:spPr>
          <a:xfrm flipV="1">
            <a:off x="8111145" y="1733023"/>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0" name="直線コネクタ 199">
            <a:extLst>
              <a:ext uri="{FF2B5EF4-FFF2-40B4-BE49-F238E27FC236}">
                <a16:creationId xmlns:a16="http://schemas.microsoft.com/office/drawing/2014/main" id="{E8480385-40B6-DA7A-7573-41AE5E848F44}"/>
              </a:ext>
            </a:extLst>
          </p:cNvPr>
          <p:cNvCxnSpPr>
            <a:cxnSpLocks/>
          </p:cNvCxnSpPr>
          <p:nvPr/>
        </p:nvCxnSpPr>
        <p:spPr>
          <a:xfrm flipV="1">
            <a:off x="8813878" y="2469622"/>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CEAFA8C1-291B-7EC1-F8CF-3DE72446EBD6}"/>
              </a:ext>
            </a:extLst>
          </p:cNvPr>
          <p:cNvCxnSpPr>
            <a:cxnSpLocks/>
          </p:cNvCxnSpPr>
          <p:nvPr/>
        </p:nvCxnSpPr>
        <p:spPr>
          <a:xfrm flipV="1">
            <a:off x="8111145" y="2469622"/>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2" name="直線コネクタ 201">
            <a:extLst>
              <a:ext uri="{FF2B5EF4-FFF2-40B4-BE49-F238E27FC236}">
                <a16:creationId xmlns:a16="http://schemas.microsoft.com/office/drawing/2014/main" id="{FCA842AB-A3A2-696B-6EDA-F262304C4762}"/>
              </a:ext>
            </a:extLst>
          </p:cNvPr>
          <p:cNvCxnSpPr>
            <a:cxnSpLocks/>
          </p:cNvCxnSpPr>
          <p:nvPr/>
        </p:nvCxnSpPr>
        <p:spPr>
          <a:xfrm>
            <a:off x="8111145" y="2469622"/>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203" name="正方形/長方形 202">
            <a:extLst>
              <a:ext uri="{FF2B5EF4-FFF2-40B4-BE49-F238E27FC236}">
                <a16:creationId xmlns:a16="http://schemas.microsoft.com/office/drawing/2014/main" id="{B4156E9F-79B1-001E-9C8A-7760D0F9AFF0}"/>
              </a:ext>
            </a:extLst>
          </p:cNvPr>
          <p:cNvSpPr/>
          <p:nvPr/>
        </p:nvSpPr>
        <p:spPr>
          <a:xfrm>
            <a:off x="8750382"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4" name="正方形/長方形 203">
            <a:extLst>
              <a:ext uri="{FF2B5EF4-FFF2-40B4-BE49-F238E27FC236}">
                <a16:creationId xmlns:a16="http://schemas.microsoft.com/office/drawing/2014/main" id="{255C6232-3F60-F43E-E23C-38969139EBD1}"/>
              </a:ext>
            </a:extLst>
          </p:cNvPr>
          <p:cNvSpPr/>
          <p:nvPr/>
        </p:nvSpPr>
        <p:spPr>
          <a:xfrm>
            <a:off x="8047661"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5" name="正方形/長方形 204">
            <a:extLst>
              <a:ext uri="{FF2B5EF4-FFF2-40B4-BE49-F238E27FC236}">
                <a16:creationId xmlns:a16="http://schemas.microsoft.com/office/drawing/2014/main" id="{31D1066A-587B-E797-3C50-F7487643D5AE}"/>
              </a:ext>
            </a:extLst>
          </p:cNvPr>
          <p:cNvSpPr/>
          <p:nvPr/>
        </p:nvSpPr>
        <p:spPr>
          <a:xfrm>
            <a:off x="8750381"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6" name="正方形/長方形 205">
            <a:extLst>
              <a:ext uri="{FF2B5EF4-FFF2-40B4-BE49-F238E27FC236}">
                <a16:creationId xmlns:a16="http://schemas.microsoft.com/office/drawing/2014/main" id="{68BE08A5-268D-3192-CB72-CED19DB9CFC2}"/>
              </a:ext>
            </a:extLst>
          </p:cNvPr>
          <p:cNvSpPr/>
          <p:nvPr/>
        </p:nvSpPr>
        <p:spPr>
          <a:xfrm>
            <a:off x="8047660"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7" name="直線コネクタ 206">
            <a:extLst>
              <a:ext uri="{FF2B5EF4-FFF2-40B4-BE49-F238E27FC236}">
                <a16:creationId xmlns:a16="http://schemas.microsoft.com/office/drawing/2014/main" id="{0A0B2CC4-578D-0D8F-9CE1-E3B9659A0FC6}"/>
              </a:ext>
            </a:extLst>
          </p:cNvPr>
          <p:cNvCxnSpPr>
            <a:cxnSpLocks/>
          </p:cNvCxnSpPr>
          <p:nvPr/>
        </p:nvCxnSpPr>
        <p:spPr>
          <a:xfrm>
            <a:off x="8835046" y="3172357"/>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08" name="直線コネクタ 207">
            <a:extLst>
              <a:ext uri="{FF2B5EF4-FFF2-40B4-BE49-F238E27FC236}">
                <a16:creationId xmlns:a16="http://schemas.microsoft.com/office/drawing/2014/main" id="{879685DA-9655-80BD-CFD4-720D9648F345}"/>
              </a:ext>
            </a:extLst>
          </p:cNvPr>
          <p:cNvCxnSpPr>
            <a:cxnSpLocks/>
          </p:cNvCxnSpPr>
          <p:nvPr/>
        </p:nvCxnSpPr>
        <p:spPr>
          <a:xfrm flipV="1">
            <a:off x="9537779" y="3172357"/>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1D85EF4F-E354-80EC-B832-01D9F79B136D}"/>
              </a:ext>
            </a:extLst>
          </p:cNvPr>
          <p:cNvCxnSpPr>
            <a:cxnSpLocks/>
          </p:cNvCxnSpPr>
          <p:nvPr/>
        </p:nvCxnSpPr>
        <p:spPr>
          <a:xfrm flipV="1">
            <a:off x="9537779" y="3908956"/>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10" name="直線コネクタ 209">
            <a:extLst>
              <a:ext uri="{FF2B5EF4-FFF2-40B4-BE49-F238E27FC236}">
                <a16:creationId xmlns:a16="http://schemas.microsoft.com/office/drawing/2014/main" id="{BF33DB9A-AE49-B6DA-3E15-2A55A33B3F3D}"/>
              </a:ext>
            </a:extLst>
          </p:cNvPr>
          <p:cNvCxnSpPr>
            <a:cxnSpLocks/>
          </p:cNvCxnSpPr>
          <p:nvPr/>
        </p:nvCxnSpPr>
        <p:spPr>
          <a:xfrm>
            <a:off x="8835046" y="390895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11" name="直線コネクタ 210">
            <a:extLst>
              <a:ext uri="{FF2B5EF4-FFF2-40B4-BE49-F238E27FC236}">
                <a16:creationId xmlns:a16="http://schemas.microsoft.com/office/drawing/2014/main" id="{BAC95807-F504-5F16-8122-C6A06FFB914C}"/>
              </a:ext>
            </a:extLst>
          </p:cNvPr>
          <p:cNvCxnSpPr>
            <a:cxnSpLocks/>
          </p:cNvCxnSpPr>
          <p:nvPr/>
        </p:nvCxnSpPr>
        <p:spPr>
          <a:xfrm>
            <a:off x="8835046" y="4637089"/>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12" name="正方形/長方形 211">
            <a:extLst>
              <a:ext uri="{FF2B5EF4-FFF2-40B4-BE49-F238E27FC236}">
                <a16:creationId xmlns:a16="http://schemas.microsoft.com/office/drawing/2014/main" id="{ADD9987B-0814-C153-D2DC-086E6394D6B3}"/>
              </a:ext>
            </a:extLst>
          </p:cNvPr>
          <p:cNvSpPr/>
          <p:nvPr/>
        </p:nvSpPr>
        <p:spPr>
          <a:xfrm>
            <a:off x="9474283"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3" name="正方形/長方形 212">
            <a:extLst>
              <a:ext uri="{FF2B5EF4-FFF2-40B4-BE49-F238E27FC236}">
                <a16:creationId xmlns:a16="http://schemas.microsoft.com/office/drawing/2014/main" id="{70CDEA25-BDB4-29AD-346A-2DF5A7ECA9AC}"/>
              </a:ext>
            </a:extLst>
          </p:cNvPr>
          <p:cNvSpPr/>
          <p:nvPr/>
        </p:nvSpPr>
        <p:spPr>
          <a:xfrm>
            <a:off x="9474282"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4" name="正方形/長方形 213">
            <a:extLst>
              <a:ext uri="{FF2B5EF4-FFF2-40B4-BE49-F238E27FC236}">
                <a16:creationId xmlns:a16="http://schemas.microsoft.com/office/drawing/2014/main" id="{EA48E08B-A42F-7273-1EE7-1DE63D2A0806}"/>
              </a:ext>
            </a:extLst>
          </p:cNvPr>
          <p:cNvSpPr/>
          <p:nvPr/>
        </p:nvSpPr>
        <p:spPr>
          <a:xfrm>
            <a:off x="9474282"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5" name="直線コネクタ 214">
            <a:extLst>
              <a:ext uri="{FF2B5EF4-FFF2-40B4-BE49-F238E27FC236}">
                <a16:creationId xmlns:a16="http://schemas.microsoft.com/office/drawing/2014/main" id="{85A2F0FC-8960-C182-57A7-11B36CCA99AF}"/>
              </a:ext>
            </a:extLst>
          </p:cNvPr>
          <p:cNvCxnSpPr>
            <a:cxnSpLocks/>
          </p:cNvCxnSpPr>
          <p:nvPr/>
        </p:nvCxnSpPr>
        <p:spPr>
          <a:xfrm>
            <a:off x="8835046" y="1733023"/>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16" name="直線コネクタ 215">
            <a:extLst>
              <a:ext uri="{FF2B5EF4-FFF2-40B4-BE49-F238E27FC236}">
                <a16:creationId xmlns:a16="http://schemas.microsoft.com/office/drawing/2014/main" id="{D6716D5A-2F1B-A669-E510-F6DA14C9AB03}"/>
              </a:ext>
            </a:extLst>
          </p:cNvPr>
          <p:cNvCxnSpPr>
            <a:cxnSpLocks/>
          </p:cNvCxnSpPr>
          <p:nvPr/>
        </p:nvCxnSpPr>
        <p:spPr>
          <a:xfrm flipV="1">
            <a:off x="9537779" y="1733023"/>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17" name="直線コネクタ 216">
            <a:extLst>
              <a:ext uri="{FF2B5EF4-FFF2-40B4-BE49-F238E27FC236}">
                <a16:creationId xmlns:a16="http://schemas.microsoft.com/office/drawing/2014/main" id="{12006F43-9A6A-4735-BB16-EAA37003E9B4}"/>
              </a:ext>
            </a:extLst>
          </p:cNvPr>
          <p:cNvCxnSpPr>
            <a:cxnSpLocks/>
          </p:cNvCxnSpPr>
          <p:nvPr/>
        </p:nvCxnSpPr>
        <p:spPr>
          <a:xfrm flipV="1">
            <a:off x="9537779" y="2469622"/>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08C499FE-93C3-6F57-8C4C-06CBB8E59A4C}"/>
              </a:ext>
            </a:extLst>
          </p:cNvPr>
          <p:cNvCxnSpPr>
            <a:cxnSpLocks/>
          </p:cNvCxnSpPr>
          <p:nvPr/>
        </p:nvCxnSpPr>
        <p:spPr>
          <a:xfrm>
            <a:off x="8835046" y="2469622"/>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19" name="正方形/長方形 218">
            <a:extLst>
              <a:ext uri="{FF2B5EF4-FFF2-40B4-BE49-F238E27FC236}">
                <a16:creationId xmlns:a16="http://schemas.microsoft.com/office/drawing/2014/main" id="{13EB17B6-A16C-0C8B-5EEE-DC5F6A88D6CF}"/>
              </a:ext>
            </a:extLst>
          </p:cNvPr>
          <p:cNvSpPr/>
          <p:nvPr/>
        </p:nvSpPr>
        <p:spPr>
          <a:xfrm>
            <a:off x="9474283"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 name="正方形/長方形 219">
            <a:extLst>
              <a:ext uri="{FF2B5EF4-FFF2-40B4-BE49-F238E27FC236}">
                <a16:creationId xmlns:a16="http://schemas.microsoft.com/office/drawing/2014/main" id="{751CCEBC-FA47-3DC2-3EE8-7826ACA1242B}"/>
              </a:ext>
            </a:extLst>
          </p:cNvPr>
          <p:cNvSpPr/>
          <p:nvPr/>
        </p:nvSpPr>
        <p:spPr>
          <a:xfrm>
            <a:off x="9474282"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1" name="直線コネクタ 220">
            <a:extLst>
              <a:ext uri="{FF2B5EF4-FFF2-40B4-BE49-F238E27FC236}">
                <a16:creationId xmlns:a16="http://schemas.microsoft.com/office/drawing/2014/main" id="{3D50F4D2-D8E8-B410-A565-04E8E516BAC4}"/>
              </a:ext>
            </a:extLst>
          </p:cNvPr>
          <p:cNvCxnSpPr>
            <a:cxnSpLocks/>
          </p:cNvCxnSpPr>
          <p:nvPr/>
        </p:nvCxnSpPr>
        <p:spPr>
          <a:xfrm>
            <a:off x="9550468" y="3172357"/>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22" name="直線コネクタ 221">
            <a:extLst>
              <a:ext uri="{FF2B5EF4-FFF2-40B4-BE49-F238E27FC236}">
                <a16:creationId xmlns:a16="http://schemas.microsoft.com/office/drawing/2014/main" id="{F261F4A3-D99C-B2F8-042C-5E8547C6D318}"/>
              </a:ext>
            </a:extLst>
          </p:cNvPr>
          <p:cNvCxnSpPr>
            <a:cxnSpLocks/>
          </p:cNvCxnSpPr>
          <p:nvPr/>
        </p:nvCxnSpPr>
        <p:spPr>
          <a:xfrm flipV="1">
            <a:off x="10253201" y="3172357"/>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23" name="直線コネクタ 222">
            <a:extLst>
              <a:ext uri="{FF2B5EF4-FFF2-40B4-BE49-F238E27FC236}">
                <a16:creationId xmlns:a16="http://schemas.microsoft.com/office/drawing/2014/main" id="{FE89C8E2-5258-4D4C-1EF4-FBF993CA19FF}"/>
              </a:ext>
            </a:extLst>
          </p:cNvPr>
          <p:cNvCxnSpPr>
            <a:cxnSpLocks/>
          </p:cNvCxnSpPr>
          <p:nvPr/>
        </p:nvCxnSpPr>
        <p:spPr>
          <a:xfrm flipV="1">
            <a:off x="10253201" y="3908956"/>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A87E6E6F-3937-6CD1-C684-3F7FFCB72F5A}"/>
              </a:ext>
            </a:extLst>
          </p:cNvPr>
          <p:cNvCxnSpPr>
            <a:cxnSpLocks/>
          </p:cNvCxnSpPr>
          <p:nvPr/>
        </p:nvCxnSpPr>
        <p:spPr>
          <a:xfrm>
            <a:off x="9550468" y="390895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25" name="直線コネクタ 224">
            <a:extLst>
              <a:ext uri="{FF2B5EF4-FFF2-40B4-BE49-F238E27FC236}">
                <a16:creationId xmlns:a16="http://schemas.microsoft.com/office/drawing/2014/main" id="{ADD88316-5378-A635-242D-8D944987849C}"/>
              </a:ext>
            </a:extLst>
          </p:cNvPr>
          <p:cNvCxnSpPr>
            <a:cxnSpLocks/>
          </p:cNvCxnSpPr>
          <p:nvPr/>
        </p:nvCxnSpPr>
        <p:spPr>
          <a:xfrm>
            <a:off x="9550468" y="4637089"/>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26" name="正方形/長方形 225">
            <a:extLst>
              <a:ext uri="{FF2B5EF4-FFF2-40B4-BE49-F238E27FC236}">
                <a16:creationId xmlns:a16="http://schemas.microsoft.com/office/drawing/2014/main" id="{F8FD8A8B-A8F3-DD26-4643-B69B684995D1}"/>
              </a:ext>
            </a:extLst>
          </p:cNvPr>
          <p:cNvSpPr/>
          <p:nvPr/>
        </p:nvSpPr>
        <p:spPr>
          <a:xfrm>
            <a:off x="10189705"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7" name="正方形/長方形 226">
            <a:extLst>
              <a:ext uri="{FF2B5EF4-FFF2-40B4-BE49-F238E27FC236}">
                <a16:creationId xmlns:a16="http://schemas.microsoft.com/office/drawing/2014/main" id="{3D506817-D771-CCB7-CE3F-50AB4E69BDA0}"/>
              </a:ext>
            </a:extLst>
          </p:cNvPr>
          <p:cNvSpPr/>
          <p:nvPr/>
        </p:nvSpPr>
        <p:spPr>
          <a:xfrm>
            <a:off x="10189704"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8" name="正方形/長方形 227">
            <a:extLst>
              <a:ext uri="{FF2B5EF4-FFF2-40B4-BE49-F238E27FC236}">
                <a16:creationId xmlns:a16="http://schemas.microsoft.com/office/drawing/2014/main" id="{E1B10120-0A16-56CF-F282-C76B8CF8FB8B}"/>
              </a:ext>
            </a:extLst>
          </p:cNvPr>
          <p:cNvSpPr/>
          <p:nvPr/>
        </p:nvSpPr>
        <p:spPr>
          <a:xfrm>
            <a:off x="10189704"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9" name="直線コネクタ 228">
            <a:extLst>
              <a:ext uri="{FF2B5EF4-FFF2-40B4-BE49-F238E27FC236}">
                <a16:creationId xmlns:a16="http://schemas.microsoft.com/office/drawing/2014/main" id="{DE7D6199-221F-3F79-BDAC-836723534151}"/>
              </a:ext>
            </a:extLst>
          </p:cNvPr>
          <p:cNvCxnSpPr>
            <a:cxnSpLocks/>
          </p:cNvCxnSpPr>
          <p:nvPr/>
        </p:nvCxnSpPr>
        <p:spPr>
          <a:xfrm>
            <a:off x="9550468" y="1733023"/>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97D9CE29-077F-9E5E-1738-D3EA11EFD138}"/>
              </a:ext>
            </a:extLst>
          </p:cNvPr>
          <p:cNvCxnSpPr>
            <a:cxnSpLocks/>
          </p:cNvCxnSpPr>
          <p:nvPr/>
        </p:nvCxnSpPr>
        <p:spPr>
          <a:xfrm flipV="1">
            <a:off x="10253201" y="1733023"/>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31" name="直線コネクタ 230">
            <a:extLst>
              <a:ext uri="{FF2B5EF4-FFF2-40B4-BE49-F238E27FC236}">
                <a16:creationId xmlns:a16="http://schemas.microsoft.com/office/drawing/2014/main" id="{F3CE03E9-2E3A-D9A3-38E3-C5AF2BFACC2F}"/>
              </a:ext>
            </a:extLst>
          </p:cNvPr>
          <p:cNvCxnSpPr>
            <a:cxnSpLocks/>
          </p:cNvCxnSpPr>
          <p:nvPr/>
        </p:nvCxnSpPr>
        <p:spPr>
          <a:xfrm flipV="1">
            <a:off x="10253201" y="2469622"/>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32" name="直線コネクタ 231">
            <a:extLst>
              <a:ext uri="{FF2B5EF4-FFF2-40B4-BE49-F238E27FC236}">
                <a16:creationId xmlns:a16="http://schemas.microsoft.com/office/drawing/2014/main" id="{B2E4BCBE-D579-C01E-C707-EEDBEF15E825}"/>
              </a:ext>
            </a:extLst>
          </p:cNvPr>
          <p:cNvCxnSpPr>
            <a:cxnSpLocks/>
          </p:cNvCxnSpPr>
          <p:nvPr/>
        </p:nvCxnSpPr>
        <p:spPr>
          <a:xfrm>
            <a:off x="9550468" y="2469622"/>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33" name="正方形/長方形 232">
            <a:extLst>
              <a:ext uri="{FF2B5EF4-FFF2-40B4-BE49-F238E27FC236}">
                <a16:creationId xmlns:a16="http://schemas.microsoft.com/office/drawing/2014/main" id="{5359DC12-4E75-FF17-5CAB-990B9418C119}"/>
              </a:ext>
            </a:extLst>
          </p:cNvPr>
          <p:cNvSpPr/>
          <p:nvPr/>
        </p:nvSpPr>
        <p:spPr>
          <a:xfrm>
            <a:off x="10189705"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4" name="正方形/長方形 233">
            <a:extLst>
              <a:ext uri="{FF2B5EF4-FFF2-40B4-BE49-F238E27FC236}">
                <a16:creationId xmlns:a16="http://schemas.microsoft.com/office/drawing/2014/main" id="{5C6C903A-645C-1E16-A876-73E92085A927}"/>
              </a:ext>
            </a:extLst>
          </p:cNvPr>
          <p:cNvSpPr/>
          <p:nvPr/>
        </p:nvSpPr>
        <p:spPr>
          <a:xfrm>
            <a:off x="10189704"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5" name="直線コネクタ 234">
            <a:extLst>
              <a:ext uri="{FF2B5EF4-FFF2-40B4-BE49-F238E27FC236}">
                <a16:creationId xmlns:a16="http://schemas.microsoft.com/office/drawing/2014/main" id="{CE52EB4B-3A40-8127-39D0-E1CA7F92DBC0}"/>
              </a:ext>
            </a:extLst>
          </p:cNvPr>
          <p:cNvCxnSpPr>
            <a:cxnSpLocks/>
          </p:cNvCxnSpPr>
          <p:nvPr/>
        </p:nvCxnSpPr>
        <p:spPr>
          <a:xfrm>
            <a:off x="10284947" y="3172357"/>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16598683-EB78-B541-C7F8-C6DD244AF748}"/>
              </a:ext>
            </a:extLst>
          </p:cNvPr>
          <p:cNvCxnSpPr>
            <a:cxnSpLocks/>
          </p:cNvCxnSpPr>
          <p:nvPr/>
        </p:nvCxnSpPr>
        <p:spPr>
          <a:xfrm flipV="1">
            <a:off x="10987680" y="3172357"/>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7" name="直線コネクタ 236">
            <a:extLst>
              <a:ext uri="{FF2B5EF4-FFF2-40B4-BE49-F238E27FC236}">
                <a16:creationId xmlns:a16="http://schemas.microsoft.com/office/drawing/2014/main" id="{930AF55B-ED38-35B4-86D7-3588699741AA}"/>
              </a:ext>
            </a:extLst>
          </p:cNvPr>
          <p:cNvCxnSpPr>
            <a:cxnSpLocks/>
          </p:cNvCxnSpPr>
          <p:nvPr/>
        </p:nvCxnSpPr>
        <p:spPr>
          <a:xfrm flipV="1">
            <a:off x="10987680" y="3908956"/>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8" name="直線コネクタ 237">
            <a:extLst>
              <a:ext uri="{FF2B5EF4-FFF2-40B4-BE49-F238E27FC236}">
                <a16:creationId xmlns:a16="http://schemas.microsoft.com/office/drawing/2014/main" id="{D8BBE322-DC42-AFF4-F6CD-C6069F1B39D1}"/>
              </a:ext>
            </a:extLst>
          </p:cNvPr>
          <p:cNvCxnSpPr>
            <a:cxnSpLocks/>
          </p:cNvCxnSpPr>
          <p:nvPr/>
        </p:nvCxnSpPr>
        <p:spPr>
          <a:xfrm>
            <a:off x="10284947" y="390895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893F57C7-0755-6B94-82DA-50A62D4D3CBB}"/>
              </a:ext>
            </a:extLst>
          </p:cNvPr>
          <p:cNvCxnSpPr>
            <a:cxnSpLocks/>
          </p:cNvCxnSpPr>
          <p:nvPr/>
        </p:nvCxnSpPr>
        <p:spPr>
          <a:xfrm>
            <a:off x="10284947" y="4637089"/>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40" name="正方形/長方形 239">
            <a:extLst>
              <a:ext uri="{FF2B5EF4-FFF2-40B4-BE49-F238E27FC236}">
                <a16:creationId xmlns:a16="http://schemas.microsoft.com/office/drawing/2014/main" id="{CD3B51A9-F27A-6B53-E77F-B4160F66EE59}"/>
              </a:ext>
            </a:extLst>
          </p:cNvPr>
          <p:cNvSpPr/>
          <p:nvPr/>
        </p:nvSpPr>
        <p:spPr>
          <a:xfrm>
            <a:off x="10924184"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1" name="正方形/長方形 240">
            <a:extLst>
              <a:ext uri="{FF2B5EF4-FFF2-40B4-BE49-F238E27FC236}">
                <a16:creationId xmlns:a16="http://schemas.microsoft.com/office/drawing/2014/main" id="{14620FE1-70AF-4905-4CB1-0FB371058AF6}"/>
              </a:ext>
            </a:extLst>
          </p:cNvPr>
          <p:cNvSpPr/>
          <p:nvPr/>
        </p:nvSpPr>
        <p:spPr>
          <a:xfrm>
            <a:off x="10924183"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2" name="正方形/長方形 241">
            <a:extLst>
              <a:ext uri="{FF2B5EF4-FFF2-40B4-BE49-F238E27FC236}">
                <a16:creationId xmlns:a16="http://schemas.microsoft.com/office/drawing/2014/main" id="{EC753DA7-6C76-5133-C9FD-34B8845100FD}"/>
              </a:ext>
            </a:extLst>
          </p:cNvPr>
          <p:cNvSpPr/>
          <p:nvPr/>
        </p:nvSpPr>
        <p:spPr>
          <a:xfrm>
            <a:off x="10924183"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3" name="直線コネクタ 242">
            <a:extLst>
              <a:ext uri="{FF2B5EF4-FFF2-40B4-BE49-F238E27FC236}">
                <a16:creationId xmlns:a16="http://schemas.microsoft.com/office/drawing/2014/main" id="{89425702-470D-5A56-1067-C32F1162209B}"/>
              </a:ext>
            </a:extLst>
          </p:cNvPr>
          <p:cNvCxnSpPr>
            <a:cxnSpLocks/>
          </p:cNvCxnSpPr>
          <p:nvPr/>
        </p:nvCxnSpPr>
        <p:spPr>
          <a:xfrm>
            <a:off x="10284947" y="1733023"/>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4" name="直線コネクタ 243">
            <a:extLst>
              <a:ext uri="{FF2B5EF4-FFF2-40B4-BE49-F238E27FC236}">
                <a16:creationId xmlns:a16="http://schemas.microsoft.com/office/drawing/2014/main" id="{34FBD081-080B-FB3B-7BFF-39A6D0BB6DF0}"/>
              </a:ext>
            </a:extLst>
          </p:cNvPr>
          <p:cNvCxnSpPr>
            <a:cxnSpLocks/>
          </p:cNvCxnSpPr>
          <p:nvPr/>
        </p:nvCxnSpPr>
        <p:spPr>
          <a:xfrm flipV="1">
            <a:off x="10987680" y="1733023"/>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45" name="直線コネクタ 244">
            <a:extLst>
              <a:ext uri="{FF2B5EF4-FFF2-40B4-BE49-F238E27FC236}">
                <a16:creationId xmlns:a16="http://schemas.microsoft.com/office/drawing/2014/main" id="{9247041A-B396-1E62-FD4F-1ACC18CAB78D}"/>
              </a:ext>
            </a:extLst>
          </p:cNvPr>
          <p:cNvCxnSpPr>
            <a:cxnSpLocks/>
          </p:cNvCxnSpPr>
          <p:nvPr/>
        </p:nvCxnSpPr>
        <p:spPr>
          <a:xfrm flipV="1">
            <a:off x="10987680" y="2469622"/>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6" name="直線コネクタ 245">
            <a:extLst>
              <a:ext uri="{FF2B5EF4-FFF2-40B4-BE49-F238E27FC236}">
                <a16:creationId xmlns:a16="http://schemas.microsoft.com/office/drawing/2014/main" id="{608A1987-11D4-7887-B311-4307F6E0344E}"/>
              </a:ext>
            </a:extLst>
          </p:cNvPr>
          <p:cNvCxnSpPr>
            <a:cxnSpLocks/>
          </p:cNvCxnSpPr>
          <p:nvPr/>
        </p:nvCxnSpPr>
        <p:spPr>
          <a:xfrm>
            <a:off x="10284947" y="2469622"/>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47" name="正方形/長方形 246">
            <a:extLst>
              <a:ext uri="{FF2B5EF4-FFF2-40B4-BE49-F238E27FC236}">
                <a16:creationId xmlns:a16="http://schemas.microsoft.com/office/drawing/2014/main" id="{A81E5148-1B26-8C5E-1800-3DE019C36E83}"/>
              </a:ext>
            </a:extLst>
          </p:cNvPr>
          <p:cNvSpPr/>
          <p:nvPr/>
        </p:nvSpPr>
        <p:spPr>
          <a:xfrm>
            <a:off x="10924184"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8" name="正方形/長方形 247">
            <a:extLst>
              <a:ext uri="{FF2B5EF4-FFF2-40B4-BE49-F238E27FC236}">
                <a16:creationId xmlns:a16="http://schemas.microsoft.com/office/drawing/2014/main" id="{09D5956A-D44B-E0DF-4DBD-3670960A1FB1}"/>
              </a:ext>
            </a:extLst>
          </p:cNvPr>
          <p:cNvSpPr/>
          <p:nvPr/>
        </p:nvSpPr>
        <p:spPr>
          <a:xfrm>
            <a:off x="10924183"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9" name="テキスト ボックス 248">
            <a:extLst>
              <a:ext uri="{FF2B5EF4-FFF2-40B4-BE49-F238E27FC236}">
                <a16:creationId xmlns:a16="http://schemas.microsoft.com/office/drawing/2014/main" id="{18B4E23E-4D3A-FE4D-C4B5-911564755940}"/>
              </a:ext>
            </a:extLst>
          </p:cNvPr>
          <p:cNvSpPr txBox="1"/>
          <p:nvPr/>
        </p:nvSpPr>
        <p:spPr>
          <a:xfrm>
            <a:off x="10358959" y="1922572"/>
            <a:ext cx="586460" cy="369332"/>
          </a:xfrm>
          <a:prstGeom prst="rect">
            <a:avLst/>
          </a:prstGeom>
          <a:noFill/>
        </p:spPr>
        <p:txBody>
          <a:bodyPr wrap="square" rtlCol="0">
            <a:spAutoFit/>
          </a:bodyPr>
          <a:lstStyle/>
          <a:p>
            <a:r>
              <a:rPr kumimoji="1" lang="en-US" altLang="ja-JP" dirty="0"/>
              <a:t>  0</a:t>
            </a:r>
            <a:endParaRPr kumimoji="1" lang="ja-JP" altLang="en-US" dirty="0"/>
          </a:p>
        </p:txBody>
      </p:sp>
      <p:sp>
        <p:nvSpPr>
          <p:cNvPr id="250" name="テキスト ボックス 249">
            <a:extLst>
              <a:ext uri="{FF2B5EF4-FFF2-40B4-BE49-F238E27FC236}">
                <a16:creationId xmlns:a16="http://schemas.microsoft.com/office/drawing/2014/main" id="{841A65A1-E029-3A1D-6094-3F70EF1A8B44}"/>
              </a:ext>
            </a:extLst>
          </p:cNvPr>
          <p:cNvSpPr txBox="1"/>
          <p:nvPr/>
        </p:nvSpPr>
        <p:spPr>
          <a:xfrm>
            <a:off x="10324216" y="2627857"/>
            <a:ext cx="602317" cy="369332"/>
          </a:xfrm>
          <a:prstGeom prst="rect">
            <a:avLst/>
          </a:prstGeom>
          <a:noFill/>
        </p:spPr>
        <p:txBody>
          <a:bodyPr wrap="square" rtlCol="0">
            <a:spAutoFit/>
          </a:bodyPr>
          <a:lstStyle/>
          <a:p>
            <a:r>
              <a:rPr kumimoji="1" lang="en-US" altLang="ja-JP" dirty="0"/>
              <a:t>  1</a:t>
            </a:r>
            <a:endParaRPr kumimoji="1" lang="ja-JP" altLang="en-US" dirty="0"/>
          </a:p>
        </p:txBody>
      </p:sp>
      <p:sp>
        <p:nvSpPr>
          <p:cNvPr id="251" name="テキスト ボックス 250">
            <a:extLst>
              <a:ext uri="{FF2B5EF4-FFF2-40B4-BE49-F238E27FC236}">
                <a16:creationId xmlns:a16="http://schemas.microsoft.com/office/drawing/2014/main" id="{3E79AA46-5836-C24F-2145-0F1E448454A4}"/>
              </a:ext>
            </a:extLst>
          </p:cNvPr>
          <p:cNvSpPr txBox="1"/>
          <p:nvPr/>
        </p:nvSpPr>
        <p:spPr>
          <a:xfrm>
            <a:off x="10347243" y="3356328"/>
            <a:ext cx="566893" cy="369332"/>
          </a:xfrm>
          <a:prstGeom prst="rect">
            <a:avLst/>
          </a:prstGeom>
          <a:noFill/>
        </p:spPr>
        <p:txBody>
          <a:bodyPr wrap="square" rtlCol="0">
            <a:spAutoFit/>
          </a:bodyPr>
          <a:lstStyle/>
          <a:p>
            <a:r>
              <a:rPr kumimoji="1" lang="en-US" altLang="ja-JP" dirty="0"/>
              <a:t>255</a:t>
            </a:r>
            <a:endParaRPr kumimoji="1" lang="ja-JP" altLang="en-US" dirty="0"/>
          </a:p>
        </p:txBody>
      </p:sp>
      <p:sp>
        <p:nvSpPr>
          <p:cNvPr id="252" name="テキスト ボックス 251">
            <a:extLst>
              <a:ext uri="{FF2B5EF4-FFF2-40B4-BE49-F238E27FC236}">
                <a16:creationId xmlns:a16="http://schemas.microsoft.com/office/drawing/2014/main" id="{6380497A-6BCA-15D5-25F2-1DEEEBAB964C}"/>
              </a:ext>
            </a:extLst>
          </p:cNvPr>
          <p:cNvSpPr txBox="1"/>
          <p:nvPr/>
        </p:nvSpPr>
        <p:spPr>
          <a:xfrm>
            <a:off x="10345461" y="4109523"/>
            <a:ext cx="576925" cy="369332"/>
          </a:xfrm>
          <a:prstGeom prst="rect">
            <a:avLst/>
          </a:prstGeom>
          <a:noFill/>
        </p:spPr>
        <p:txBody>
          <a:bodyPr wrap="square" rtlCol="0">
            <a:spAutoFit/>
          </a:bodyPr>
          <a:lstStyle/>
          <a:p>
            <a:r>
              <a:rPr kumimoji="1" lang="en-US" altLang="ja-JP" dirty="0"/>
              <a:t>255</a:t>
            </a:r>
            <a:endParaRPr kumimoji="1" lang="ja-JP" altLang="en-US" dirty="0"/>
          </a:p>
        </p:txBody>
      </p:sp>
      <p:sp>
        <p:nvSpPr>
          <p:cNvPr id="253" name="テキスト ボックス 252">
            <a:extLst>
              <a:ext uri="{FF2B5EF4-FFF2-40B4-BE49-F238E27FC236}">
                <a16:creationId xmlns:a16="http://schemas.microsoft.com/office/drawing/2014/main" id="{5130EB1B-B480-6E0E-6198-494F25F67BD4}"/>
              </a:ext>
            </a:extLst>
          </p:cNvPr>
          <p:cNvSpPr txBox="1"/>
          <p:nvPr/>
        </p:nvSpPr>
        <p:spPr>
          <a:xfrm>
            <a:off x="8173806" y="5246691"/>
            <a:ext cx="2958299" cy="1477328"/>
          </a:xfrm>
          <a:prstGeom prst="rect">
            <a:avLst/>
          </a:prstGeom>
          <a:noFill/>
        </p:spPr>
        <p:txBody>
          <a:bodyPr wrap="square" rtlCol="0">
            <a:spAutoFit/>
          </a:bodyPr>
          <a:lstStyle/>
          <a:p>
            <a:r>
              <a:rPr kumimoji="1" lang="ja-JP" altLang="en-US" dirty="0"/>
              <a:t>歩数が</a:t>
            </a:r>
            <a:r>
              <a:rPr kumimoji="1" lang="en-US" altLang="ja-JP" dirty="0"/>
              <a:t>n(</a:t>
            </a:r>
            <a:r>
              <a:rPr kumimoji="1" lang="ja-JP" altLang="en-US" dirty="0"/>
              <a:t>最初は</a:t>
            </a:r>
            <a:r>
              <a:rPr kumimoji="1" lang="en-US" altLang="ja-JP" dirty="0"/>
              <a:t>0)</a:t>
            </a:r>
            <a:r>
              <a:rPr kumimoji="1" lang="ja-JP" altLang="en-US" dirty="0"/>
              <a:t>の隣接しているところで壁がなく歩数が</a:t>
            </a:r>
            <a:r>
              <a:rPr kumimoji="1" lang="en-US" altLang="ja-JP" dirty="0"/>
              <a:t>255</a:t>
            </a:r>
            <a:r>
              <a:rPr kumimoji="1" lang="ja-JP" altLang="en-US" dirty="0"/>
              <a:t>のマスの歩数を</a:t>
            </a:r>
            <a:r>
              <a:rPr kumimoji="1" lang="en-US" altLang="ja-JP" dirty="0"/>
              <a:t>n+1(</a:t>
            </a:r>
            <a:r>
              <a:rPr kumimoji="1" lang="ja-JP" altLang="en-US" dirty="0"/>
              <a:t>最初は</a:t>
            </a:r>
            <a:r>
              <a:rPr kumimoji="1" lang="en-US" altLang="ja-JP" dirty="0"/>
              <a:t>1)</a:t>
            </a:r>
            <a:r>
              <a:rPr kumimoji="1" lang="ja-JP" altLang="en-US" dirty="0"/>
              <a:t>にする。</a:t>
            </a:r>
            <a:endParaRPr lang="en-US" altLang="ja-JP" dirty="0"/>
          </a:p>
          <a:p>
            <a:r>
              <a:rPr kumimoji="1" lang="ja-JP" altLang="en-US" dirty="0"/>
              <a:t>これを繰り返す</a:t>
            </a:r>
            <a:endParaRPr kumimoji="1" lang="en-US" altLang="ja-JP" dirty="0"/>
          </a:p>
        </p:txBody>
      </p:sp>
      <p:sp>
        <p:nvSpPr>
          <p:cNvPr id="254" name="テキスト ボックス 253">
            <a:extLst>
              <a:ext uri="{FF2B5EF4-FFF2-40B4-BE49-F238E27FC236}">
                <a16:creationId xmlns:a16="http://schemas.microsoft.com/office/drawing/2014/main" id="{DB269031-B3B4-6DD4-A904-403491422921}"/>
              </a:ext>
            </a:extLst>
          </p:cNvPr>
          <p:cNvSpPr txBox="1"/>
          <p:nvPr/>
        </p:nvSpPr>
        <p:spPr>
          <a:xfrm>
            <a:off x="9606696" y="1926432"/>
            <a:ext cx="589518" cy="369332"/>
          </a:xfrm>
          <a:prstGeom prst="rect">
            <a:avLst/>
          </a:prstGeom>
          <a:noFill/>
        </p:spPr>
        <p:txBody>
          <a:bodyPr wrap="square" rtlCol="0">
            <a:spAutoFit/>
          </a:bodyPr>
          <a:lstStyle/>
          <a:p>
            <a:r>
              <a:rPr lang="en-US" altLang="ja-JP" dirty="0"/>
              <a:t>255</a:t>
            </a:r>
            <a:endParaRPr kumimoji="1" lang="ja-JP" altLang="en-US" dirty="0"/>
          </a:p>
        </p:txBody>
      </p:sp>
      <p:sp>
        <p:nvSpPr>
          <p:cNvPr id="255" name="テキスト ボックス 254">
            <a:extLst>
              <a:ext uri="{FF2B5EF4-FFF2-40B4-BE49-F238E27FC236}">
                <a16:creationId xmlns:a16="http://schemas.microsoft.com/office/drawing/2014/main" id="{AC61BE10-798F-F2DF-E109-8BD19F649F82}"/>
              </a:ext>
            </a:extLst>
          </p:cNvPr>
          <p:cNvSpPr txBox="1"/>
          <p:nvPr/>
        </p:nvSpPr>
        <p:spPr>
          <a:xfrm>
            <a:off x="9601274" y="2612233"/>
            <a:ext cx="602317" cy="369332"/>
          </a:xfrm>
          <a:prstGeom prst="rect">
            <a:avLst/>
          </a:prstGeom>
          <a:noFill/>
        </p:spPr>
        <p:txBody>
          <a:bodyPr wrap="square" rtlCol="0">
            <a:spAutoFit/>
          </a:bodyPr>
          <a:lstStyle/>
          <a:p>
            <a:r>
              <a:rPr kumimoji="1" lang="en-US" altLang="ja-JP" dirty="0"/>
              <a:t>255</a:t>
            </a:r>
            <a:endParaRPr kumimoji="1" lang="ja-JP" altLang="en-US" dirty="0"/>
          </a:p>
        </p:txBody>
      </p:sp>
      <p:sp>
        <p:nvSpPr>
          <p:cNvPr id="256" name="テキスト ボックス 255">
            <a:extLst>
              <a:ext uri="{FF2B5EF4-FFF2-40B4-BE49-F238E27FC236}">
                <a16:creationId xmlns:a16="http://schemas.microsoft.com/office/drawing/2014/main" id="{A1B6B36F-77F3-F3D6-4E9A-DC11857F95CD}"/>
              </a:ext>
            </a:extLst>
          </p:cNvPr>
          <p:cNvSpPr txBox="1"/>
          <p:nvPr/>
        </p:nvSpPr>
        <p:spPr>
          <a:xfrm>
            <a:off x="9624301" y="3340704"/>
            <a:ext cx="566893" cy="369332"/>
          </a:xfrm>
          <a:prstGeom prst="rect">
            <a:avLst/>
          </a:prstGeom>
          <a:noFill/>
        </p:spPr>
        <p:txBody>
          <a:bodyPr wrap="square" rtlCol="0">
            <a:spAutoFit/>
          </a:bodyPr>
          <a:lstStyle/>
          <a:p>
            <a:r>
              <a:rPr kumimoji="1" lang="en-US" altLang="ja-JP" dirty="0"/>
              <a:t>255</a:t>
            </a:r>
            <a:endParaRPr kumimoji="1" lang="ja-JP" altLang="en-US" dirty="0"/>
          </a:p>
        </p:txBody>
      </p:sp>
      <p:sp>
        <p:nvSpPr>
          <p:cNvPr id="257" name="テキスト ボックス 256">
            <a:extLst>
              <a:ext uri="{FF2B5EF4-FFF2-40B4-BE49-F238E27FC236}">
                <a16:creationId xmlns:a16="http://schemas.microsoft.com/office/drawing/2014/main" id="{232F7D5A-EA93-C348-8857-019BCBD66BBB}"/>
              </a:ext>
            </a:extLst>
          </p:cNvPr>
          <p:cNvSpPr txBox="1"/>
          <p:nvPr/>
        </p:nvSpPr>
        <p:spPr>
          <a:xfrm>
            <a:off x="9622519" y="4093899"/>
            <a:ext cx="576925" cy="369332"/>
          </a:xfrm>
          <a:prstGeom prst="rect">
            <a:avLst/>
          </a:prstGeom>
          <a:noFill/>
        </p:spPr>
        <p:txBody>
          <a:bodyPr wrap="square" rtlCol="0">
            <a:spAutoFit/>
          </a:bodyPr>
          <a:lstStyle/>
          <a:p>
            <a:r>
              <a:rPr kumimoji="1" lang="en-US" altLang="ja-JP" dirty="0"/>
              <a:t>255</a:t>
            </a:r>
            <a:endParaRPr kumimoji="1" lang="ja-JP" altLang="en-US" dirty="0"/>
          </a:p>
        </p:txBody>
      </p:sp>
      <p:sp>
        <p:nvSpPr>
          <p:cNvPr id="258" name="テキスト ボックス 257">
            <a:extLst>
              <a:ext uri="{FF2B5EF4-FFF2-40B4-BE49-F238E27FC236}">
                <a16:creationId xmlns:a16="http://schemas.microsoft.com/office/drawing/2014/main" id="{9E8E2DA2-9F66-3ECF-5FE2-ACC84AB5C2D1}"/>
              </a:ext>
            </a:extLst>
          </p:cNvPr>
          <p:cNvSpPr txBox="1"/>
          <p:nvPr/>
        </p:nvSpPr>
        <p:spPr>
          <a:xfrm>
            <a:off x="8902654" y="1926432"/>
            <a:ext cx="589518" cy="369332"/>
          </a:xfrm>
          <a:prstGeom prst="rect">
            <a:avLst/>
          </a:prstGeom>
          <a:noFill/>
        </p:spPr>
        <p:txBody>
          <a:bodyPr wrap="square" rtlCol="0">
            <a:spAutoFit/>
          </a:bodyPr>
          <a:lstStyle/>
          <a:p>
            <a:r>
              <a:rPr lang="en-US" altLang="ja-JP" dirty="0"/>
              <a:t>255</a:t>
            </a:r>
            <a:endParaRPr kumimoji="1" lang="ja-JP" altLang="en-US" dirty="0"/>
          </a:p>
        </p:txBody>
      </p:sp>
      <p:sp>
        <p:nvSpPr>
          <p:cNvPr id="259" name="テキスト ボックス 258">
            <a:extLst>
              <a:ext uri="{FF2B5EF4-FFF2-40B4-BE49-F238E27FC236}">
                <a16:creationId xmlns:a16="http://schemas.microsoft.com/office/drawing/2014/main" id="{B462E863-5185-997B-6145-EF8CE1F065F8}"/>
              </a:ext>
            </a:extLst>
          </p:cNvPr>
          <p:cNvSpPr txBox="1"/>
          <p:nvPr/>
        </p:nvSpPr>
        <p:spPr>
          <a:xfrm>
            <a:off x="8897232" y="2612233"/>
            <a:ext cx="602317" cy="369332"/>
          </a:xfrm>
          <a:prstGeom prst="rect">
            <a:avLst/>
          </a:prstGeom>
          <a:noFill/>
        </p:spPr>
        <p:txBody>
          <a:bodyPr wrap="square" rtlCol="0">
            <a:spAutoFit/>
          </a:bodyPr>
          <a:lstStyle/>
          <a:p>
            <a:r>
              <a:rPr kumimoji="1" lang="en-US" altLang="ja-JP" dirty="0"/>
              <a:t>255</a:t>
            </a:r>
            <a:endParaRPr kumimoji="1" lang="ja-JP" altLang="en-US" dirty="0"/>
          </a:p>
        </p:txBody>
      </p:sp>
      <p:sp>
        <p:nvSpPr>
          <p:cNvPr id="260" name="テキスト ボックス 259">
            <a:extLst>
              <a:ext uri="{FF2B5EF4-FFF2-40B4-BE49-F238E27FC236}">
                <a16:creationId xmlns:a16="http://schemas.microsoft.com/office/drawing/2014/main" id="{95D914D4-ECD4-DB24-4138-1D5C2479BAC8}"/>
              </a:ext>
            </a:extLst>
          </p:cNvPr>
          <p:cNvSpPr txBox="1"/>
          <p:nvPr/>
        </p:nvSpPr>
        <p:spPr>
          <a:xfrm>
            <a:off x="8920259" y="3340704"/>
            <a:ext cx="566893" cy="369332"/>
          </a:xfrm>
          <a:prstGeom prst="rect">
            <a:avLst/>
          </a:prstGeom>
          <a:noFill/>
        </p:spPr>
        <p:txBody>
          <a:bodyPr wrap="square" rtlCol="0">
            <a:spAutoFit/>
          </a:bodyPr>
          <a:lstStyle/>
          <a:p>
            <a:r>
              <a:rPr kumimoji="1" lang="en-US" altLang="ja-JP" dirty="0"/>
              <a:t>255</a:t>
            </a:r>
            <a:endParaRPr kumimoji="1" lang="ja-JP" altLang="en-US" dirty="0"/>
          </a:p>
        </p:txBody>
      </p:sp>
      <p:sp>
        <p:nvSpPr>
          <p:cNvPr id="261" name="テキスト ボックス 260">
            <a:extLst>
              <a:ext uri="{FF2B5EF4-FFF2-40B4-BE49-F238E27FC236}">
                <a16:creationId xmlns:a16="http://schemas.microsoft.com/office/drawing/2014/main" id="{F8EC1D80-DE9B-553C-0C90-B215377A8A06}"/>
              </a:ext>
            </a:extLst>
          </p:cNvPr>
          <p:cNvSpPr txBox="1"/>
          <p:nvPr/>
        </p:nvSpPr>
        <p:spPr>
          <a:xfrm>
            <a:off x="8918477" y="4093899"/>
            <a:ext cx="576925" cy="369332"/>
          </a:xfrm>
          <a:prstGeom prst="rect">
            <a:avLst/>
          </a:prstGeom>
          <a:noFill/>
        </p:spPr>
        <p:txBody>
          <a:bodyPr wrap="square" rtlCol="0">
            <a:spAutoFit/>
          </a:bodyPr>
          <a:lstStyle/>
          <a:p>
            <a:r>
              <a:rPr kumimoji="1" lang="en-US" altLang="ja-JP" dirty="0"/>
              <a:t>255</a:t>
            </a:r>
            <a:endParaRPr kumimoji="1" lang="ja-JP" altLang="en-US" dirty="0"/>
          </a:p>
        </p:txBody>
      </p:sp>
      <p:sp>
        <p:nvSpPr>
          <p:cNvPr id="262" name="テキスト ボックス 261">
            <a:extLst>
              <a:ext uri="{FF2B5EF4-FFF2-40B4-BE49-F238E27FC236}">
                <a16:creationId xmlns:a16="http://schemas.microsoft.com/office/drawing/2014/main" id="{42BCC7C1-4B3F-BE7E-711C-9C34CBE1AA8E}"/>
              </a:ext>
            </a:extLst>
          </p:cNvPr>
          <p:cNvSpPr txBox="1"/>
          <p:nvPr/>
        </p:nvSpPr>
        <p:spPr>
          <a:xfrm>
            <a:off x="8179228" y="1934336"/>
            <a:ext cx="589518" cy="369332"/>
          </a:xfrm>
          <a:prstGeom prst="rect">
            <a:avLst/>
          </a:prstGeom>
          <a:noFill/>
        </p:spPr>
        <p:txBody>
          <a:bodyPr wrap="square" rtlCol="0">
            <a:spAutoFit/>
          </a:bodyPr>
          <a:lstStyle/>
          <a:p>
            <a:r>
              <a:rPr lang="en-US" altLang="ja-JP" dirty="0"/>
              <a:t>255</a:t>
            </a:r>
            <a:endParaRPr kumimoji="1" lang="ja-JP" altLang="en-US" dirty="0"/>
          </a:p>
        </p:txBody>
      </p:sp>
      <p:sp>
        <p:nvSpPr>
          <p:cNvPr id="263" name="テキスト ボックス 262">
            <a:extLst>
              <a:ext uri="{FF2B5EF4-FFF2-40B4-BE49-F238E27FC236}">
                <a16:creationId xmlns:a16="http://schemas.microsoft.com/office/drawing/2014/main" id="{B9EA58EE-5C6A-34DA-6E39-759926B7A5DC}"/>
              </a:ext>
            </a:extLst>
          </p:cNvPr>
          <p:cNvSpPr txBox="1"/>
          <p:nvPr/>
        </p:nvSpPr>
        <p:spPr>
          <a:xfrm>
            <a:off x="8173806" y="2620137"/>
            <a:ext cx="602317" cy="369332"/>
          </a:xfrm>
          <a:prstGeom prst="rect">
            <a:avLst/>
          </a:prstGeom>
          <a:noFill/>
        </p:spPr>
        <p:txBody>
          <a:bodyPr wrap="square" rtlCol="0">
            <a:spAutoFit/>
          </a:bodyPr>
          <a:lstStyle/>
          <a:p>
            <a:r>
              <a:rPr kumimoji="1" lang="en-US" altLang="ja-JP" dirty="0"/>
              <a:t>255</a:t>
            </a:r>
            <a:endParaRPr kumimoji="1" lang="ja-JP" altLang="en-US" dirty="0"/>
          </a:p>
        </p:txBody>
      </p:sp>
      <p:sp>
        <p:nvSpPr>
          <p:cNvPr id="264" name="テキスト ボックス 263">
            <a:extLst>
              <a:ext uri="{FF2B5EF4-FFF2-40B4-BE49-F238E27FC236}">
                <a16:creationId xmlns:a16="http://schemas.microsoft.com/office/drawing/2014/main" id="{A3AC01FE-CC0C-25DA-4470-8BE85846DC1C}"/>
              </a:ext>
            </a:extLst>
          </p:cNvPr>
          <p:cNvSpPr txBox="1"/>
          <p:nvPr/>
        </p:nvSpPr>
        <p:spPr>
          <a:xfrm>
            <a:off x="8196833" y="3348608"/>
            <a:ext cx="566893" cy="369332"/>
          </a:xfrm>
          <a:prstGeom prst="rect">
            <a:avLst/>
          </a:prstGeom>
          <a:noFill/>
        </p:spPr>
        <p:txBody>
          <a:bodyPr wrap="square" rtlCol="0">
            <a:spAutoFit/>
          </a:bodyPr>
          <a:lstStyle/>
          <a:p>
            <a:r>
              <a:rPr kumimoji="1" lang="en-US" altLang="ja-JP" dirty="0"/>
              <a:t>255</a:t>
            </a:r>
            <a:endParaRPr kumimoji="1" lang="ja-JP" altLang="en-US" dirty="0"/>
          </a:p>
        </p:txBody>
      </p:sp>
      <p:sp>
        <p:nvSpPr>
          <p:cNvPr id="265" name="テキスト ボックス 264">
            <a:extLst>
              <a:ext uri="{FF2B5EF4-FFF2-40B4-BE49-F238E27FC236}">
                <a16:creationId xmlns:a16="http://schemas.microsoft.com/office/drawing/2014/main" id="{75B94271-6F56-D206-CAD4-378693546796}"/>
              </a:ext>
            </a:extLst>
          </p:cNvPr>
          <p:cNvSpPr txBox="1"/>
          <p:nvPr/>
        </p:nvSpPr>
        <p:spPr>
          <a:xfrm>
            <a:off x="8195051" y="4101803"/>
            <a:ext cx="576925" cy="369332"/>
          </a:xfrm>
          <a:prstGeom prst="rect">
            <a:avLst/>
          </a:prstGeom>
          <a:noFill/>
        </p:spPr>
        <p:txBody>
          <a:bodyPr wrap="square" rtlCol="0">
            <a:spAutoFit/>
          </a:bodyPr>
          <a:lstStyle/>
          <a:p>
            <a:r>
              <a:rPr kumimoji="1" lang="en-US" altLang="ja-JP" dirty="0"/>
              <a:t>255</a:t>
            </a:r>
            <a:endParaRPr kumimoji="1" lang="ja-JP" altLang="en-US" dirty="0"/>
          </a:p>
        </p:txBody>
      </p:sp>
      <p:sp>
        <p:nvSpPr>
          <p:cNvPr id="267" name="テキスト ボックス 266">
            <a:extLst>
              <a:ext uri="{FF2B5EF4-FFF2-40B4-BE49-F238E27FC236}">
                <a16:creationId xmlns:a16="http://schemas.microsoft.com/office/drawing/2014/main" id="{0064D1B6-7EEC-98B3-2203-0631B96C7001}"/>
              </a:ext>
            </a:extLst>
          </p:cNvPr>
          <p:cNvSpPr txBox="1"/>
          <p:nvPr/>
        </p:nvSpPr>
        <p:spPr>
          <a:xfrm>
            <a:off x="159662" y="1055401"/>
            <a:ext cx="2583536" cy="584775"/>
          </a:xfrm>
          <a:prstGeom prst="rect">
            <a:avLst/>
          </a:prstGeom>
          <a:noFill/>
        </p:spPr>
        <p:txBody>
          <a:bodyPr wrap="square">
            <a:spAutoFit/>
          </a:bodyPr>
          <a:lstStyle/>
          <a:p>
            <a:pPr algn="l"/>
            <a:endParaRPr lang="ja-JP" altLang="en-US" sz="1400" b="0" i="0" u="none" strike="noStrike" baseline="0" dirty="0">
              <a:latin typeface="Arial" panose="020B0604020202020204" pitchFamily="34" charset="0"/>
            </a:endParaRPr>
          </a:p>
          <a:p>
            <a:r>
              <a:rPr lang="en-US" altLang="ja-JP" sz="1800" b="0" i="0" u="none" strike="noStrike" baseline="0" dirty="0" err="1">
                <a:latin typeface="Arial" panose="020B0604020202020204" pitchFamily="34" charset="0"/>
              </a:rPr>
              <a:t>Dist_map</a:t>
            </a:r>
            <a:r>
              <a:rPr lang="en-US" altLang="ja-JP" sz="1800" b="0" i="0" u="none" strike="noStrike" baseline="0" dirty="0">
                <a:latin typeface="Arial" panose="020B0604020202020204" pitchFamily="34" charset="0"/>
              </a:rPr>
              <a:t>[x][y] =255 </a:t>
            </a:r>
            <a:endParaRPr lang="ja-JP" altLang="en-US" dirty="0"/>
          </a:p>
        </p:txBody>
      </p:sp>
    </p:spTree>
    <p:extLst>
      <p:ext uri="{BB962C8B-B14F-4D97-AF65-F5344CB8AC3E}">
        <p14:creationId xmlns:p14="http://schemas.microsoft.com/office/powerpoint/2010/main" val="258718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9B51BF-66AD-7BBC-5E78-EE9EC99BA63D}"/>
              </a:ext>
            </a:extLst>
          </p:cNvPr>
          <p:cNvSpPr>
            <a:spLocks noGrp="1"/>
          </p:cNvSpPr>
          <p:nvPr>
            <p:ph type="title"/>
          </p:nvPr>
        </p:nvSpPr>
        <p:spPr/>
        <p:txBody>
          <a:bodyPr/>
          <a:lstStyle/>
          <a:p>
            <a:r>
              <a:rPr kumimoji="1" lang="ja-JP" altLang="en-US" dirty="0"/>
              <a:t>歩数マップの作り方</a:t>
            </a:r>
            <a:r>
              <a:rPr kumimoji="1" lang="en-US" altLang="ja-JP" dirty="0"/>
              <a:t>(example)</a:t>
            </a:r>
            <a:endParaRPr kumimoji="1" lang="ja-JP" altLang="en-US" dirty="0"/>
          </a:p>
        </p:txBody>
      </p:sp>
      <p:cxnSp>
        <p:nvCxnSpPr>
          <p:cNvPr id="4" name="直線コネクタ 3">
            <a:extLst>
              <a:ext uri="{FF2B5EF4-FFF2-40B4-BE49-F238E27FC236}">
                <a16:creationId xmlns:a16="http://schemas.microsoft.com/office/drawing/2014/main" id="{19E1962D-D70A-38F8-565A-056B7DA88C20}"/>
              </a:ext>
            </a:extLst>
          </p:cNvPr>
          <p:cNvCxnSpPr>
            <a:cxnSpLocks/>
          </p:cNvCxnSpPr>
          <p:nvPr/>
        </p:nvCxnSpPr>
        <p:spPr>
          <a:xfrm>
            <a:off x="331709" y="3172357"/>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4CCC779A-7149-91D4-0EBA-92E3E0270D48}"/>
              </a:ext>
            </a:extLst>
          </p:cNvPr>
          <p:cNvCxnSpPr>
            <a:cxnSpLocks/>
          </p:cNvCxnSpPr>
          <p:nvPr/>
        </p:nvCxnSpPr>
        <p:spPr>
          <a:xfrm flipV="1">
            <a:off x="1034442" y="3172357"/>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EC2C8159-83B0-63BB-DBED-072C85CB92A7}"/>
              </a:ext>
            </a:extLst>
          </p:cNvPr>
          <p:cNvCxnSpPr>
            <a:cxnSpLocks/>
          </p:cNvCxnSpPr>
          <p:nvPr/>
        </p:nvCxnSpPr>
        <p:spPr>
          <a:xfrm flipV="1">
            <a:off x="331709" y="3172357"/>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D04EF15D-6E71-9627-D87C-588BB274DFE0}"/>
              </a:ext>
            </a:extLst>
          </p:cNvPr>
          <p:cNvCxnSpPr>
            <a:cxnSpLocks/>
          </p:cNvCxnSpPr>
          <p:nvPr/>
        </p:nvCxnSpPr>
        <p:spPr>
          <a:xfrm flipV="1">
            <a:off x="1034442" y="3908956"/>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CF65C2C5-6DEB-7443-04DC-3F2129744B86}"/>
              </a:ext>
            </a:extLst>
          </p:cNvPr>
          <p:cNvCxnSpPr>
            <a:cxnSpLocks/>
          </p:cNvCxnSpPr>
          <p:nvPr/>
        </p:nvCxnSpPr>
        <p:spPr>
          <a:xfrm flipV="1">
            <a:off x="331709" y="3908956"/>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14F290C0-8C6B-7596-0B1C-4DBA44A42C90}"/>
              </a:ext>
            </a:extLst>
          </p:cNvPr>
          <p:cNvCxnSpPr>
            <a:cxnSpLocks/>
          </p:cNvCxnSpPr>
          <p:nvPr/>
        </p:nvCxnSpPr>
        <p:spPr>
          <a:xfrm>
            <a:off x="331709" y="390895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46C611A7-BE14-DFA6-B244-E6F37D78B488}"/>
              </a:ext>
            </a:extLst>
          </p:cNvPr>
          <p:cNvCxnSpPr>
            <a:cxnSpLocks/>
          </p:cNvCxnSpPr>
          <p:nvPr/>
        </p:nvCxnSpPr>
        <p:spPr>
          <a:xfrm>
            <a:off x="331709" y="4637089"/>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E069226F-7CCB-98DA-B108-7E97DA3000F4}"/>
              </a:ext>
            </a:extLst>
          </p:cNvPr>
          <p:cNvSpPr/>
          <p:nvPr/>
        </p:nvSpPr>
        <p:spPr>
          <a:xfrm>
            <a:off x="970946"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D51F1C6A-BFB3-0E4A-67EF-DB19A27A6885}"/>
              </a:ext>
            </a:extLst>
          </p:cNvPr>
          <p:cNvSpPr/>
          <p:nvPr/>
        </p:nvSpPr>
        <p:spPr>
          <a:xfrm>
            <a:off x="268225"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366C4DAB-CD02-1288-A8C5-7633B09A8C4A}"/>
              </a:ext>
            </a:extLst>
          </p:cNvPr>
          <p:cNvSpPr/>
          <p:nvPr/>
        </p:nvSpPr>
        <p:spPr>
          <a:xfrm>
            <a:off x="970945"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7ADE464A-99F1-B62A-D8C9-D64F127DE489}"/>
              </a:ext>
            </a:extLst>
          </p:cNvPr>
          <p:cNvSpPr/>
          <p:nvPr/>
        </p:nvSpPr>
        <p:spPr>
          <a:xfrm>
            <a:off x="268224"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C23854C3-6073-C903-5885-D7579C5D6DB4}"/>
              </a:ext>
            </a:extLst>
          </p:cNvPr>
          <p:cNvSpPr/>
          <p:nvPr/>
        </p:nvSpPr>
        <p:spPr>
          <a:xfrm>
            <a:off x="970945"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92369598-1418-2173-D014-D1298B24027B}"/>
              </a:ext>
            </a:extLst>
          </p:cNvPr>
          <p:cNvSpPr/>
          <p:nvPr/>
        </p:nvSpPr>
        <p:spPr>
          <a:xfrm>
            <a:off x="268224"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6EB0BB13-7955-A47A-74A3-9D99681C8F15}"/>
              </a:ext>
            </a:extLst>
          </p:cNvPr>
          <p:cNvCxnSpPr>
            <a:cxnSpLocks/>
          </p:cNvCxnSpPr>
          <p:nvPr/>
        </p:nvCxnSpPr>
        <p:spPr>
          <a:xfrm>
            <a:off x="331709" y="1733023"/>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2787BFC1-6E56-ADFD-F900-142C6AFCC4D4}"/>
              </a:ext>
            </a:extLst>
          </p:cNvPr>
          <p:cNvCxnSpPr>
            <a:cxnSpLocks/>
          </p:cNvCxnSpPr>
          <p:nvPr/>
        </p:nvCxnSpPr>
        <p:spPr>
          <a:xfrm flipV="1">
            <a:off x="1034442" y="1733023"/>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DFCD18AA-3B7D-F311-6864-D3A85CF4F2C0}"/>
              </a:ext>
            </a:extLst>
          </p:cNvPr>
          <p:cNvCxnSpPr>
            <a:cxnSpLocks/>
          </p:cNvCxnSpPr>
          <p:nvPr/>
        </p:nvCxnSpPr>
        <p:spPr>
          <a:xfrm flipV="1">
            <a:off x="331709" y="1733023"/>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B9A9A896-7E79-0709-BCFB-FBE96E8C5374}"/>
              </a:ext>
            </a:extLst>
          </p:cNvPr>
          <p:cNvCxnSpPr>
            <a:cxnSpLocks/>
          </p:cNvCxnSpPr>
          <p:nvPr/>
        </p:nvCxnSpPr>
        <p:spPr>
          <a:xfrm flipV="1">
            <a:off x="1034442" y="2469622"/>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360442D4-C3D7-8184-B1DB-D2048C238203}"/>
              </a:ext>
            </a:extLst>
          </p:cNvPr>
          <p:cNvCxnSpPr>
            <a:cxnSpLocks/>
          </p:cNvCxnSpPr>
          <p:nvPr/>
        </p:nvCxnSpPr>
        <p:spPr>
          <a:xfrm flipV="1">
            <a:off x="331709" y="2469622"/>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F886AEF2-BAF8-AE77-2EC3-67AE34E89A01}"/>
              </a:ext>
            </a:extLst>
          </p:cNvPr>
          <p:cNvCxnSpPr>
            <a:cxnSpLocks/>
          </p:cNvCxnSpPr>
          <p:nvPr/>
        </p:nvCxnSpPr>
        <p:spPr>
          <a:xfrm>
            <a:off x="331709" y="2469622"/>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23" name="正方形/長方形 22">
            <a:extLst>
              <a:ext uri="{FF2B5EF4-FFF2-40B4-BE49-F238E27FC236}">
                <a16:creationId xmlns:a16="http://schemas.microsoft.com/office/drawing/2014/main" id="{6C72B5E2-8718-82DE-62F6-4F3F8F9DF079}"/>
              </a:ext>
            </a:extLst>
          </p:cNvPr>
          <p:cNvSpPr/>
          <p:nvPr/>
        </p:nvSpPr>
        <p:spPr>
          <a:xfrm>
            <a:off x="970946"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461A22B1-656D-05AE-D531-A28E96DF4234}"/>
              </a:ext>
            </a:extLst>
          </p:cNvPr>
          <p:cNvSpPr/>
          <p:nvPr/>
        </p:nvSpPr>
        <p:spPr>
          <a:xfrm>
            <a:off x="268225"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DB022266-AF44-04FF-127E-BE60514EC746}"/>
              </a:ext>
            </a:extLst>
          </p:cNvPr>
          <p:cNvSpPr/>
          <p:nvPr/>
        </p:nvSpPr>
        <p:spPr>
          <a:xfrm>
            <a:off x="970945"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AE83D586-6C9A-5B1B-FA79-B0B6E8BC2202}"/>
              </a:ext>
            </a:extLst>
          </p:cNvPr>
          <p:cNvSpPr/>
          <p:nvPr/>
        </p:nvSpPr>
        <p:spPr>
          <a:xfrm>
            <a:off x="268224"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コネクタ 26">
            <a:extLst>
              <a:ext uri="{FF2B5EF4-FFF2-40B4-BE49-F238E27FC236}">
                <a16:creationId xmlns:a16="http://schemas.microsoft.com/office/drawing/2014/main" id="{04BD6AAB-C943-2639-5E2C-0D325B703F56}"/>
              </a:ext>
            </a:extLst>
          </p:cNvPr>
          <p:cNvCxnSpPr>
            <a:cxnSpLocks/>
          </p:cNvCxnSpPr>
          <p:nvPr/>
        </p:nvCxnSpPr>
        <p:spPr>
          <a:xfrm>
            <a:off x="1055610" y="3172357"/>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34C1561F-8604-8CDD-22AB-4C5DC974E45E}"/>
              </a:ext>
            </a:extLst>
          </p:cNvPr>
          <p:cNvCxnSpPr>
            <a:cxnSpLocks/>
          </p:cNvCxnSpPr>
          <p:nvPr/>
        </p:nvCxnSpPr>
        <p:spPr>
          <a:xfrm flipV="1">
            <a:off x="1758343" y="3172357"/>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EF1B7C88-7E87-2B5E-C604-F1F58B2CAF9A}"/>
              </a:ext>
            </a:extLst>
          </p:cNvPr>
          <p:cNvCxnSpPr>
            <a:cxnSpLocks/>
          </p:cNvCxnSpPr>
          <p:nvPr/>
        </p:nvCxnSpPr>
        <p:spPr>
          <a:xfrm flipV="1">
            <a:off x="1758343" y="3908956"/>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602E3BA3-0FC0-A8A3-A7C3-E8B3DFDD9357}"/>
              </a:ext>
            </a:extLst>
          </p:cNvPr>
          <p:cNvCxnSpPr>
            <a:cxnSpLocks/>
          </p:cNvCxnSpPr>
          <p:nvPr/>
        </p:nvCxnSpPr>
        <p:spPr>
          <a:xfrm>
            <a:off x="1055610" y="390895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80D650A7-44F2-E60B-8607-AB1A2BD0889E}"/>
              </a:ext>
            </a:extLst>
          </p:cNvPr>
          <p:cNvCxnSpPr>
            <a:cxnSpLocks/>
          </p:cNvCxnSpPr>
          <p:nvPr/>
        </p:nvCxnSpPr>
        <p:spPr>
          <a:xfrm>
            <a:off x="1055610" y="4637089"/>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正方形/長方形 31">
            <a:extLst>
              <a:ext uri="{FF2B5EF4-FFF2-40B4-BE49-F238E27FC236}">
                <a16:creationId xmlns:a16="http://schemas.microsoft.com/office/drawing/2014/main" id="{7EA47597-1340-2CEA-4092-9F24A84A21FF}"/>
              </a:ext>
            </a:extLst>
          </p:cNvPr>
          <p:cNvSpPr/>
          <p:nvPr/>
        </p:nvSpPr>
        <p:spPr>
          <a:xfrm>
            <a:off x="1694847"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A3122F9B-1ED8-4390-AB3C-45E05F15FDCE}"/>
              </a:ext>
            </a:extLst>
          </p:cNvPr>
          <p:cNvSpPr/>
          <p:nvPr/>
        </p:nvSpPr>
        <p:spPr>
          <a:xfrm>
            <a:off x="1694846"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8B76D80B-A515-2AB9-A15A-9F668705D94A}"/>
              </a:ext>
            </a:extLst>
          </p:cNvPr>
          <p:cNvSpPr/>
          <p:nvPr/>
        </p:nvSpPr>
        <p:spPr>
          <a:xfrm>
            <a:off x="1694846"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a:extLst>
              <a:ext uri="{FF2B5EF4-FFF2-40B4-BE49-F238E27FC236}">
                <a16:creationId xmlns:a16="http://schemas.microsoft.com/office/drawing/2014/main" id="{02B76434-A8D2-4707-111B-3146732A8DF6}"/>
              </a:ext>
            </a:extLst>
          </p:cNvPr>
          <p:cNvCxnSpPr>
            <a:cxnSpLocks/>
          </p:cNvCxnSpPr>
          <p:nvPr/>
        </p:nvCxnSpPr>
        <p:spPr>
          <a:xfrm>
            <a:off x="1055610" y="1733023"/>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06B5A291-32D8-12E1-AFFF-B485B31476E8}"/>
              </a:ext>
            </a:extLst>
          </p:cNvPr>
          <p:cNvCxnSpPr>
            <a:cxnSpLocks/>
          </p:cNvCxnSpPr>
          <p:nvPr/>
        </p:nvCxnSpPr>
        <p:spPr>
          <a:xfrm flipV="1">
            <a:off x="1758343" y="1733023"/>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4262D018-DD76-976A-4F9C-79C810A35E35}"/>
              </a:ext>
            </a:extLst>
          </p:cNvPr>
          <p:cNvCxnSpPr>
            <a:cxnSpLocks/>
          </p:cNvCxnSpPr>
          <p:nvPr/>
        </p:nvCxnSpPr>
        <p:spPr>
          <a:xfrm flipV="1">
            <a:off x="1758343" y="2469622"/>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36E51DF1-1581-CE53-234A-B4A59A70E932}"/>
              </a:ext>
            </a:extLst>
          </p:cNvPr>
          <p:cNvCxnSpPr>
            <a:cxnSpLocks/>
          </p:cNvCxnSpPr>
          <p:nvPr/>
        </p:nvCxnSpPr>
        <p:spPr>
          <a:xfrm>
            <a:off x="1055610" y="2469622"/>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39" name="正方形/長方形 38">
            <a:extLst>
              <a:ext uri="{FF2B5EF4-FFF2-40B4-BE49-F238E27FC236}">
                <a16:creationId xmlns:a16="http://schemas.microsoft.com/office/drawing/2014/main" id="{B0484B6E-89A2-C77E-7482-623223B1E56F}"/>
              </a:ext>
            </a:extLst>
          </p:cNvPr>
          <p:cNvSpPr/>
          <p:nvPr/>
        </p:nvSpPr>
        <p:spPr>
          <a:xfrm>
            <a:off x="1694847"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52C5359E-FA80-E35C-84E3-661AFE7486F0}"/>
              </a:ext>
            </a:extLst>
          </p:cNvPr>
          <p:cNvSpPr/>
          <p:nvPr/>
        </p:nvSpPr>
        <p:spPr>
          <a:xfrm>
            <a:off x="1694846"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コネクタ 40">
            <a:extLst>
              <a:ext uri="{FF2B5EF4-FFF2-40B4-BE49-F238E27FC236}">
                <a16:creationId xmlns:a16="http://schemas.microsoft.com/office/drawing/2014/main" id="{4C122069-7047-4511-4312-BC89D245F927}"/>
              </a:ext>
            </a:extLst>
          </p:cNvPr>
          <p:cNvCxnSpPr>
            <a:cxnSpLocks/>
          </p:cNvCxnSpPr>
          <p:nvPr/>
        </p:nvCxnSpPr>
        <p:spPr>
          <a:xfrm>
            <a:off x="1771032" y="3172357"/>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C485CD9B-18E7-09E1-78BF-892A14190B3A}"/>
              </a:ext>
            </a:extLst>
          </p:cNvPr>
          <p:cNvCxnSpPr>
            <a:cxnSpLocks/>
          </p:cNvCxnSpPr>
          <p:nvPr/>
        </p:nvCxnSpPr>
        <p:spPr>
          <a:xfrm flipV="1">
            <a:off x="2473765" y="3172357"/>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F87F7494-99F6-396B-FB70-FD4914C31CF9}"/>
              </a:ext>
            </a:extLst>
          </p:cNvPr>
          <p:cNvCxnSpPr>
            <a:cxnSpLocks/>
          </p:cNvCxnSpPr>
          <p:nvPr/>
        </p:nvCxnSpPr>
        <p:spPr>
          <a:xfrm flipV="1">
            <a:off x="2473765" y="3908956"/>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386CAE92-CC0F-F1E1-B37F-9F926EFD75CC}"/>
              </a:ext>
            </a:extLst>
          </p:cNvPr>
          <p:cNvCxnSpPr>
            <a:cxnSpLocks/>
          </p:cNvCxnSpPr>
          <p:nvPr/>
        </p:nvCxnSpPr>
        <p:spPr>
          <a:xfrm>
            <a:off x="1771032" y="390895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508DD621-91AF-304B-2A1F-2E17336C493E}"/>
              </a:ext>
            </a:extLst>
          </p:cNvPr>
          <p:cNvCxnSpPr>
            <a:cxnSpLocks/>
          </p:cNvCxnSpPr>
          <p:nvPr/>
        </p:nvCxnSpPr>
        <p:spPr>
          <a:xfrm>
            <a:off x="1771032" y="4637089"/>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6" name="正方形/長方形 45">
            <a:extLst>
              <a:ext uri="{FF2B5EF4-FFF2-40B4-BE49-F238E27FC236}">
                <a16:creationId xmlns:a16="http://schemas.microsoft.com/office/drawing/2014/main" id="{2E70DB30-DA0E-8E7D-FDEA-8C33D579381A}"/>
              </a:ext>
            </a:extLst>
          </p:cNvPr>
          <p:cNvSpPr/>
          <p:nvPr/>
        </p:nvSpPr>
        <p:spPr>
          <a:xfrm>
            <a:off x="2410269"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FDC1FECA-20B5-F844-A842-581DBE0DD357}"/>
              </a:ext>
            </a:extLst>
          </p:cNvPr>
          <p:cNvSpPr/>
          <p:nvPr/>
        </p:nvSpPr>
        <p:spPr>
          <a:xfrm>
            <a:off x="2410268"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A2307558-F164-01C7-F028-C99E94D42516}"/>
              </a:ext>
            </a:extLst>
          </p:cNvPr>
          <p:cNvSpPr/>
          <p:nvPr/>
        </p:nvSpPr>
        <p:spPr>
          <a:xfrm>
            <a:off x="2410268"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9" name="直線コネクタ 48">
            <a:extLst>
              <a:ext uri="{FF2B5EF4-FFF2-40B4-BE49-F238E27FC236}">
                <a16:creationId xmlns:a16="http://schemas.microsoft.com/office/drawing/2014/main" id="{CBC9FB74-8643-AEE9-1FF0-B01E7838F6CF}"/>
              </a:ext>
            </a:extLst>
          </p:cNvPr>
          <p:cNvCxnSpPr>
            <a:cxnSpLocks/>
          </p:cNvCxnSpPr>
          <p:nvPr/>
        </p:nvCxnSpPr>
        <p:spPr>
          <a:xfrm>
            <a:off x="1771032" y="1733023"/>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140DB70-8975-4B05-9392-4FDC703965B2}"/>
              </a:ext>
            </a:extLst>
          </p:cNvPr>
          <p:cNvCxnSpPr>
            <a:cxnSpLocks/>
          </p:cNvCxnSpPr>
          <p:nvPr/>
        </p:nvCxnSpPr>
        <p:spPr>
          <a:xfrm flipV="1">
            <a:off x="2473765" y="1733023"/>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29F63075-EC4A-4EEF-141A-09405B9A66F7}"/>
              </a:ext>
            </a:extLst>
          </p:cNvPr>
          <p:cNvCxnSpPr>
            <a:cxnSpLocks/>
          </p:cNvCxnSpPr>
          <p:nvPr/>
        </p:nvCxnSpPr>
        <p:spPr>
          <a:xfrm flipV="1">
            <a:off x="2473765" y="2469622"/>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ED893F6-41B5-9E39-C42F-75512C80932F}"/>
              </a:ext>
            </a:extLst>
          </p:cNvPr>
          <p:cNvCxnSpPr>
            <a:cxnSpLocks/>
          </p:cNvCxnSpPr>
          <p:nvPr/>
        </p:nvCxnSpPr>
        <p:spPr>
          <a:xfrm>
            <a:off x="1771032" y="2469622"/>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53" name="正方形/長方形 52">
            <a:extLst>
              <a:ext uri="{FF2B5EF4-FFF2-40B4-BE49-F238E27FC236}">
                <a16:creationId xmlns:a16="http://schemas.microsoft.com/office/drawing/2014/main" id="{B9985DE1-1DF8-DE45-D7FC-FF24037E7224}"/>
              </a:ext>
            </a:extLst>
          </p:cNvPr>
          <p:cNvSpPr/>
          <p:nvPr/>
        </p:nvSpPr>
        <p:spPr>
          <a:xfrm>
            <a:off x="2410269"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F075475C-333A-4D98-95F9-800C5CAF6357}"/>
              </a:ext>
            </a:extLst>
          </p:cNvPr>
          <p:cNvSpPr/>
          <p:nvPr/>
        </p:nvSpPr>
        <p:spPr>
          <a:xfrm>
            <a:off x="2410268"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5" name="直線コネクタ 54">
            <a:extLst>
              <a:ext uri="{FF2B5EF4-FFF2-40B4-BE49-F238E27FC236}">
                <a16:creationId xmlns:a16="http://schemas.microsoft.com/office/drawing/2014/main" id="{C9F2A88E-9285-A52D-7A35-45B9E7EA776F}"/>
              </a:ext>
            </a:extLst>
          </p:cNvPr>
          <p:cNvCxnSpPr>
            <a:cxnSpLocks/>
          </p:cNvCxnSpPr>
          <p:nvPr/>
        </p:nvCxnSpPr>
        <p:spPr>
          <a:xfrm>
            <a:off x="2505511" y="3172357"/>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216AEEC6-6B4E-639D-E860-D8ABA5E3F745}"/>
              </a:ext>
            </a:extLst>
          </p:cNvPr>
          <p:cNvCxnSpPr>
            <a:cxnSpLocks/>
          </p:cNvCxnSpPr>
          <p:nvPr/>
        </p:nvCxnSpPr>
        <p:spPr>
          <a:xfrm flipV="1">
            <a:off x="3208244" y="3172357"/>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8E12B2B0-C0F0-F9EF-466E-D15FC911A13B}"/>
              </a:ext>
            </a:extLst>
          </p:cNvPr>
          <p:cNvCxnSpPr>
            <a:cxnSpLocks/>
          </p:cNvCxnSpPr>
          <p:nvPr/>
        </p:nvCxnSpPr>
        <p:spPr>
          <a:xfrm flipV="1">
            <a:off x="3208244" y="3908956"/>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EE0C97B2-D84E-060B-DFA4-5F93E2860CC2}"/>
              </a:ext>
            </a:extLst>
          </p:cNvPr>
          <p:cNvCxnSpPr>
            <a:cxnSpLocks/>
          </p:cNvCxnSpPr>
          <p:nvPr/>
        </p:nvCxnSpPr>
        <p:spPr>
          <a:xfrm>
            <a:off x="2505511" y="390895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B46C226C-46A9-96BB-CE31-E97644A9ED5F}"/>
              </a:ext>
            </a:extLst>
          </p:cNvPr>
          <p:cNvCxnSpPr>
            <a:cxnSpLocks/>
          </p:cNvCxnSpPr>
          <p:nvPr/>
        </p:nvCxnSpPr>
        <p:spPr>
          <a:xfrm>
            <a:off x="2505511" y="4637089"/>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0" name="正方形/長方形 59">
            <a:extLst>
              <a:ext uri="{FF2B5EF4-FFF2-40B4-BE49-F238E27FC236}">
                <a16:creationId xmlns:a16="http://schemas.microsoft.com/office/drawing/2014/main" id="{4F66F82D-CDDA-E7FD-6898-9BE12D4CBB06}"/>
              </a:ext>
            </a:extLst>
          </p:cNvPr>
          <p:cNvSpPr/>
          <p:nvPr/>
        </p:nvSpPr>
        <p:spPr>
          <a:xfrm>
            <a:off x="3144748"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05252C1F-0C1C-7D02-03A7-6A5FCC94A534}"/>
              </a:ext>
            </a:extLst>
          </p:cNvPr>
          <p:cNvSpPr/>
          <p:nvPr/>
        </p:nvSpPr>
        <p:spPr>
          <a:xfrm>
            <a:off x="3144747"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0648595A-17A5-C6AA-4A27-B2ED40A6B93C}"/>
              </a:ext>
            </a:extLst>
          </p:cNvPr>
          <p:cNvSpPr/>
          <p:nvPr/>
        </p:nvSpPr>
        <p:spPr>
          <a:xfrm>
            <a:off x="3144747"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a:extLst>
              <a:ext uri="{FF2B5EF4-FFF2-40B4-BE49-F238E27FC236}">
                <a16:creationId xmlns:a16="http://schemas.microsoft.com/office/drawing/2014/main" id="{497946AB-20AC-2C68-AA59-605D73154379}"/>
              </a:ext>
            </a:extLst>
          </p:cNvPr>
          <p:cNvCxnSpPr>
            <a:cxnSpLocks/>
          </p:cNvCxnSpPr>
          <p:nvPr/>
        </p:nvCxnSpPr>
        <p:spPr>
          <a:xfrm>
            <a:off x="2505511" y="1733023"/>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C5B3EE81-B4A6-5E5E-377E-BC1E1EE3141E}"/>
              </a:ext>
            </a:extLst>
          </p:cNvPr>
          <p:cNvCxnSpPr>
            <a:cxnSpLocks/>
          </p:cNvCxnSpPr>
          <p:nvPr/>
        </p:nvCxnSpPr>
        <p:spPr>
          <a:xfrm flipV="1">
            <a:off x="3208244" y="1733023"/>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1FF01EF6-5F4D-D7E9-7303-E1DA2FAF2A2C}"/>
              </a:ext>
            </a:extLst>
          </p:cNvPr>
          <p:cNvCxnSpPr>
            <a:cxnSpLocks/>
          </p:cNvCxnSpPr>
          <p:nvPr/>
        </p:nvCxnSpPr>
        <p:spPr>
          <a:xfrm flipV="1">
            <a:off x="3208244" y="2469622"/>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DEF1E4DB-A5F6-463B-4289-505E60628264}"/>
              </a:ext>
            </a:extLst>
          </p:cNvPr>
          <p:cNvCxnSpPr>
            <a:cxnSpLocks/>
          </p:cNvCxnSpPr>
          <p:nvPr/>
        </p:nvCxnSpPr>
        <p:spPr>
          <a:xfrm>
            <a:off x="2505511" y="2469622"/>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67" name="正方形/長方形 66">
            <a:extLst>
              <a:ext uri="{FF2B5EF4-FFF2-40B4-BE49-F238E27FC236}">
                <a16:creationId xmlns:a16="http://schemas.microsoft.com/office/drawing/2014/main" id="{CE892011-A3D1-4740-9E8E-0C46CB1FBDE2}"/>
              </a:ext>
            </a:extLst>
          </p:cNvPr>
          <p:cNvSpPr/>
          <p:nvPr/>
        </p:nvSpPr>
        <p:spPr>
          <a:xfrm>
            <a:off x="3144748"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19ABCA54-499E-2BC5-CB1F-E69EB84236AB}"/>
              </a:ext>
            </a:extLst>
          </p:cNvPr>
          <p:cNvSpPr/>
          <p:nvPr/>
        </p:nvSpPr>
        <p:spPr>
          <a:xfrm>
            <a:off x="3144747"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テキスト ボックス 68">
            <a:extLst>
              <a:ext uri="{FF2B5EF4-FFF2-40B4-BE49-F238E27FC236}">
                <a16:creationId xmlns:a16="http://schemas.microsoft.com/office/drawing/2014/main" id="{58ED94CE-58DE-A6D6-3DD8-0D5FEFA2F6EE}"/>
              </a:ext>
            </a:extLst>
          </p:cNvPr>
          <p:cNvSpPr txBox="1"/>
          <p:nvPr/>
        </p:nvSpPr>
        <p:spPr>
          <a:xfrm>
            <a:off x="2579523" y="1922572"/>
            <a:ext cx="586460" cy="369332"/>
          </a:xfrm>
          <a:prstGeom prst="rect">
            <a:avLst/>
          </a:prstGeom>
          <a:noFill/>
        </p:spPr>
        <p:txBody>
          <a:bodyPr wrap="square" rtlCol="0">
            <a:spAutoFit/>
          </a:bodyPr>
          <a:lstStyle/>
          <a:p>
            <a:r>
              <a:rPr lang="en-US" altLang="ja-JP" dirty="0"/>
              <a:t> </a:t>
            </a:r>
            <a:r>
              <a:rPr lang="ja-JP" altLang="en-US" dirty="0"/>
              <a:t> </a:t>
            </a:r>
            <a:r>
              <a:rPr lang="en-US" altLang="ja-JP" dirty="0"/>
              <a:t>0</a:t>
            </a:r>
            <a:endParaRPr kumimoji="1" lang="ja-JP" altLang="en-US" dirty="0"/>
          </a:p>
        </p:txBody>
      </p:sp>
      <p:sp>
        <p:nvSpPr>
          <p:cNvPr id="70" name="テキスト ボックス 69">
            <a:extLst>
              <a:ext uri="{FF2B5EF4-FFF2-40B4-BE49-F238E27FC236}">
                <a16:creationId xmlns:a16="http://schemas.microsoft.com/office/drawing/2014/main" id="{9569D5D2-7E1B-8333-099E-82E3DEB7D513}"/>
              </a:ext>
            </a:extLst>
          </p:cNvPr>
          <p:cNvSpPr txBox="1"/>
          <p:nvPr/>
        </p:nvSpPr>
        <p:spPr>
          <a:xfrm>
            <a:off x="2544780" y="2627857"/>
            <a:ext cx="602317" cy="369332"/>
          </a:xfrm>
          <a:prstGeom prst="rect">
            <a:avLst/>
          </a:prstGeom>
          <a:noFill/>
        </p:spPr>
        <p:txBody>
          <a:bodyPr wrap="square" rtlCol="0">
            <a:spAutoFit/>
          </a:bodyPr>
          <a:lstStyle/>
          <a:p>
            <a:r>
              <a:rPr lang="en-US" altLang="ja-JP" dirty="0"/>
              <a:t>  1</a:t>
            </a:r>
            <a:endParaRPr kumimoji="1" lang="ja-JP" altLang="en-US" dirty="0"/>
          </a:p>
        </p:txBody>
      </p:sp>
      <p:sp>
        <p:nvSpPr>
          <p:cNvPr id="71" name="テキスト ボックス 70">
            <a:extLst>
              <a:ext uri="{FF2B5EF4-FFF2-40B4-BE49-F238E27FC236}">
                <a16:creationId xmlns:a16="http://schemas.microsoft.com/office/drawing/2014/main" id="{5E9B1E4D-B21B-7747-C0EF-9D3C414260B9}"/>
              </a:ext>
            </a:extLst>
          </p:cNvPr>
          <p:cNvSpPr txBox="1"/>
          <p:nvPr/>
        </p:nvSpPr>
        <p:spPr>
          <a:xfrm>
            <a:off x="2567807" y="3356328"/>
            <a:ext cx="566893" cy="369332"/>
          </a:xfrm>
          <a:prstGeom prst="rect">
            <a:avLst/>
          </a:prstGeom>
          <a:noFill/>
        </p:spPr>
        <p:txBody>
          <a:bodyPr wrap="square" rtlCol="0">
            <a:spAutoFit/>
          </a:bodyPr>
          <a:lstStyle/>
          <a:p>
            <a:r>
              <a:rPr lang="en-US" altLang="ja-JP" dirty="0"/>
              <a:t>  2</a:t>
            </a:r>
            <a:endParaRPr kumimoji="1" lang="ja-JP" altLang="en-US" dirty="0"/>
          </a:p>
        </p:txBody>
      </p:sp>
      <p:sp>
        <p:nvSpPr>
          <p:cNvPr id="72" name="テキスト ボックス 71">
            <a:extLst>
              <a:ext uri="{FF2B5EF4-FFF2-40B4-BE49-F238E27FC236}">
                <a16:creationId xmlns:a16="http://schemas.microsoft.com/office/drawing/2014/main" id="{51E0EE8E-3449-8215-BD2C-88CA89A1F40B}"/>
              </a:ext>
            </a:extLst>
          </p:cNvPr>
          <p:cNvSpPr txBox="1"/>
          <p:nvPr/>
        </p:nvSpPr>
        <p:spPr>
          <a:xfrm>
            <a:off x="2566025" y="4109523"/>
            <a:ext cx="576925" cy="369332"/>
          </a:xfrm>
          <a:prstGeom prst="rect">
            <a:avLst/>
          </a:prstGeom>
          <a:noFill/>
        </p:spPr>
        <p:txBody>
          <a:bodyPr wrap="square" rtlCol="0">
            <a:spAutoFit/>
          </a:bodyPr>
          <a:lstStyle/>
          <a:p>
            <a:r>
              <a:rPr kumimoji="1" lang="en-US" altLang="ja-JP" dirty="0"/>
              <a:t>255</a:t>
            </a:r>
            <a:endParaRPr kumimoji="1" lang="ja-JP" altLang="en-US" dirty="0"/>
          </a:p>
        </p:txBody>
      </p:sp>
      <p:sp>
        <p:nvSpPr>
          <p:cNvPr id="86" name="テキスト ボックス 85">
            <a:extLst>
              <a:ext uri="{FF2B5EF4-FFF2-40B4-BE49-F238E27FC236}">
                <a16:creationId xmlns:a16="http://schemas.microsoft.com/office/drawing/2014/main" id="{820E77B7-5205-5F72-30B5-5E9FFAA24F86}"/>
              </a:ext>
            </a:extLst>
          </p:cNvPr>
          <p:cNvSpPr txBox="1"/>
          <p:nvPr/>
        </p:nvSpPr>
        <p:spPr>
          <a:xfrm>
            <a:off x="1827260" y="1926432"/>
            <a:ext cx="589518" cy="369332"/>
          </a:xfrm>
          <a:prstGeom prst="rect">
            <a:avLst/>
          </a:prstGeom>
          <a:noFill/>
        </p:spPr>
        <p:txBody>
          <a:bodyPr wrap="square" rtlCol="0">
            <a:spAutoFit/>
          </a:bodyPr>
          <a:lstStyle/>
          <a:p>
            <a:r>
              <a:rPr lang="en-US" altLang="ja-JP" dirty="0"/>
              <a:t>255</a:t>
            </a:r>
            <a:endParaRPr kumimoji="1" lang="ja-JP" altLang="en-US" dirty="0"/>
          </a:p>
        </p:txBody>
      </p:sp>
      <p:sp>
        <p:nvSpPr>
          <p:cNvPr id="87" name="テキスト ボックス 86">
            <a:extLst>
              <a:ext uri="{FF2B5EF4-FFF2-40B4-BE49-F238E27FC236}">
                <a16:creationId xmlns:a16="http://schemas.microsoft.com/office/drawing/2014/main" id="{49948F08-DAD0-5EF7-138D-AEF4900CE33E}"/>
              </a:ext>
            </a:extLst>
          </p:cNvPr>
          <p:cNvSpPr txBox="1"/>
          <p:nvPr/>
        </p:nvSpPr>
        <p:spPr>
          <a:xfrm>
            <a:off x="1821838" y="2612233"/>
            <a:ext cx="602317" cy="369332"/>
          </a:xfrm>
          <a:prstGeom prst="rect">
            <a:avLst/>
          </a:prstGeom>
          <a:noFill/>
        </p:spPr>
        <p:txBody>
          <a:bodyPr wrap="square" rtlCol="0">
            <a:spAutoFit/>
          </a:bodyPr>
          <a:lstStyle/>
          <a:p>
            <a:r>
              <a:rPr kumimoji="1" lang="en-US" altLang="ja-JP" dirty="0"/>
              <a:t>255</a:t>
            </a:r>
            <a:endParaRPr kumimoji="1" lang="ja-JP" altLang="en-US" dirty="0"/>
          </a:p>
        </p:txBody>
      </p:sp>
      <p:sp>
        <p:nvSpPr>
          <p:cNvPr id="88" name="テキスト ボックス 87">
            <a:extLst>
              <a:ext uri="{FF2B5EF4-FFF2-40B4-BE49-F238E27FC236}">
                <a16:creationId xmlns:a16="http://schemas.microsoft.com/office/drawing/2014/main" id="{290EF0F5-FAD3-0B1E-7CE6-80AC5A025DD5}"/>
              </a:ext>
            </a:extLst>
          </p:cNvPr>
          <p:cNvSpPr txBox="1"/>
          <p:nvPr/>
        </p:nvSpPr>
        <p:spPr>
          <a:xfrm>
            <a:off x="1844865" y="3340704"/>
            <a:ext cx="566893" cy="369332"/>
          </a:xfrm>
          <a:prstGeom prst="rect">
            <a:avLst/>
          </a:prstGeom>
          <a:noFill/>
        </p:spPr>
        <p:txBody>
          <a:bodyPr wrap="square" rtlCol="0">
            <a:spAutoFit/>
          </a:bodyPr>
          <a:lstStyle/>
          <a:p>
            <a:r>
              <a:rPr kumimoji="1" lang="en-US" altLang="ja-JP" dirty="0"/>
              <a:t>255</a:t>
            </a:r>
            <a:endParaRPr kumimoji="1" lang="ja-JP" altLang="en-US" dirty="0"/>
          </a:p>
        </p:txBody>
      </p:sp>
      <p:sp>
        <p:nvSpPr>
          <p:cNvPr id="89" name="テキスト ボックス 88">
            <a:extLst>
              <a:ext uri="{FF2B5EF4-FFF2-40B4-BE49-F238E27FC236}">
                <a16:creationId xmlns:a16="http://schemas.microsoft.com/office/drawing/2014/main" id="{5F4FA53E-2F76-53D3-1C67-A52822107D14}"/>
              </a:ext>
            </a:extLst>
          </p:cNvPr>
          <p:cNvSpPr txBox="1"/>
          <p:nvPr/>
        </p:nvSpPr>
        <p:spPr>
          <a:xfrm>
            <a:off x="1843083" y="4093899"/>
            <a:ext cx="576925" cy="369332"/>
          </a:xfrm>
          <a:prstGeom prst="rect">
            <a:avLst/>
          </a:prstGeom>
          <a:noFill/>
        </p:spPr>
        <p:txBody>
          <a:bodyPr wrap="square" rtlCol="0">
            <a:spAutoFit/>
          </a:bodyPr>
          <a:lstStyle/>
          <a:p>
            <a:r>
              <a:rPr kumimoji="1" lang="en-US" altLang="ja-JP" dirty="0"/>
              <a:t>255</a:t>
            </a:r>
            <a:endParaRPr kumimoji="1" lang="ja-JP" altLang="en-US" dirty="0"/>
          </a:p>
        </p:txBody>
      </p:sp>
      <p:sp>
        <p:nvSpPr>
          <p:cNvPr id="94" name="テキスト ボックス 93">
            <a:extLst>
              <a:ext uri="{FF2B5EF4-FFF2-40B4-BE49-F238E27FC236}">
                <a16:creationId xmlns:a16="http://schemas.microsoft.com/office/drawing/2014/main" id="{35AF9051-F965-5D84-4396-99392270D605}"/>
              </a:ext>
            </a:extLst>
          </p:cNvPr>
          <p:cNvSpPr txBox="1"/>
          <p:nvPr/>
        </p:nvSpPr>
        <p:spPr>
          <a:xfrm>
            <a:off x="1123218" y="1926432"/>
            <a:ext cx="589518" cy="369332"/>
          </a:xfrm>
          <a:prstGeom prst="rect">
            <a:avLst/>
          </a:prstGeom>
          <a:noFill/>
        </p:spPr>
        <p:txBody>
          <a:bodyPr wrap="square" rtlCol="0">
            <a:spAutoFit/>
          </a:bodyPr>
          <a:lstStyle/>
          <a:p>
            <a:r>
              <a:rPr lang="en-US" altLang="ja-JP" dirty="0"/>
              <a:t>255</a:t>
            </a:r>
            <a:endParaRPr kumimoji="1" lang="ja-JP" altLang="en-US" dirty="0"/>
          </a:p>
        </p:txBody>
      </p:sp>
      <p:sp>
        <p:nvSpPr>
          <p:cNvPr id="95" name="テキスト ボックス 94">
            <a:extLst>
              <a:ext uri="{FF2B5EF4-FFF2-40B4-BE49-F238E27FC236}">
                <a16:creationId xmlns:a16="http://schemas.microsoft.com/office/drawing/2014/main" id="{5479132C-5931-DCDF-5542-F20DB4A79889}"/>
              </a:ext>
            </a:extLst>
          </p:cNvPr>
          <p:cNvSpPr txBox="1"/>
          <p:nvPr/>
        </p:nvSpPr>
        <p:spPr>
          <a:xfrm>
            <a:off x="1117796" y="2612233"/>
            <a:ext cx="602317" cy="369332"/>
          </a:xfrm>
          <a:prstGeom prst="rect">
            <a:avLst/>
          </a:prstGeom>
          <a:noFill/>
        </p:spPr>
        <p:txBody>
          <a:bodyPr wrap="square" rtlCol="0">
            <a:spAutoFit/>
          </a:bodyPr>
          <a:lstStyle/>
          <a:p>
            <a:r>
              <a:rPr kumimoji="1" lang="en-US" altLang="ja-JP" dirty="0"/>
              <a:t>255</a:t>
            </a:r>
            <a:endParaRPr kumimoji="1" lang="ja-JP" altLang="en-US" dirty="0"/>
          </a:p>
        </p:txBody>
      </p:sp>
      <p:sp>
        <p:nvSpPr>
          <p:cNvPr id="96" name="テキスト ボックス 95">
            <a:extLst>
              <a:ext uri="{FF2B5EF4-FFF2-40B4-BE49-F238E27FC236}">
                <a16:creationId xmlns:a16="http://schemas.microsoft.com/office/drawing/2014/main" id="{289A5795-59AD-6CB2-A401-AD4C9C704BEC}"/>
              </a:ext>
            </a:extLst>
          </p:cNvPr>
          <p:cNvSpPr txBox="1"/>
          <p:nvPr/>
        </p:nvSpPr>
        <p:spPr>
          <a:xfrm>
            <a:off x="1140823" y="3340704"/>
            <a:ext cx="566893" cy="369332"/>
          </a:xfrm>
          <a:prstGeom prst="rect">
            <a:avLst/>
          </a:prstGeom>
          <a:noFill/>
        </p:spPr>
        <p:txBody>
          <a:bodyPr wrap="square" rtlCol="0">
            <a:spAutoFit/>
          </a:bodyPr>
          <a:lstStyle/>
          <a:p>
            <a:r>
              <a:rPr kumimoji="1" lang="en-US" altLang="ja-JP" dirty="0"/>
              <a:t>255</a:t>
            </a:r>
            <a:endParaRPr kumimoji="1" lang="ja-JP" altLang="en-US" dirty="0"/>
          </a:p>
        </p:txBody>
      </p:sp>
      <p:sp>
        <p:nvSpPr>
          <p:cNvPr id="97" name="テキスト ボックス 96">
            <a:extLst>
              <a:ext uri="{FF2B5EF4-FFF2-40B4-BE49-F238E27FC236}">
                <a16:creationId xmlns:a16="http://schemas.microsoft.com/office/drawing/2014/main" id="{FBD7D6E4-E49E-E8E2-61BC-10DC487A3E99}"/>
              </a:ext>
            </a:extLst>
          </p:cNvPr>
          <p:cNvSpPr txBox="1"/>
          <p:nvPr/>
        </p:nvSpPr>
        <p:spPr>
          <a:xfrm>
            <a:off x="1139041" y="4093899"/>
            <a:ext cx="576925" cy="369332"/>
          </a:xfrm>
          <a:prstGeom prst="rect">
            <a:avLst/>
          </a:prstGeom>
          <a:noFill/>
        </p:spPr>
        <p:txBody>
          <a:bodyPr wrap="square" rtlCol="0">
            <a:spAutoFit/>
          </a:bodyPr>
          <a:lstStyle/>
          <a:p>
            <a:r>
              <a:rPr kumimoji="1" lang="en-US" altLang="ja-JP" dirty="0"/>
              <a:t>255</a:t>
            </a:r>
            <a:endParaRPr kumimoji="1" lang="ja-JP" altLang="en-US" dirty="0"/>
          </a:p>
        </p:txBody>
      </p:sp>
      <p:sp>
        <p:nvSpPr>
          <p:cNvPr id="98" name="テキスト ボックス 97">
            <a:extLst>
              <a:ext uri="{FF2B5EF4-FFF2-40B4-BE49-F238E27FC236}">
                <a16:creationId xmlns:a16="http://schemas.microsoft.com/office/drawing/2014/main" id="{AF234BB6-3863-EC0A-BF80-E39585F90806}"/>
              </a:ext>
            </a:extLst>
          </p:cNvPr>
          <p:cNvSpPr txBox="1"/>
          <p:nvPr/>
        </p:nvSpPr>
        <p:spPr>
          <a:xfrm>
            <a:off x="399792" y="1934336"/>
            <a:ext cx="589518" cy="369332"/>
          </a:xfrm>
          <a:prstGeom prst="rect">
            <a:avLst/>
          </a:prstGeom>
          <a:noFill/>
        </p:spPr>
        <p:txBody>
          <a:bodyPr wrap="square" rtlCol="0">
            <a:spAutoFit/>
          </a:bodyPr>
          <a:lstStyle/>
          <a:p>
            <a:r>
              <a:rPr lang="en-US" altLang="ja-JP" dirty="0"/>
              <a:t>255</a:t>
            </a:r>
            <a:endParaRPr kumimoji="1" lang="ja-JP" altLang="en-US" dirty="0"/>
          </a:p>
        </p:txBody>
      </p:sp>
      <p:sp>
        <p:nvSpPr>
          <p:cNvPr id="99" name="テキスト ボックス 98">
            <a:extLst>
              <a:ext uri="{FF2B5EF4-FFF2-40B4-BE49-F238E27FC236}">
                <a16:creationId xmlns:a16="http://schemas.microsoft.com/office/drawing/2014/main" id="{BB69D908-B587-CBAA-9230-D65680ED5F92}"/>
              </a:ext>
            </a:extLst>
          </p:cNvPr>
          <p:cNvSpPr txBox="1"/>
          <p:nvPr/>
        </p:nvSpPr>
        <p:spPr>
          <a:xfrm>
            <a:off x="394370" y="2620137"/>
            <a:ext cx="602317" cy="369332"/>
          </a:xfrm>
          <a:prstGeom prst="rect">
            <a:avLst/>
          </a:prstGeom>
          <a:noFill/>
        </p:spPr>
        <p:txBody>
          <a:bodyPr wrap="square" rtlCol="0">
            <a:spAutoFit/>
          </a:bodyPr>
          <a:lstStyle/>
          <a:p>
            <a:r>
              <a:rPr kumimoji="1" lang="en-US" altLang="ja-JP" dirty="0"/>
              <a:t>255</a:t>
            </a:r>
            <a:endParaRPr kumimoji="1" lang="ja-JP" altLang="en-US" dirty="0"/>
          </a:p>
        </p:txBody>
      </p:sp>
      <p:sp>
        <p:nvSpPr>
          <p:cNvPr id="100" name="テキスト ボックス 99">
            <a:extLst>
              <a:ext uri="{FF2B5EF4-FFF2-40B4-BE49-F238E27FC236}">
                <a16:creationId xmlns:a16="http://schemas.microsoft.com/office/drawing/2014/main" id="{026E5F26-3B4A-A662-C2AA-1C3DE270F321}"/>
              </a:ext>
            </a:extLst>
          </p:cNvPr>
          <p:cNvSpPr txBox="1"/>
          <p:nvPr/>
        </p:nvSpPr>
        <p:spPr>
          <a:xfrm>
            <a:off x="417397" y="3348608"/>
            <a:ext cx="566893" cy="369332"/>
          </a:xfrm>
          <a:prstGeom prst="rect">
            <a:avLst/>
          </a:prstGeom>
          <a:noFill/>
        </p:spPr>
        <p:txBody>
          <a:bodyPr wrap="square" rtlCol="0">
            <a:spAutoFit/>
          </a:bodyPr>
          <a:lstStyle/>
          <a:p>
            <a:r>
              <a:rPr kumimoji="1" lang="en-US" altLang="ja-JP" dirty="0"/>
              <a:t>255</a:t>
            </a:r>
            <a:endParaRPr kumimoji="1" lang="ja-JP" altLang="en-US" dirty="0"/>
          </a:p>
        </p:txBody>
      </p:sp>
      <p:sp>
        <p:nvSpPr>
          <p:cNvPr id="101" name="テキスト ボックス 100">
            <a:extLst>
              <a:ext uri="{FF2B5EF4-FFF2-40B4-BE49-F238E27FC236}">
                <a16:creationId xmlns:a16="http://schemas.microsoft.com/office/drawing/2014/main" id="{AFAC89C8-10C3-FD1E-56B5-F6C72FA2B70E}"/>
              </a:ext>
            </a:extLst>
          </p:cNvPr>
          <p:cNvSpPr txBox="1"/>
          <p:nvPr/>
        </p:nvSpPr>
        <p:spPr>
          <a:xfrm>
            <a:off x="415615" y="4101803"/>
            <a:ext cx="576925" cy="369332"/>
          </a:xfrm>
          <a:prstGeom prst="rect">
            <a:avLst/>
          </a:prstGeom>
          <a:noFill/>
        </p:spPr>
        <p:txBody>
          <a:bodyPr wrap="square" rtlCol="0">
            <a:spAutoFit/>
          </a:bodyPr>
          <a:lstStyle/>
          <a:p>
            <a:r>
              <a:rPr kumimoji="1" lang="en-US" altLang="ja-JP" dirty="0"/>
              <a:t>255</a:t>
            </a:r>
            <a:endParaRPr kumimoji="1" lang="ja-JP" altLang="en-US" dirty="0"/>
          </a:p>
        </p:txBody>
      </p:sp>
      <p:cxnSp>
        <p:nvCxnSpPr>
          <p:cNvPr id="102" name="直線コネクタ 101">
            <a:extLst>
              <a:ext uri="{FF2B5EF4-FFF2-40B4-BE49-F238E27FC236}">
                <a16:creationId xmlns:a16="http://schemas.microsoft.com/office/drawing/2014/main" id="{9DB0EB30-33AA-60F3-2D19-47F63B1ADB04}"/>
              </a:ext>
            </a:extLst>
          </p:cNvPr>
          <p:cNvCxnSpPr>
            <a:cxnSpLocks/>
          </p:cNvCxnSpPr>
          <p:nvPr/>
        </p:nvCxnSpPr>
        <p:spPr>
          <a:xfrm>
            <a:off x="4234648" y="3172357"/>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03" name="直線コネクタ 102">
            <a:extLst>
              <a:ext uri="{FF2B5EF4-FFF2-40B4-BE49-F238E27FC236}">
                <a16:creationId xmlns:a16="http://schemas.microsoft.com/office/drawing/2014/main" id="{8288B2E0-9033-A35F-9BFE-9724C021BD2F}"/>
              </a:ext>
            </a:extLst>
          </p:cNvPr>
          <p:cNvCxnSpPr>
            <a:cxnSpLocks/>
          </p:cNvCxnSpPr>
          <p:nvPr/>
        </p:nvCxnSpPr>
        <p:spPr>
          <a:xfrm flipV="1">
            <a:off x="4937381" y="3172357"/>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182E1C8F-7E96-95BB-29D5-DDE18654496C}"/>
              </a:ext>
            </a:extLst>
          </p:cNvPr>
          <p:cNvCxnSpPr>
            <a:cxnSpLocks/>
          </p:cNvCxnSpPr>
          <p:nvPr/>
        </p:nvCxnSpPr>
        <p:spPr>
          <a:xfrm flipV="1">
            <a:off x="4234648" y="3172357"/>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9B48EF3D-E4CE-07F2-A7A0-7E18131FF48C}"/>
              </a:ext>
            </a:extLst>
          </p:cNvPr>
          <p:cNvCxnSpPr>
            <a:cxnSpLocks/>
          </p:cNvCxnSpPr>
          <p:nvPr/>
        </p:nvCxnSpPr>
        <p:spPr>
          <a:xfrm flipV="1">
            <a:off x="4937381" y="3908956"/>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B47937EE-5FB8-0DB6-354F-B58965C72F2A}"/>
              </a:ext>
            </a:extLst>
          </p:cNvPr>
          <p:cNvCxnSpPr>
            <a:cxnSpLocks/>
          </p:cNvCxnSpPr>
          <p:nvPr/>
        </p:nvCxnSpPr>
        <p:spPr>
          <a:xfrm flipV="1">
            <a:off x="4234648" y="3908956"/>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31E304F9-945B-5F27-64A8-5A632B2CA888}"/>
              </a:ext>
            </a:extLst>
          </p:cNvPr>
          <p:cNvCxnSpPr>
            <a:cxnSpLocks/>
          </p:cNvCxnSpPr>
          <p:nvPr/>
        </p:nvCxnSpPr>
        <p:spPr>
          <a:xfrm>
            <a:off x="4234648" y="390895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8E233CBD-E4FC-2F06-71B9-76A8D6A09646}"/>
              </a:ext>
            </a:extLst>
          </p:cNvPr>
          <p:cNvCxnSpPr>
            <a:cxnSpLocks/>
          </p:cNvCxnSpPr>
          <p:nvPr/>
        </p:nvCxnSpPr>
        <p:spPr>
          <a:xfrm>
            <a:off x="4234648" y="4637089"/>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正方形/長方形 108">
            <a:extLst>
              <a:ext uri="{FF2B5EF4-FFF2-40B4-BE49-F238E27FC236}">
                <a16:creationId xmlns:a16="http://schemas.microsoft.com/office/drawing/2014/main" id="{84F25952-FB67-6E91-ED05-7BF75E8D1FFA}"/>
              </a:ext>
            </a:extLst>
          </p:cNvPr>
          <p:cNvSpPr/>
          <p:nvPr/>
        </p:nvSpPr>
        <p:spPr>
          <a:xfrm>
            <a:off x="4873885"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正方形/長方形 109">
            <a:extLst>
              <a:ext uri="{FF2B5EF4-FFF2-40B4-BE49-F238E27FC236}">
                <a16:creationId xmlns:a16="http://schemas.microsoft.com/office/drawing/2014/main" id="{9A2589EB-311B-1415-F09A-91CC97681A47}"/>
              </a:ext>
            </a:extLst>
          </p:cNvPr>
          <p:cNvSpPr/>
          <p:nvPr/>
        </p:nvSpPr>
        <p:spPr>
          <a:xfrm>
            <a:off x="4171164"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正方形/長方形 110">
            <a:extLst>
              <a:ext uri="{FF2B5EF4-FFF2-40B4-BE49-F238E27FC236}">
                <a16:creationId xmlns:a16="http://schemas.microsoft.com/office/drawing/2014/main" id="{9F895AE8-A554-E521-5558-72631A77AEA0}"/>
              </a:ext>
            </a:extLst>
          </p:cNvPr>
          <p:cNvSpPr/>
          <p:nvPr/>
        </p:nvSpPr>
        <p:spPr>
          <a:xfrm>
            <a:off x="4873884"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正方形/長方形 111">
            <a:extLst>
              <a:ext uri="{FF2B5EF4-FFF2-40B4-BE49-F238E27FC236}">
                <a16:creationId xmlns:a16="http://schemas.microsoft.com/office/drawing/2014/main" id="{BAD7088F-EEFD-A4B8-0314-8B86D22C5986}"/>
              </a:ext>
            </a:extLst>
          </p:cNvPr>
          <p:cNvSpPr/>
          <p:nvPr/>
        </p:nvSpPr>
        <p:spPr>
          <a:xfrm>
            <a:off x="4171163"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正方形/長方形 112">
            <a:extLst>
              <a:ext uri="{FF2B5EF4-FFF2-40B4-BE49-F238E27FC236}">
                <a16:creationId xmlns:a16="http://schemas.microsoft.com/office/drawing/2014/main" id="{655B6A27-B8C0-696E-7663-374A7E7B84BF}"/>
              </a:ext>
            </a:extLst>
          </p:cNvPr>
          <p:cNvSpPr/>
          <p:nvPr/>
        </p:nvSpPr>
        <p:spPr>
          <a:xfrm>
            <a:off x="4873884"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正方形/長方形 113">
            <a:extLst>
              <a:ext uri="{FF2B5EF4-FFF2-40B4-BE49-F238E27FC236}">
                <a16:creationId xmlns:a16="http://schemas.microsoft.com/office/drawing/2014/main" id="{CD2580EE-2CB1-2470-8601-C9EBE9F3CE5A}"/>
              </a:ext>
            </a:extLst>
          </p:cNvPr>
          <p:cNvSpPr/>
          <p:nvPr/>
        </p:nvSpPr>
        <p:spPr>
          <a:xfrm>
            <a:off x="4171163"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5" name="直線コネクタ 114">
            <a:extLst>
              <a:ext uri="{FF2B5EF4-FFF2-40B4-BE49-F238E27FC236}">
                <a16:creationId xmlns:a16="http://schemas.microsoft.com/office/drawing/2014/main" id="{A4487F7B-722E-1089-4D89-CB29CD23DAD1}"/>
              </a:ext>
            </a:extLst>
          </p:cNvPr>
          <p:cNvCxnSpPr>
            <a:cxnSpLocks/>
          </p:cNvCxnSpPr>
          <p:nvPr/>
        </p:nvCxnSpPr>
        <p:spPr>
          <a:xfrm>
            <a:off x="4234648" y="1733023"/>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16" name="直線コネクタ 115">
            <a:extLst>
              <a:ext uri="{FF2B5EF4-FFF2-40B4-BE49-F238E27FC236}">
                <a16:creationId xmlns:a16="http://schemas.microsoft.com/office/drawing/2014/main" id="{C2B6EC26-1C4F-FE1E-1175-1D05CD112A42}"/>
              </a:ext>
            </a:extLst>
          </p:cNvPr>
          <p:cNvCxnSpPr>
            <a:cxnSpLocks/>
          </p:cNvCxnSpPr>
          <p:nvPr/>
        </p:nvCxnSpPr>
        <p:spPr>
          <a:xfrm flipV="1">
            <a:off x="4937381" y="1733023"/>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17" name="直線コネクタ 116">
            <a:extLst>
              <a:ext uri="{FF2B5EF4-FFF2-40B4-BE49-F238E27FC236}">
                <a16:creationId xmlns:a16="http://schemas.microsoft.com/office/drawing/2014/main" id="{28FBC4AF-A89A-14F1-1040-9F96D67CD051}"/>
              </a:ext>
            </a:extLst>
          </p:cNvPr>
          <p:cNvCxnSpPr>
            <a:cxnSpLocks/>
          </p:cNvCxnSpPr>
          <p:nvPr/>
        </p:nvCxnSpPr>
        <p:spPr>
          <a:xfrm flipV="1">
            <a:off x="4234648" y="1733023"/>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直線コネクタ 117">
            <a:extLst>
              <a:ext uri="{FF2B5EF4-FFF2-40B4-BE49-F238E27FC236}">
                <a16:creationId xmlns:a16="http://schemas.microsoft.com/office/drawing/2014/main" id="{4067F4AE-B469-CCAB-E105-36F75A21B817}"/>
              </a:ext>
            </a:extLst>
          </p:cNvPr>
          <p:cNvCxnSpPr>
            <a:cxnSpLocks/>
          </p:cNvCxnSpPr>
          <p:nvPr/>
        </p:nvCxnSpPr>
        <p:spPr>
          <a:xfrm flipV="1">
            <a:off x="4937381" y="2469622"/>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4D8F3A65-BDF0-2529-8351-40B716796E91}"/>
              </a:ext>
            </a:extLst>
          </p:cNvPr>
          <p:cNvCxnSpPr>
            <a:cxnSpLocks/>
          </p:cNvCxnSpPr>
          <p:nvPr/>
        </p:nvCxnSpPr>
        <p:spPr>
          <a:xfrm flipV="1">
            <a:off x="4234648" y="2469622"/>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0" name="直線コネクタ 119">
            <a:extLst>
              <a:ext uri="{FF2B5EF4-FFF2-40B4-BE49-F238E27FC236}">
                <a16:creationId xmlns:a16="http://schemas.microsoft.com/office/drawing/2014/main" id="{F886DBE1-6C65-4151-284B-63C68ED69473}"/>
              </a:ext>
            </a:extLst>
          </p:cNvPr>
          <p:cNvCxnSpPr>
            <a:cxnSpLocks/>
          </p:cNvCxnSpPr>
          <p:nvPr/>
        </p:nvCxnSpPr>
        <p:spPr>
          <a:xfrm>
            <a:off x="4234648" y="2469622"/>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21" name="正方形/長方形 120">
            <a:extLst>
              <a:ext uri="{FF2B5EF4-FFF2-40B4-BE49-F238E27FC236}">
                <a16:creationId xmlns:a16="http://schemas.microsoft.com/office/drawing/2014/main" id="{F820AEB8-C20E-9045-B92D-F5A56FE6B375}"/>
              </a:ext>
            </a:extLst>
          </p:cNvPr>
          <p:cNvSpPr/>
          <p:nvPr/>
        </p:nvSpPr>
        <p:spPr>
          <a:xfrm>
            <a:off x="4873885"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正方形/長方形 121">
            <a:extLst>
              <a:ext uri="{FF2B5EF4-FFF2-40B4-BE49-F238E27FC236}">
                <a16:creationId xmlns:a16="http://schemas.microsoft.com/office/drawing/2014/main" id="{314A829B-2349-8022-668D-EA9CDADB4D64}"/>
              </a:ext>
            </a:extLst>
          </p:cNvPr>
          <p:cNvSpPr/>
          <p:nvPr/>
        </p:nvSpPr>
        <p:spPr>
          <a:xfrm>
            <a:off x="4171164"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正方形/長方形 122">
            <a:extLst>
              <a:ext uri="{FF2B5EF4-FFF2-40B4-BE49-F238E27FC236}">
                <a16:creationId xmlns:a16="http://schemas.microsoft.com/office/drawing/2014/main" id="{8F13402A-8D5C-7362-242C-3A305A8C9C12}"/>
              </a:ext>
            </a:extLst>
          </p:cNvPr>
          <p:cNvSpPr/>
          <p:nvPr/>
        </p:nvSpPr>
        <p:spPr>
          <a:xfrm>
            <a:off x="4873884"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正方形/長方形 123">
            <a:extLst>
              <a:ext uri="{FF2B5EF4-FFF2-40B4-BE49-F238E27FC236}">
                <a16:creationId xmlns:a16="http://schemas.microsoft.com/office/drawing/2014/main" id="{EE817EB0-D17A-73E8-863C-7A19F5F1B93A}"/>
              </a:ext>
            </a:extLst>
          </p:cNvPr>
          <p:cNvSpPr/>
          <p:nvPr/>
        </p:nvSpPr>
        <p:spPr>
          <a:xfrm>
            <a:off x="4171163"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5" name="直線コネクタ 124">
            <a:extLst>
              <a:ext uri="{FF2B5EF4-FFF2-40B4-BE49-F238E27FC236}">
                <a16:creationId xmlns:a16="http://schemas.microsoft.com/office/drawing/2014/main" id="{61984885-2BBF-487B-DB6E-99E094B92A3B}"/>
              </a:ext>
            </a:extLst>
          </p:cNvPr>
          <p:cNvCxnSpPr>
            <a:cxnSpLocks/>
          </p:cNvCxnSpPr>
          <p:nvPr/>
        </p:nvCxnSpPr>
        <p:spPr>
          <a:xfrm>
            <a:off x="4958549" y="3172357"/>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26" name="直線コネクタ 125">
            <a:extLst>
              <a:ext uri="{FF2B5EF4-FFF2-40B4-BE49-F238E27FC236}">
                <a16:creationId xmlns:a16="http://schemas.microsoft.com/office/drawing/2014/main" id="{800D0DB5-B776-A7BF-CF87-1EFE8FE70CCC}"/>
              </a:ext>
            </a:extLst>
          </p:cNvPr>
          <p:cNvCxnSpPr>
            <a:cxnSpLocks/>
          </p:cNvCxnSpPr>
          <p:nvPr/>
        </p:nvCxnSpPr>
        <p:spPr>
          <a:xfrm flipV="1">
            <a:off x="5661282" y="3172357"/>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27" name="直線コネクタ 126">
            <a:extLst>
              <a:ext uri="{FF2B5EF4-FFF2-40B4-BE49-F238E27FC236}">
                <a16:creationId xmlns:a16="http://schemas.microsoft.com/office/drawing/2014/main" id="{92857BE4-C96A-A48F-3781-CD495D4AF1C1}"/>
              </a:ext>
            </a:extLst>
          </p:cNvPr>
          <p:cNvCxnSpPr>
            <a:cxnSpLocks/>
          </p:cNvCxnSpPr>
          <p:nvPr/>
        </p:nvCxnSpPr>
        <p:spPr>
          <a:xfrm flipV="1">
            <a:off x="5661282" y="3908956"/>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F2D67C48-9DE8-A755-4C51-C3312B2C81EC}"/>
              </a:ext>
            </a:extLst>
          </p:cNvPr>
          <p:cNvCxnSpPr>
            <a:cxnSpLocks/>
          </p:cNvCxnSpPr>
          <p:nvPr/>
        </p:nvCxnSpPr>
        <p:spPr>
          <a:xfrm>
            <a:off x="4958549" y="390895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29" name="直線コネクタ 128">
            <a:extLst>
              <a:ext uri="{FF2B5EF4-FFF2-40B4-BE49-F238E27FC236}">
                <a16:creationId xmlns:a16="http://schemas.microsoft.com/office/drawing/2014/main" id="{68F50707-227C-CB57-08BB-AACC1F3F6153}"/>
              </a:ext>
            </a:extLst>
          </p:cNvPr>
          <p:cNvCxnSpPr>
            <a:cxnSpLocks/>
          </p:cNvCxnSpPr>
          <p:nvPr/>
        </p:nvCxnSpPr>
        <p:spPr>
          <a:xfrm>
            <a:off x="4958549" y="4637089"/>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30" name="正方形/長方形 129">
            <a:extLst>
              <a:ext uri="{FF2B5EF4-FFF2-40B4-BE49-F238E27FC236}">
                <a16:creationId xmlns:a16="http://schemas.microsoft.com/office/drawing/2014/main" id="{2DD005A2-14D9-561E-B5AE-167A3B5A601D}"/>
              </a:ext>
            </a:extLst>
          </p:cNvPr>
          <p:cNvSpPr/>
          <p:nvPr/>
        </p:nvSpPr>
        <p:spPr>
          <a:xfrm>
            <a:off x="5597786"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正方形/長方形 130">
            <a:extLst>
              <a:ext uri="{FF2B5EF4-FFF2-40B4-BE49-F238E27FC236}">
                <a16:creationId xmlns:a16="http://schemas.microsoft.com/office/drawing/2014/main" id="{D4777DA8-F4E7-0C53-FE36-80581F8AA4A2}"/>
              </a:ext>
            </a:extLst>
          </p:cNvPr>
          <p:cNvSpPr/>
          <p:nvPr/>
        </p:nvSpPr>
        <p:spPr>
          <a:xfrm>
            <a:off x="5597785"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正方形/長方形 131">
            <a:extLst>
              <a:ext uri="{FF2B5EF4-FFF2-40B4-BE49-F238E27FC236}">
                <a16:creationId xmlns:a16="http://schemas.microsoft.com/office/drawing/2014/main" id="{FB34656F-8B32-AF6B-974F-C540832E7A21}"/>
              </a:ext>
            </a:extLst>
          </p:cNvPr>
          <p:cNvSpPr/>
          <p:nvPr/>
        </p:nvSpPr>
        <p:spPr>
          <a:xfrm>
            <a:off x="5597785"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3" name="直線コネクタ 132">
            <a:extLst>
              <a:ext uri="{FF2B5EF4-FFF2-40B4-BE49-F238E27FC236}">
                <a16:creationId xmlns:a16="http://schemas.microsoft.com/office/drawing/2014/main" id="{07C2961D-1E5A-CBA6-AA61-3BABD6BD0FE5}"/>
              </a:ext>
            </a:extLst>
          </p:cNvPr>
          <p:cNvCxnSpPr>
            <a:cxnSpLocks/>
          </p:cNvCxnSpPr>
          <p:nvPr/>
        </p:nvCxnSpPr>
        <p:spPr>
          <a:xfrm>
            <a:off x="4958549" y="1733023"/>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644A1ABF-47FE-BEF6-95BB-59D240F02DE7}"/>
              </a:ext>
            </a:extLst>
          </p:cNvPr>
          <p:cNvCxnSpPr>
            <a:cxnSpLocks/>
          </p:cNvCxnSpPr>
          <p:nvPr/>
        </p:nvCxnSpPr>
        <p:spPr>
          <a:xfrm flipV="1">
            <a:off x="5661282" y="1733023"/>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1198EFEC-A898-BD91-01EF-7DFD706A3489}"/>
              </a:ext>
            </a:extLst>
          </p:cNvPr>
          <p:cNvCxnSpPr>
            <a:cxnSpLocks/>
          </p:cNvCxnSpPr>
          <p:nvPr/>
        </p:nvCxnSpPr>
        <p:spPr>
          <a:xfrm flipV="1">
            <a:off x="5661282" y="2469622"/>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36" name="直線コネクタ 135">
            <a:extLst>
              <a:ext uri="{FF2B5EF4-FFF2-40B4-BE49-F238E27FC236}">
                <a16:creationId xmlns:a16="http://schemas.microsoft.com/office/drawing/2014/main" id="{839732D6-7B6A-2304-0935-89CED5CC92BA}"/>
              </a:ext>
            </a:extLst>
          </p:cNvPr>
          <p:cNvCxnSpPr>
            <a:cxnSpLocks/>
          </p:cNvCxnSpPr>
          <p:nvPr/>
        </p:nvCxnSpPr>
        <p:spPr>
          <a:xfrm>
            <a:off x="4958549" y="2469622"/>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37" name="正方形/長方形 136">
            <a:extLst>
              <a:ext uri="{FF2B5EF4-FFF2-40B4-BE49-F238E27FC236}">
                <a16:creationId xmlns:a16="http://schemas.microsoft.com/office/drawing/2014/main" id="{089285F4-0D26-3DC0-8FB6-19968C8C1E54}"/>
              </a:ext>
            </a:extLst>
          </p:cNvPr>
          <p:cNvSpPr/>
          <p:nvPr/>
        </p:nvSpPr>
        <p:spPr>
          <a:xfrm>
            <a:off x="5597786"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正方形/長方形 137">
            <a:extLst>
              <a:ext uri="{FF2B5EF4-FFF2-40B4-BE49-F238E27FC236}">
                <a16:creationId xmlns:a16="http://schemas.microsoft.com/office/drawing/2014/main" id="{E2EA642B-F68C-BB00-5427-9FAB8CC7BDF9}"/>
              </a:ext>
            </a:extLst>
          </p:cNvPr>
          <p:cNvSpPr/>
          <p:nvPr/>
        </p:nvSpPr>
        <p:spPr>
          <a:xfrm>
            <a:off x="5597785"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9" name="直線コネクタ 138">
            <a:extLst>
              <a:ext uri="{FF2B5EF4-FFF2-40B4-BE49-F238E27FC236}">
                <a16:creationId xmlns:a16="http://schemas.microsoft.com/office/drawing/2014/main" id="{062B0CB6-9093-1A39-E1C5-722A2B203438}"/>
              </a:ext>
            </a:extLst>
          </p:cNvPr>
          <p:cNvCxnSpPr>
            <a:cxnSpLocks/>
          </p:cNvCxnSpPr>
          <p:nvPr/>
        </p:nvCxnSpPr>
        <p:spPr>
          <a:xfrm>
            <a:off x="5673971" y="3172357"/>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F8B802BA-AD4D-9F1D-67A3-A263C67EADA6}"/>
              </a:ext>
            </a:extLst>
          </p:cNvPr>
          <p:cNvCxnSpPr>
            <a:cxnSpLocks/>
          </p:cNvCxnSpPr>
          <p:nvPr/>
        </p:nvCxnSpPr>
        <p:spPr>
          <a:xfrm flipV="1">
            <a:off x="6376704" y="3172357"/>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41" name="直線コネクタ 140">
            <a:extLst>
              <a:ext uri="{FF2B5EF4-FFF2-40B4-BE49-F238E27FC236}">
                <a16:creationId xmlns:a16="http://schemas.microsoft.com/office/drawing/2014/main" id="{C6EBA969-C97A-3E7A-1DA0-FF0804865EF1}"/>
              </a:ext>
            </a:extLst>
          </p:cNvPr>
          <p:cNvCxnSpPr>
            <a:cxnSpLocks/>
          </p:cNvCxnSpPr>
          <p:nvPr/>
        </p:nvCxnSpPr>
        <p:spPr>
          <a:xfrm flipV="1">
            <a:off x="6376704" y="3908956"/>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42" name="直線コネクタ 141">
            <a:extLst>
              <a:ext uri="{FF2B5EF4-FFF2-40B4-BE49-F238E27FC236}">
                <a16:creationId xmlns:a16="http://schemas.microsoft.com/office/drawing/2014/main" id="{4A90F13D-C3F7-9A90-A1AF-6C1E14510211}"/>
              </a:ext>
            </a:extLst>
          </p:cNvPr>
          <p:cNvCxnSpPr>
            <a:cxnSpLocks/>
          </p:cNvCxnSpPr>
          <p:nvPr/>
        </p:nvCxnSpPr>
        <p:spPr>
          <a:xfrm>
            <a:off x="5673971" y="390895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DE771C38-4821-C31B-647E-65A6A89CF8D7}"/>
              </a:ext>
            </a:extLst>
          </p:cNvPr>
          <p:cNvCxnSpPr>
            <a:cxnSpLocks/>
          </p:cNvCxnSpPr>
          <p:nvPr/>
        </p:nvCxnSpPr>
        <p:spPr>
          <a:xfrm>
            <a:off x="5673971" y="4637089"/>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4" name="正方形/長方形 143">
            <a:extLst>
              <a:ext uri="{FF2B5EF4-FFF2-40B4-BE49-F238E27FC236}">
                <a16:creationId xmlns:a16="http://schemas.microsoft.com/office/drawing/2014/main" id="{BDAB9BD5-8F39-EF5E-2870-A950F3B51D68}"/>
              </a:ext>
            </a:extLst>
          </p:cNvPr>
          <p:cNvSpPr/>
          <p:nvPr/>
        </p:nvSpPr>
        <p:spPr>
          <a:xfrm>
            <a:off x="6313208"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正方形/長方形 144">
            <a:extLst>
              <a:ext uri="{FF2B5EF4-FFF2-40B4-BE49-F238E27FC236}">
                <a16:creationId xmlns:a16="http://schemas.microsoft.com/office/drawing/2014/main" id="{EAA5C08B-CA27-1EDC-6C07-E2952D11B900}"/>
              </a:ext>
            </a:extLst>
          </p:cNvPr>
          <p:cNvSpPr/>
          <p:nvPr/>
        </p:nvSpPr>
        <p:spPr>
          <a:xfrm>
            <a:off x="6313207"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 name="正方形/長方形 145">
            <a:extLst>
              <a:ext uri="{FF2B5EF4-FFF2-40B4-BE49-F238E27FC236}">
                <a16:creationId xmlns:a16="http://schemas.microsoft.com/office/drawing/2014/main" id="{9B8FE088-54EA-0638-F8EC-65F0828926BC}"/>
              </a:ext>
            </a:extLst>
          </p:cNvPr>
          <p:cNvSpPr/>
          <p:nvPr/>
        </p:nvSpPr>
        <p:spPr>
          <a:xfrm>
            <a:off x="6313207"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7" name="直線コネクタ 146">
            <a:extLst>
              <a:ext uri="{FF2B5EF4-FFF2-40B4-BE49-F238E27FC236}">
                <a16:creationId xmlns:a16="http://schemas.microsoft.com/office/drawing/2014/main" id="{30B2EF3E-CBD9-F02C-55C3-0CF80808C927}"/>
              </a:ext>
            </a:extLst>
          </p:cNvPr>
          <p:cNvCxnSpPr>
            <a:cxnSpLocks/>
          </p:cNvCxnSpPr>
          <p:nvPr/>
        </p:nvCxnSpPr>
        <p:spPr>
          <a:xfrm>
            <a:off x="5673971" y="1733023"/>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直線コネクタ 147">
            <a:extLst>
              <a:ext uri="{FF2B5EF4-FFF2-40B4-BE49-F238E27FC236}">
                <a16:creationId xmlns:a16="http://schemas.microsoft.com/office/drawing/2014/main" id="{D456F11D-5824-05A2-DAF6-26FA6F23C399}"/>
              </a:ext>
            </a:extLst>
          </p:cNvPr>
          <p:cNvCxnSpPr>
            <a:cxnSpLocks/>
          </p:cNvCxnSpPr>
          <p:nvPr/>
        </p:nvCxnSpPr>
        <p:spPr>
          <a:xfrm flipV="1">
            <a:off x="6376704" y="1733023"/>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B8E2EF36-D8E8-F96D-2904-923723C18728}"/>
              </a:ext>
            </a:extLst>
          </p:cNvPr>
          <p:cNvCxnSpPr>
            <a:cxnSpLocks/>
          </p:cNvCxnSpPr>
          <p:nvPr/>
        </p:nvCxnSpPr>
        <p:spPr>
          <a:xfrm flipV="1">
            <a:off x="6376704" y="2469622"/>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50" name="直線コネクタ 149">
            <a:extLst>
              <a:ext uri="{FF2B5EF4-FFF2-40B4-BE49-F238E27FC236}">
                <a16:creationId xmlns:a16="http://schemas.microsoft.com/office/drawing/2014/main" id="{1378243F-BE53-FEFA-0753-ABC79F20E252}"/>
              </a:ext>
            </a:extLst>
          </p:cNvPr>
          <p:cNvCxnSpPr>
            <a:cxnSpLocks/>
          </p:cNvCxnSpPr>
          <p:nvPr/>
        </p:nvCxnSpPr>
        <p:spPr>
          <a:xfrm>
            <a:off x="5673971" y="2469622"/>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51" name="正方形/長方形 150">
            <a:extLst>
              <a:ext uri="{FF2B5EF4-FFF2-40B4-BE49-F238E27FC236}">
                <a16:creationId xmlns:a16="http://schemas.microsoft.com/office/drawing/2014/main" id="{BD547C8E-D14B-1BBE-D373-F49EA6AB4754}"/>
              </a:ext>
            </a:extLst>
          </p:cNvPr>
          <p:cNvSpPr/>
          <p:nvPr/>
        </p:nvSpPr>
        <p:spPr>
          <a:xfrm>
            <a:off x="6313208"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正方形/長方形 151">
            <a:extLst>
              <a:ext uri="{FF2B5EF4-FFF2-40B4-BE49-F238E27FC236}">
                <a16:creationId xmlns:a16="http://schemas.microsoft.com/office/drawing/2014/main" id="{A8A6D9DA-E763-2462-13D3-208CA998A6BF}"/>
              </a:ext>
            </a:extLst>
          </p:cNvPr>
          <p:cNvSpPr/>
          <p:nvPr/>
        </p:nvSpPr>
        <p:spPr>
          <a:xfrm>
            <a:off x="6313207"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3" name="直線コネクタ 152">
            <a:extLst>
              <a:ext uri="{FF2B5EF4-FFF2-40B4-BE49-F238E27FC236}">
                <a16:creationId xmlns:a16="http://schemas.microsoft.com/office/drawing/2014/main" id="{94BCD3D9-D06E-B13E-51FA-3031C0454FE1}"/>
              </a:ext>
            </a:extLst>
          </p:cNvPr>
          <p:cNvCxnSpPr>
            <a:cxnSpLocks/>
          </p:cNvCxnSpPr>
          <p:nvPr/>
        </p:nvCxnSpPr>
        <p:spPr>
          <a:xfrm>
            <a:off x="6408450" y="3172357"/>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54" name="直線コネクタ 153">
            <a:extLst>
              <a:ext uri="{FF2B5EF4-FFF2-40B4-BE49-F238E27FC236}">
                <a16:creationId xmlns:a16="http://schemas.microsoft.com/office/drawing/2014/main" id="{5E1E609C-94D7-D373-173E-4FB3D5D3AE71}"/>
              </a:ext>
            </a:extLst>
          </p:cNvPr>
          <p:cNvCxnSpPr>
            <a:cxnSpLocks/>
          </p:cNvCxnSpPr>
          <p:nvPr/>
        </p:nvCxnSpPr>
        <p:spPr>
          <a:xfrm flipV="1">
            <a:off x="7111183" y="3172357"/>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1856FD33-94C5-A8FA-C18B-FD8BDB89FC38}"/>
              </a:ext>
            </a:extLst>
          </p:cNvPr>
          <p:cNvCxnSpPr>
            <a:cxnSpLocks/>
          </p:cNvCxnSpPr>
          <p:nvPr/>
        </p:nvCxnSpPr>
        <p:spPr>
          <a:xfrm flipV="1">
            <a:off x="7111183" y="3908956"/>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A8037FB7-732F-F369-5AC9-5E0152C65887}"/>
              </a:ext>
            </a:extLst>
          </p:cNvPr>
          <p:cNvCxnSpPr>
            <a:cxnSpLocks/>
          </p:cNvCxnSpPr>
          <p:nvPr/>
        </p:nvCxnSpPr>
        <p:spPr>
          <a:xfrm>
            <a:off x="6408450" y="390895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57" name="直線コネクタ 156">
            <a:extLst>
              <a:ext uri="{FF2B5EF4-FFF2-40B4-BE49-F238E27FC236}">
                <a16:creationId xmlns:a16="http://schemas.microsoft.com/office/drawing/2014/main" id="{68504D43-1F61-73EC-5B1B-483C51116F8D}"/>
              </a:ext>
            </a:extLst>
          </p:cNvPr>
          <p:cNvCxnSpPr>
            <a:cxnSpLocks/>
          </p:cNvCxnSpPr>
          <p:nvPr/>
        </p:nvCxnSpPr>
        <p:spPr>
          <a:xfrm>
            <a:off x="6408450" y="4637089"/>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58" name="正方形/長方形 157">
            <a:extLst>
              <a:ext uri="{FF2B5EF4-FFF2-40B4-BE49-F238E27FC236}">
                <a16:creationId xmlns:a16="http://schemas.microsoft.com/office/drawing/2014/main" id="{CB83C10A-2CAE-D9F2-E7F8-E1FFFEFBFA4C}"/>
              </a:ext>
            </a:extLst>
          </p:cNvPr>
          <p:cNvSpPr/>
          <p:nvPr/>
        </p:nvSpPr>
        <p:spPr>
          <a:xfrm>
            <a:off x="7047687"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正方形/長方形 158">
            <a:extLst>
              <a:ext uri="{FF2B5EF4-FFF2-40B4-BE49-F238E27FC236}">
                <a16:creationId xmlns:a16="http://schemas.microsoft.com/office/drawing/2014/main" id="{A3AC4EBE-3495-7B3D-C654-BA3BB5E9FD27}"/>
              </a:ext>
            </a:extLst>
          </p:cNvPr>
          <p:cNvSpPr/>
          <p:nvPr/>
        </p:nvSpPr>
        <p:spPr>
          <a:xfrm>
            <a:off x="7047686"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0" name="正方形/長方形 159">
            <a:extLst>
              <a:ext uri="{FF2B5EF4-FFF2-40B4-BE49-F238E27FC236}">
                <a16:creationId xmlns:a16="http://schemas.microsoft.com/office/drawing/2014/main" id="{D24620B8-FC3F-8CA4-C867-5320CEBAEC74}"/>
              </a:ext>
            </a:extLst>
          </p:cNvPr>
          <p:cNvSpPr/>
          <p:nvPr/>
        </p:nvSpPr>
        <p:spPr>
          <a:xfrm>
            <a:off x="7047686"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1" name="直線コネクタ 160">
            <a:extLst>
              <a:ext uri="{FF2B5EF4-FFF2-40B4-BE49-F238E27FC236}">
                <a16:creationId xmlns:a16="http://schemas.microsoft.com/office/drawing/2014/main" id="{87D5E5F0-2115-6A79-25C7-E11CF06A6BD4}"/>
              </a:ext>
            </a:extLst>
          </p:cNvPr>
          <p:cNvCxnSpPr>
            <a:cxnSpLocks/>
          </p:cNvCxnSpPr>
          <p:nvPr/>
        </p:nvCxnSpPr>
        <p:spPr>
          <a:xfrm>
            <a:off x="6408450" y="1733023"/>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2" name="直線コネクタ 161">
            <a:extLst>
              <a:ext uri="{FF2B5EF4-FFF2-40B4-BE49-F238E27FC236}">
                <a16:creationId xmlns:a16="http://schemas.microsoft.com/office/drawing/2014/main" id="{89BA291C-EE60-EFA9-1386-CE130A338F8D}"/>
              </a:ext>
            </a:extLst>
          </p:cNvPr>
          <p:cNvCxnSpPr>
            <a:cxnSpLocks/>
          </p:cNvCxnSpPr>
          <p:nvPr/>
        </p:nvCxnSpPr>
        <p:spPr>
          <a:xfrm flipV="1">
            <a:off x="7111183" y="1733023"/>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63" name="直線コネクタ 162">
            <a:extLst>
              <a:ext uri="{FF2B5EF4-FFF2-40B4-BE49-F238E27FC236}">
                <a16:creationId xmlns:a16="http://schemas.microsoft.com/office/drawing/2014/main" id="{20405151-257D-04FB-F030-6ED7FA576B81}"/>
              </a:ext>
            </a:extLst>
          </p:cNvPr>
          <p:cNvCxnSpPr>
            <a:cxnSpLocks/>
          </p:cNvCxnSpPr>
          <p:nvPr/>
        </p:nvCxnSpPr>
        <p:spPr>
          <a:xfrm flipV="1">
            <a:off x="7111183" y="2469622"/>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4" name="直線コネクタ 163">
            <a:extLst>
              <a:ext uri="{FF2B5EF4-FFF2-40B4-BE49-F238E27FC236}">
                <a16:creationId xmlns:a16="http://schemas.microsoft.com/office/drawing/2014/main" id="{7D925373-853A-1BE5-891F-575997A9EE48}"/>
              </a:ext>
            </a:extLst>
          </p:cNvPr>
          <p:cNvCxnSpPr>
            <a:cxnSpLocks/>
          </p:cNvCxnSpPr>
          <p:nvPr/>
        </p:nvCxnSpPr>
        <p:spPr>
          <a:xfrm>
            <a:off x="6408450" y="2469622"/>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65" name="正方形/長方形 164">
            <a:extLst>
              <a:ext uri="{FF2B5EF4-FFF2-40B4-BE49-F238E27FC236}">
                <a16:creationId xmlns:a16="http://schemas.microsoft.com/office/drawing/2014/main" id="{0FA11344-9872-4596-1205-812C349C8BBA}"/>
              </a:ext>
            </a:extLst>
          </p:cNvPr>
          <p:cNvSpPr/>
          <p:nvPr/>
        </p:nvSpPr>
        <p:spPr>
          <a:xfrm>
            <a:off x="7047687"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6" name="正方形/長方形 165">
            <a:extLst>
              <a:ext uri="{FF2B5EF4-FFF2-40B4-BE49-F238E27FC236}">
                <a16:creationId xmlns:a16="http://schemas.microsoft.com/office/drawing/2014/main" id="{F0651739-1E43-25FF-CEFF-1735A1CECB71}"/>
              </a:ext>
            </a:extLst>
          </p:cNvPr>
          <p:cNvSpPr/>
          <p:nvPr/>
        </p:nvSpPr>
        <p:spPr>
          <a:xfrm>
            <a:off x="7047686"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7" name="テキスト ボックス 166">
            <a:extLst>
              <a:ext uri="{FF2B5EF4-FFF2-40B4-BE49-F238E27FC236}">
                <a16:creationId xmlns:a16="http://schemas.microsoft.com/office/drawing/2014/main" id="{70219075-9DC7-B384-5F38-83CBAE6CA352}"/>
              </a:ext>
            </a:extLst>
          </p:cNvPr>
          <p:cNvSpPr txBox="1"/>
          <p:nvPr/>
        </p:nvSpPr>
        <p:spPr>
          <a:xfrm>
            <a:off x="6482462" y="1922572"/>
            <a:ext cx="586460" cy="369332"/>
          </a:xfrm>
          <a:prstGeom prst="rect">
            <a:avLst/>
          </a:prstGeom>
          <a:noFill/>
        </p:spPr>
        <p:txBody>
          <a:bodyPr wrap="square" rtlCol="0">
            <a:spAutoFit/>
          </a:bodyPr>
          <a:lstStyle/>
          <a:p>
            <a:r>
              <a:rPr kumimoji="1" lang="en-US" altLang="ja-JP" dirty="0"/>
              <a:t>  0</a:t>
            </a:r>
            <a:endParaRPr kumimoji="1" lang="ja-JP" altLang="en-US" dirty="0"/>
          </a:p>
        </p:txBody>
      </p:sp>
      <p:sp>
        <p:nvSpPr>
          <p:cNvPr id="168" name="テキスト ボックス 167">
            <a:extLst>
              <a:ext uri="{FF2B5EF4-FFF2-40B4-BE49-F238E27FC236}">
                <a16:creationId xmlns:a16="http://schemas.microsoft.com/office/drawing/2014/main" id="{2E29423A-0AC5-AE8F-849E-8A33A9F41BDF}"/>
              </a:ext>
            </a:extLst>
          </p:cNvPr>
          <p:cNvSpPr txBox="1"/>
          <p:nvPr/>
        </p:nvSpPr>
        <p:spPr>
          <a:xfrm>
            <a:off x="6447719" y="2627857"/>
            <a:ext cx="602317" cy="369332"/>
          </a:xfrm>
          <a:prstGeom prst="rect">
            <a:avLst/>
          </a:prstGeom>
          <a:noFill/>
        </p:spPr>
        <p:txBody>
          <a:bodyPr wrap="square" rtlCol="0">
            <a:spAutoFit/>
          </a:bodyPr>
          <a:lstStyle/>
          <a:p>
            <a:r>
              <a:rPr lang="en-US" altLang="ja-JP" dirty="0"/>
              <a:t>  1</a:t>
            </a:r>
            <a:endParaRPr kumimoji="1" lang="ja-JP" altLang="en-US" dirty="0"/>
          </a:p>
        </p:txBody>
      </p:sp>
      <p:sp>
        <p:nvSpPr>
          <p:cNvPr id="169" name="テキスト ボックス 168">
            <a:extLst>
              <a:ext uri="{FF2B5EF4-FFF2-40B4-BE49-F238E27FC236}">
                <a16:creationId xmlns:a16="http://schemas.microsoft.com/office/drawing/2014/main" id="{0142E44B-74C4-C4DF-78BE-536FC5323B96}"/>
              </a:ext>
            </a:extLst>
          </p:cNvPr>
          <p:cNvSpPr txBox="1"/>
          <p:nvPr/>
        </p:nvSpPr>
        <p:spPr>
          <a:xfrm>
            <a:off x="6470746" y="3356328"/>
            <a:ext cx="566893" cy="369332"/>
          </a:xfrm>
          <a:prstGeom prst="rect">
            <a:avLst/>
          </a:prstGeom>
          <a:noFill/>
        </p:spPr>
        <p:txBody>
          <a:bodyPr wrap="square" rtlCol="0">
            <a:spAutoFit/>
          </a:bodyPr>
          <a:lstStyle/>
          <a:p>
            <a:r>
              <a:rPr kumimoji="1" lang="en-US" altLang="ja-JP" dirty="0"/>
              <a:t>  2</a:t>
            </a:r>
            <a:endParaRPr kumimoji="1" lang="ja-JP" altLang="en-US" dirty="0"/>
          </a:p>
        </p:txBody>
      </p:sp>
      <p:sp>
        <p:nvSpPr>
          <p:cNvPr id="170" name="テキスト ボックス 169">
            <a:extLst>
              <a:ext uri="{FF2B5EF4-FFF2-40B4-BE49-F238E27FC236}">
                <a16:creationId xmlns:a16="http://schemas.microsoft.com/office/drawing/2014/main" id="{0DA6C794-F0D1-1CDB-412F-43B994F3EB28}"/>
              </a:ext>
            </a:extLst>
          </p:cNvPr>
          <p:cNvSpPr txBox="1"/>
          <p:nvPr/>
        </p:nvSpPr>
        <p:spPr>
          <a:xfrm>
            <a:off x="6468964" y="4109523"/>
            <a:ext cx="576925" cy="369332"/>
          </a:xfrm>
          <a:prstGeom prst="rect">
            <a:avLst/>
          </a:prstGeom>
          <a:noFill/>
        </p:spPr>
        <p:txBody>
          <a:bodyPr wrap="square" rtlCol="0">
            <a:spAutoFit/>
          </a:bodyPr>
          <a:lstStyle/>
          <a:p>
            <a:r>
              <a:rPr lang="en-US" altLang="ja-JP" dirty="0"/>
              <a:t>  3</a:t>
            </a:r>
            <a:endParaRPr kumimoji="1" lang="ja-JP" altLang="en-US" dirty="0"/>
          </a:p>
        </p:txBody>
      </p:sp>
      <p:sp>
        <p:nvSpPr>
          <p:cNvPr id="172" name="テキスト ボックス 171">
            <a:extLst>
              <a:ext uri="{FF2B5EF4-FFF2-40B4-BE49-F238E27FC236}">
                <a16:creationId xmlns:a16="http://schemas.microsoft.com/office/drawing/2014/main" id="{1CEA904D-2DC9-2578-4AEE-CEE18AAB8A3A}"/>
              </a:ext>
            </a:extLst>
          </p:cNvPr>
          <p:cNvSpPr txBox="1"/>
          <p:nvPr/>
        </p:nvSpPr>
        <p:spPr>
          <a:xfrm>
            <a:off x="5730199" y="1926432"/>
            <a:ext cx="589518" cy="369332"/>
          </a:xfrm>
          <a:prstGeom prst="rect">
            <a:avLst/>
          </a:prstGeom>
          <a:noFill/>
        </p:spPr>
        <p:txBody>
          <a:bodyPr wrap="square" rtlCol="0">
            <a:spAutoFit/>
          </a:bodyPr>
          <a:lstStyle/>
          <a:p>
            <a:r>
              <a:rPr lang="en-US" altLang="ja-JP" dirty="0"/>
              <a:t>255</a:t>
            </a:r>
            <a:endParaRPr kumimoji="1" lang="ja-JP" altLang="en-US" dirty="0"/>
          </a:p>
        </p:txBody>
      </p:sp>
      <p:sp>
        <p:nvSpPr>
          <p:cNvPr id="173" name="テキスト ボックス 172">
            <a:extLst>
              <a:ext uri="{FF2B5EF4-FFF2-40B4-BE49-F238E27FC236}">
                <a16:creationId xmlns:a16="http://schemas.microsoft.com/office/drawing/2014/main" id="{5DF854CA-94F8-63AB-B9B6-C68750520C61}"/>
              </a:ext>
            </a:extLst>
          </p:cNvPr>
          <p:cNvSpPr txBox="1"/>
          <p:nvPr/>
        </p:nvSpPr>
        <p:spPr>
          <a:xfrm>
            <a:off x="5724777" y="2612233"/>
            <a:ext cx="602317" cy="369332"/>
          </a:xfrm>
          <a:prstGeom prst="rect">
            <a:avLst/>
          </a:prstGeom>
          <a:noFill/>
        </p:spPr>
        <p:txBody>
          <a:bodyPr wrap="square" rtlCol="0">
            <a:spAutoFit/>
          </a:bodyPr>
          <a:lstStyle/>
          <a:p>
            <a:r>
              <a:rPr kumimoji="1" lang="en-US" altLang="ja-JP" dirty="0"/>
              <a:t>255</a:t>
            </a:r>
            <a:endParaRPr kumimoji="1" lang="ja-JP" altLang="en-US" dirty="0"/>
          </a:p>
        </p:txBody>
      </p:sp>
      <p:sp>
        <p:nvSpPr>
          <p:cNvPr id="174" name="テキスト ボックス 173">
            <a:extLst>
              <a:ext uri="{FF2B5EF4-FFF2-40B4-BE49-F238E27FC236}">
                <a16:creationId xmlns:a16="http://schemas.microsoft.com/office/drawing/2014/main" id="{4EA980BE-1AEA-5B03-E20C-E1F3C4815E85}"/>
              </a:ext>
            </a:extLst>
          </p:cNvPr>
          <p:cNvSpPr txBox="1"/>
          <p:nvPr/>
        </p:nvSpPr>
        <p:spPr>
          <a:xfrm>
            <a:off x="5747804" y="3340704"/>
            <a:ext cx="566893" cy="369332"/>
          </a:xfrm>
          <a:prstGeom prst="rect">
            <a:avLst/>
          </a:prstGeom>
          <a:noFill/>
        </p:spPr>
        <p:txBody>
          <a:bodyPr wrap="square" rtlCol="0">
            <a:spAutoFit/>
          </a:bodyPr>
          <a:lstStyle/>
          <a:p>
            <a:r>
              <a:rPr kumimoji="1" lang="en-US" altLang="ja-JP" dirty="0"/>
              <a:t>255</a:t>
            </a:r>
            <a:endParaRPr kumimoji="1" lang="ja-JP" altLang="en-US" dirty="0"/>
          </a:p>
        </p:txBody>
      </p:sp>
      <p:sp>
        <p:nvSpPr>
          <p:cNvPr id="175" name="テキスト ボックス 174">
            <a:extLst>
              <a:ext uri="{FF2B5EF4-FFF2-40B4-BE49-F238E27FC236}">
                <a16:creationId xmlns:a16="http://schemas.microsoft.com/office/drawing/2014/main" id="{F8458BC0-BFEF-2B50-C0E5-8D162F7DFD97}"/>
              </a:ext>
            </a:extLst>
          </p:cNvPr>
          <p:cNvSpPr txBox="1"/>
          <p:nvPr/>
        </p:nvSpPr>
        <p:spPr>
          <a:xfrm>
            <a:off x="5746022" y="4093899"/>
            <a:ext cx="576925" cy="369332"/>
          </a:xfrm>
          <a:prstGeom prst="rect">
            <a:avLst/>
          </a:prstGeom>
          <a:noFill/>
        </p:spPr>
        <p:txBody>
          <a:bodyPr wrap="square" rtlCol="0">
            <a:spAutoFit/>
          </a:bodyPr>
          <a:lstStyle/>
          <a:p>
            <a:r>
              <a:rPr kumimoji="1" lang="en-US" altLang="ja-JP" dirty="0"/>
              <a:t>255</a:t>
            </a:r>
            <a:endParaRPr kumimoji="1" lang="ja-JP" altLang="en-US" dirty="0"/>
          </a:p>
        </p:txBody>
      </p:sp>
      <p:sp>
        <p:nvSpPr>
          <p:cNvPr id="176" name="テキスト ボックス 175">
            <a:extLst>
              <a:ext uri="{FF2B5EF4-FFF2-40B4-BE49-F238E27FC236}">
                <a16:creationId xmlns:a16="http://schemas.microsoft.com/office/drawing/2014/main" id="{C4F0B4BE-1A6A-BDBB-3DDF-2C3C8B18EDE0}"/>
              </a:ext>
            </a:extLst>
          </p:cNvPr>
          <p:cNvSpPr txBox="1"/>
          <p:nvPr/>
        </p:nvSpPr>
        <p:spPr>
          <a:xfrm>
            <a:off x="5026157" y="1926432"/>
            <a:ext cx="589518" cy="369332"/>
          </a:xfrm>
          <a:prstGeom prst="rect">
            <a:avLst/>
          </a:prstGeom>
          <a:noFill/>
        </p:spPr>
        <p:txBody>
          <a:bodyPr wrap="square" rtlCol="0">
            <a:spAutoFit/>
          </a:bodyPr>
          <a:lstStyle/>
          <a:p>
            <a:r>
              <a:rPr lang="en-US" altLang="ja-JP" dirty="0"/>
              <a:t>255</a:t>
            </a:r>
            <a:endParaRPr kumimoji="1" lang="ja-JP" altLang="en-US" dirty="0"/>
          </a:p>
        </p:txBody>
      </p:sp>
      <p:sp>
        <p:nvSpPr>
          <p:cNvPr id="177" name="テキスト ボックス 176">
            <a:extLst>
              <a:ext uri="{FF2B5EF4-FFF2-40B4-BE49-F238E27FC236}">
                <a16:creationId xmlns:a16="http://schemas.microsoft.com/office/drawing/2014/main" id="{388D2AB4-BB56-462E-64D6-7E076646706C}"/>
              </a:ext>
            </a:extLst>
          </p:cNvPr>
          <p:cNvSpPr txBox="1"/>
          <p:nvPr/>
        </p:nvSpPr>
        <p:spPr>
          <a:xfrm>
            <a:off x="5020735" y="2612233"/>
            <a:ext cx="602317" cy="369332"/>
          </a:xfrm>
          <a:prstGeom prst="rect">
            <a:avLst/>
          </a:prstGeom>
          <a:noFill/>
        </p:spPr>
        <p:txBody>
          <a:bodyPr wrap="square" rtlCol="0">
            <a:spAutoFit/>
          </a:bodyPr>
          <a:lstStyle/>
          <a:p>
            <a:r>
              <a:rPr kumimoji="1" lang="en-US" altLang="ja-JP" dirty="0"/>
              <a:t>255</a:t>
            </a:r>
            <a:endParaRPr kumimoji="1" lang="ja-JP" altLang="en-US" dirty="0"/>
          </a:p>
        </p:txBody>
      </p:sp>
      <p:sp>
        <p:nvSpPr>
          <p:cNvPr id="178" name="テキスト ボックス 177">
            <a:extLst>
              <a:ext uri="{FF2B5EF4-FFF2-40B4-BE49-F238E27FC236}">
                <a16:creationId xmlns:a16="http://schemas.microsoft.com/office/drawing/2014/main" id="{4AD4BF3D-58A3-8213-D41F-EA74B21F629F}"/>
              </a:ext>
            </a:extLst>
          </p:cNvPr>
          <p:cNvSpPr txBox="1"/>
          <p:nvPr/>
        </p:nvSpPr>
        <p:spPr>
          <a:xfrm>
            <a:off x="5043762" y="3340704"/>
            <a:ext cx="566893" cy="369332"/>
          </a:xfrm>
          <a:prstGeom prst="rect">
            <a:avLst/>
          </a:prstGeom>
          <a:noFill/>
        </p:spPr>
        <p:txBody>
          <a:bodyPr wrap="square" rtlCol="0">
            <a:spAutoFit/>
          </a:bodyPr>
          <a:lstStyle/>
          <a:p>
            <a:r>
              <a:rPr kumimoji="1" lang="en-US" altLang="ja-JP" dirty="0"/>
              <a:t>255</a:t>
            </a:r>
            <a:endParaRPr kumimoji="1" lang="ja-JP" altLang="en-US" dirty="0"/>
          </a:p>
        </p:txBody>
      </p:sp>
      <p:sp>
        <p:nvSpPr>
          <p:cNvPr id="179" name="テキスト ボックス 178">
            <a:extLst>
              <a:ext uri="{FF2B5EF4-FFF2-40B4-BE49-F238E27FC236}">
                <a16:creationId xmlns:a16="http://schemas.microsoft.com/office/drawing/2014/main" id="{B8319DA9-0B46-EFBE-E67B-2C047C01AB5D}"/>
              </a:ext>
            </a:extLst>
          </p:cNvPr>
          <p:cNvSpPr txBox="1"/>
          <p:nvPr/>
        </p:nvSpPr>
        <p:spPr>
          <a:xfrm>
            <a:off x="5041980" y="4093899"/>
            <a:ext cx="576925" cy="369332"/>
          </a:xfrm>
          <a:prstGeom prst="rect">
            <a:avLst/>
          </a:prstGeom>
          <a:noFill/>
        </p:spPr>
        <p:txBody>
          <a:bodyPr wrap="square" rtlCol="0">
            <a:spAutoFit/>
          </a:bodyPr>
          <a:lstStyle/>
          <a:p>
            <a:r>
              <a:rPr kumimoji="1" lang="en-US" altLang="ja-JP" dirty="0"/>
              <a:t>255</a:t>
            </a:r>
            <a:endParaRPr kumimoji="1" lang="ja-JP" altLang="en-US" dirty="0"/>
          </a:p>
        </p:txBody>
      </p:sp>
      <p:sp>
        <p:nvSpPr>
          <p:cNvPr id="180" name="テキスト ボックス 179">
            <a:extLst>
              <a:ext uri="{FF2B5EF4-FFF2-40B4-BE49-F238E27FC236}">
                <a16:creationId xmlns:a16="http://schemas.microsoft.com/office/drawing/2014/main" id="{057B4AC3-D3A5-8163-E326-AF2B0F3D7FAA}"/>
              </a:ext>
            </a:extLst>
          </p:cNvPr>
          <p:cNvSpPr txBox="1"/>
          <p:nvPr/>
        </p:nvSpPr>
        <p:spPr>
          <a:xfrm>
            <a:off x="4302731" y="1934336"/>
            <a:ext cx="589518" cy="369332"/>
          </a:xfrm>
          <a:prstGeom prst="rect">
            <a:avLst/>
          </a:prstGeom>
          <a:noFill/>
        </p:spPr>
        <p:txBody>
          <a:bodyPr wrap="square" rtlCol="0">
            <a:spAutoFit/>
          </a:bodyPr>
          <a:lstStyle/>
          <a:p>
            <a:r>
              <a:rPr lang="en-US" altLang="ja-JP" dirty="0"/>
              <a:t>255</a:t>
            </a:r>
            <a:endParaRPr kumimoji="1" lang="ja-JP" altLang="en-US" dirty="0"/>
          </a:p>
        </p:txBody>
      </p:sp>
      <p:sp>
        <p:nvSpPr>
          <p:cNvPr id="181" name="テキスト ボックス 180">
            <a:extLst>
              <a:ext uri="{FF2B5EF4-FFF2-40B4-BE49-F238E27FC236}">
                <a16:creationId xmlns:a16="http://schemas.microsoft.com/office/drawing/2014/main" id="{F6935080-F03C-0016-6BC6-31238797C19A}"/>
              </a:ext>
            </a:extLst>
          </p:cNvPr>
          <p:cNvSpPr txBox="1"/>
          <p:nvPr/>
        </p:nvSpPr>
        <p:spPr>
          <a:xfrm>
            <a:off x="4297309" y="2620137"/>
            <a:ext cx="602317" cy="369332"/>
          </a:xfrm>
          <a:prstGeom prst="rect">
            <a:avLst/>
          </a:prstGeom>
          <a:noFill/>
        </p:spPr>
        <p:txBody>
          <a:bodyPr wrap="square" rtlCol="0">
            <a:spAutoFit/>
          </a:bodyPr>
          <a:lstStyle/>
          <a:p>
            <a:r>
              <a:rPr kumimoji="1" lang="en-US" altLang="ja-JP" dirty="0"/>
              <a:t>255</a:t>
            </a:r>
            <a:endParaRPr kumimoji="1" lang="ja-JP" altLang="en-US" dirty="0"/>
          </a:p>
        </p:txBody>
      </p:sp>
      <p:sp>
        <p:nvSpPr>
          <p:cNvPr id="182" name="テキスト ボックス 181">
            <a:extLst>
              <a:ext uri="{FF2B5EF4-FFF2-40B4-BE49-F238E27FC236}">
                <a16:creationId xmlns:a16="http://schemas.microsoft.com/office/drawing/2014/main" id="{61BB5523-994F-9E43-247F-7DF88B8952EF}"/>
              </a:ext>
            </a:extLst>
          </p:cNvPr>
          <p:cNvSpPr txBox="1"/>
          <p:nvPr/>
        </p:nvSpPr>
        <p:spPr>
          <a:xfrm>
            <a:off x="4320336" y="3348608"/>
            <a:ext cx="566893" cy="369332"/>
          </a:xfrm>
          <a:prstGeom prst="rect">
            <a:avLst/>
          </a:prstGeom>
          <a:noFill/>
        </p:spPr>
        <p:txBody>
          <a:bodyPr wrap="square" rtlCol="0">
            <a:spAutoFit/>
          </a:bodyPr>
          <a:lstStyle/>
          <a:p>
            <a:r>
              <a:rPr kumimoji="1" lang="en-US" altLang="ja-JP" dirty="0"/>
              <a:t>255</a:t>
            </a:r>
            <a:endParaRPr kumimoji="1" lang="ja-JP" altLang="en-US" dirty="0"/>
          </a:p>
        </p:txBody>
      </p:sp>
      <p:sp>
        <p:nvSpPr>
          <p:cNvPr id="183" name="テキスト ボックス 182">
            <a:extLst>
              <a:ext uri="{FF2B5EF4-FFF2-40B4-BE49-F238E27FC236}">
                <a16:creationId xmlns:a16="http://schemas.microsoft.com/office/drawing/2014/main" id="{197EBA6C-4E92-1185-8D0C-A2DCE7C1419D}"/>
              </a:ext>
            </a:extLst>
          </p:cNvPr>
          <p:cNvSpPr txBox="1"/>
          <p:nvPr/>
        </p:nvSpPr>
        <p:spPr>
          <a:xfrm>
            <a:off x="4318554" y="4101803"/>
            <a:ext cx="576925" cy="369332"/>
          </a:xfrm>
          <a:prstGeom prst="rect">
            <a:avLst/>
          </a:prstGeom>
          <a:noFill/>
        </p:spPr>
        <p:txBody>
          <a:bodyPr wrap="square" rtlCol="0">
            <a:spAutoFit/>
          </a:bodyPr>
          <a:lstStyle/>
          <a:p>
            <a:r>
              <a:rPr kumimoji="1" lang="en-US" altLang="ja-JP" dirty="0"/>
              <a:t>255</a:t>
            </a:r>
            <a:endParaRPr kumimoji="1" lang="ja-JP" altLang="en-US" dirty="0"/>
          </a:p>
        </p:txBody>
      </p:sp>
      <p:cxnSp>
        <p:nvCxnSpPr>
          <p:cNvPr id="184" name="直線コネクタ 183">
            <a:extLst>
              <a:ext uri="{FF2B5EF4-FFF2-40B4-BE49-F238E27FC236}">
                <a16:creationId xmlns:a16="http://schemas.microsoft.com/office/drawing/2014/main" id="{04BAF7E1-C360-B54F-2BE7-9FEC7907172A}"/>
              </a:ext>
            </a:extLst>
          </p:cNvPr>
          <p:cNvCxnSpPr>
            <a:cxnSpLocks/>
          </p:cNvCxnSpPr>
          <p:nvPr/>
        </p:nvCxnSpPr>
        <p:spPr>
          <a:xfrm>
            <a:off x="8111145" y="3172357"/>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8013A84A-8CB7-65FA-8307-AC3F531E0780}"/>
              </a:ext>
            </a:extLst>
          </p:cNvPr>
          <p:cNvCxnSpPr>
            <a:cxnSpLocks/>
          </p:cNvCxnSpPr>
          <p:nvPr/>
        </p:nvCxnSpPr>
        <p:spPr>
          <a:xfrm flipV="1">
            <a:off x="8813878" y="3172357"/>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C363A34E-E77F-F237-A49C-3518E1D60815}"/>
              </a:ext>
            </a:extLst>
          </p:cNvPr>
          <p:cNvCxnSpPr>
            <a:cxnSpLocks/>
          </p:cNvCxnSpPr>
          <p:nvPr/>
        </p:nvCxnSpPr>
        <p:spPr>
          <a:xfrm flipV="1">
            <a:off x="8111145" y="3172357"/>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C61DBFB4-2284-5BF5-ECE5-308347130BC8}"/>
              </a:ext>
            </a:extLst>
          </p:cNvPr>
          <p:cNvCxnSpPr>
            <a:cxnSpLocks/>
          </p:cNvCxnSpPr>
          <p:nvPr/>
        </p:nvCxnSpPr>
        <p:spPr>
          <a:xfrm flipV="1">
            <a:off x="8813878" y="3908956"/>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723C6C00-E7F6-0BED-39DD-E015E8443A63}"/>
              </a:ext>
            </a:extLst>
          </p:cNvPr>
          <p:cNvCxnSpPr>
            <a:cxnSpLocks/>
          </p:cNvCxnSpPr>
          <p:nvPr/>
        </p:nvCxnSpPr>
        <p:spPr>
          <a:xfrm flipV="1">
            <a:off x="8111145" y="3908956"/>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3F2E9AF7-C750-5876-6AF5-89359BC3CCEC}"/>
              </a:ext>
            </a:extLst>
          </p:cNvPr>
          <p:cNvCxnSpPr>
            <a:cxnSpLocks/>
          </p:cNvCxnSpPr>
          <p:nvPr/>
        </p:nvCxnSpPr>
        <p:spPr>
          <a:xfrm>
            <a:off x="8111145" y="390895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37128D58-8354-A8D8-397D-6E0B192B7AC7}"/>
              </a:ext>
            </a:extLst>
          </p:cNvPr>
          <p:cNvCxnSpPr>
            <a:cxnSpLocks/>
          </p:cNvCxnSpPr>
          <p:nvPr/>
        </p:nvCxnSpPr>
        <p:spPr>
          <a:xfrm>
            <a:off x="8111145" y="4637089"/>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91" name="正方形/長方形 190">
            <a:extLst>
              <a:ext uri="{FF2B5EF4-FFF2-40B4-BE49-F238E27FC236}">
                <a16:creationId xmlns:a16="http://schemas.microsoft.com/office/drawing/2014/main" id="{EB5120F0-C7DC-6981-6D27-F70A281D88B8}"/>
              </a:ext>
            </a:extLst>
          </p:cNvPr>
          <p:cNvSpPr/>
          <p:nvPr/>
        </p:nvSpPr>
        <p:spPr>
          <a:xfrm>
            <a:off x="8750382"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正方形/長方形 191">
            <a:extLst>
              <a:ext uri="{FF2B5EF4-FFF2-40B4-BE49-F238E27FC236}">
                <a16:creationId xmlns:a16="http://schemas.microsoft.com/office/drawing/2014/main" id="{E653A4C4-A4C5-D03B-84AC-646FEE8FE0B5}"/>
              </a:ext>
            </a:extLst>
          </p:cNvPr>
          <p:cNvSpPr/>
          <p:nvPr/>
        </p:nvSpPr>
        <p:spPr>
          <a:xfrm>
            <a:off x="8047661"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正方形/長方形 192">
            <a:extLst>
              <a:ext uri="{FF2B5EF4-FFF2-40B4-BE49-F238E27FC236}">
                <a16:creationId xmlns:a16="http://schemas.microsoft.com/office/drawing/2014/main" id="{D69D6F1B-A1AE-1684-E28D-CF981BFA4061}"/>
              </a:ext>
            </a:extLst>
          </p:cNvPr>
          <p:cNvSpPr/>
          <p:nvPr/>
        </p:nvSpPr>
        <p:spPr>
          <a:xfrm>
            <a:off x="8750381"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正方形/長方形 193">
            <a:extLst>
              <a:ext uri="{FF2B5EF4-FFF2-40B4-BE49-F238E27FC236}">
                <a16:creationId xmlns:a16="http://schemas.microsoft.com/office/drawing/2014/main" id="{F1B84CF7-3B16-4775-C518-9AAF685B1632}"/>
              </a:ext>
            </a:extLst>
          </p:cNvPr>
          <p:cNvSpPr/>
          <p:nvPr/>
        </p:nvSpPr>
        <p:spPr>
          <a:xfrm>
            <a:off x="8047660"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正方形/長方形 194">
            <a:extLst>
              <a:ext uri="{FF2B5EF4-FFF2-40B4-BE49-F238E27FC236}">
                <a16:creationId xmlns:a16="http://schemas.microsoft.com/office/drawing/2014/main" id="{DB65F2D0-1FD8-1D6E-1274-5E39A2A34749}"/>
              </a:ext>
            </a:extLst>
          </p:cNvPr>
          <p:cNvSpPr/>
          <p:nvPr/>
        </p:nvSpPr>
        <p:spPr>
          <a:xfrm>
            <a:off x="8750381"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正方形/長方形 195">
            <a:extLst>
              <a:ext uri="{FF2B5EF4-FFF2-40B4-BE49-F238E27FC236}">
                <a16:creationId xmlns:a16="http://schemas.microsoft.com/office/drawing/2014/main" id="{03D8D350-A351-D29A-C4A1-FD98C7F70CD6}"/>
              </a:ext>
            </a:extLst>
          </p:cNvPr>
          <p:cNvSpPr/>
          <p:nvPr/>
        </p:nvSpPr>
        <p:spPr>
          <a:xfrm>
            <a:off x="8047660"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7" name="直線コネクタ 196">
            <a:extLst>
              <a:ext uri="{FF2B5EF4-FFF2-40B4-BE49-F238E27FC236}">
                <a16:creationId xmlns:a16="http://schemas.microsoft.com/office/drawing/2014/main" id="{1C816261-602D-77DC-D9B5-F685FA42E4B2}"/>
              </a:ext>
            </a:extLst>
          </p:cNvPr>
          <p:cNvCxnSpPr>
            <a:cxnSpLocks/>
          </p:cNvCxnSpPr>
          <p:nvPr/>
        </p:nvCxnSpPr>
        <p:spPr>
          <a:xfrm>
            <a:off x="8111145" y="1733023"/>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98" name="直線コネクタ 197">
            <a:extLst>
              <a:ext uri="{FF2B5EF4-FFF2-40B4-BE49-F238E27FC236}">
                <a16:creationId xmlns:a16="http://schemas.microsoft.com/office/drawing/2014/main" id="{2F529A19-E4CF-555E-E13C-9226CB899A6D}"/>
              </a:ext>
            </a:extLst>
          </p:cNvPr>
          <p:cNvCxnSpPr>
            <a:cxnSpLocks/>
          </p:cNvCxnSpPr>
          <p:nvPr/>
        </p:nvCxnSpPr>
        <p:spPr>
          <a:xfrm flipV="1">
            <a:off x="8813878" y="1733023"/>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99" name="直線コネクタ 198">
            <a:extLst>
              <a:ext uri="{FF2B5EF4-FFF2-40B4-BE49-F238E27FC236}">
                <a16:creationId xmlns:a16="http://schemas.microsoft.com/office/drawing/2014/main" id="{B17023BC-A83C-D1A8-50D7-862F073E97C8}"/>
              </a:ext>
            </a:extLst>
          </p:cNvPr>
          <p:cNvCxnSpPr>
            <a:cxnSpLocks/>
          </p:cNvCxnSpPr>
          <p:nvPr/>
        </p:nvCxnSpPr>
        <p:spPr>
          <a:xfrm flipV="1">
            <a:off x="8111145" y="1733023"/>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0" name="直線コネクタ 199">
            <a:extLst>
              <a:ext uri="{FF2B5EF4-FFF2-40B4-BE49-F238E27FC236}">
                <a16:creationId xmlns:a16="http://schemas.microsoft.com/office/drawing/2014/main" id="{E8480385-40B6-DA7A-7573-41AE5E848F44}"/>
              </a:ext>
            </a:extLst>
          </p:cNvPr>
          <p:cNvCxnSpPr>
            <a:cxnSpLocks/>
          </p:cNvCxnSpPr>
          <p:nvPr/>
        </p:nvCxnSpPr>
        <p:spPr>
          <a:xfrm flipV="1">
            <a:off x="8813878" y="2469622"/>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CEAFA8C1-291B-7EC1-F8CF-3DE72446EBD6}"/>
              </a:ext>
            </a:extLst>
          </p:cNvPr>
          <p:cNvCxnSpPr>
            <a:cxnSpLocks/>
          </p:cNvCxnSpPr>
          <p:nvPr/>
        </p:nvCxnSpPr>
        <p:spPr>
          <a:xfrm flipV="1">
            <a:off x="8111145" y="2469622"/>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2" name="直線コネクタ 201">
            <a:extLst>
              <a:ext uri="{FF2B5EF4-FFF2-40B4-BE49-F238E27FC236}">
                <a16:creationId xmlns:a16="http://schemas.microsoft.com/office/drawing/2014/main" id="{FCA842AB-A3A2-696B-6EDA-F262304C4762}"/>
              </a:ext>
            </a:extLst>
          </p:cNvPr>
          <p:cNvCxnSpPr>
            <a:cxnSpLocks/>
          </p:cNvCxnSpPr>
          <p:nvPr/>
        </p:nvCxnSpPr>
        <p:spPr>
          <a:xfrm>
            <a:off x="8111145" y="2469622"/>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203" name="正方形/長方形 202">
            <a:extLst>
              <a:ext uri="{FF2B5EF4-FFF2-40B4-BE49-F238E27FC236}">
                <a16:creationId xmlns:a16="http://schemas.microsoft.com/office/drawing/2014/main" id="{B4156E9F-79B1-001E-9C8A-7760D0F9AFF0}"/>
              </a:ext>
            </a:extLst>
          </p:cNvPr>
          <p:cNvSpPr/>
          <p:nvPr/>
        </p:nvSpPr>
        <p:spPr>
          <a:xfrm>
            <a:off x="8750382"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4" name="正方形/長方形 203">
            <a:extLst>
              <a:ext uri="{FF2B5EF4-FFF2-40B4-BE49-F238E27FC236}">
                <a16:creationId xmlns:a16="http://schemas.microsoft.com/office/drawing/2014/main" id="{255C6232-3F60-F43E-E23C-38969139EBD1}"/>
              </a:ext>
            </a:extLst>
          </p:cNvPr>
          <p:cNvSpPr/>
          <p:nvPr/>
        </p:nvSpPr>
        <p:spPr>
          <a:xfrm>
            <a:off x="8047661"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5" name="正方形/長方形 204">
            <a:extLst>
              <a:ext uri="{FF2B5EF4-FFF2-40B4-BE49-F238E27FC236}">
                <a16:creationId xmlns:a16="http://schemas.microsoft.com/office/drawing/2014/main" id="{31D1066A-587B-E797-3C50-F7487643D5AE}"/>
              </a:ext>
            </a:extLst>
          </p:cNvPr>
          <p:cNvSpPr/>
          <p:nvPr/>
        </p:nvSpPr>
        <p:spPr>
          <a:xfrm>
            <a:off x="8750381"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6" name="正方形/長方形 205">
            <a:extLst>
              <a:ext uri="{FF2B5EF4-FFF2-40B4-BE49-F238E27FC236}">
                <a16:creationId xmlns:a16="http://schemas.microsoft.com/office/drawing/2014/main" id="{68BE08A5-268D-3192-CB72-CED19DB9CFC2}"/>
              </a:ext>
            </a:extLst>
          </p:cNvPr>
          <p:cNvSpPr/>
          <p:nvPr/>
        </p:nvSpPr>
        <p:spPr>
          <a:xfrm>
            <a:off x="8047660"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7" name="直線コネクタ 206">
            <a:extLst>
              <a:ext uri="{FF2B5EF4-FFF2-40B4-BE49-F238E27FC236}">
                <a16:creationId xmlns:a16="http://schemas.microsoft.com/office/drawing/2014/main" id="{0A0B2CC4-578D-0D8F-9CE1-E3B9659A0FC6}"/>
              </a:ext>
            </a:extLst>
          </p:cNvPr>
          <p:cNvCxnSpPr>
            <a:cxnSpLocks/>
          </p:cNvCxnSpPr>
          <p:nvPr/>
        </p:nvCxnSpPr>
        <p:spPr>
          <a:xfrm>
            <a:off x="8835046" y="3172357"/>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08" name="直線コネクタ 207">
            <a:extLst>
              <a:ext uri="{FF2B5EF4-FFF2-40B4-BE49-F238E27FC236}">
                <a16:creationId xmlns:a16="http://schemas.microsoft.com/office/drawing/2014/main" id="{879685DA-9655-80BD-CFD4-720D9648F345}"/>
              </a:ext>
            </a:extLst>
          </p:cNvPr>
          <p:cNvCxnSpPr>
            <a:cxnSpLocks/>
          </p:cNvCxnSpPr>
          <p:nvPr/>
        </p:nvCxnSpPr>
        <p:spPr>
          <a:xfrm flipV="1">
            <a:off x="9537779" y="3172357"/>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1D85EF4F-E354-80EC-B832-01D9F79B136D}"/>
              </a:ext>
            </a:extLst>
          </p:cNvPr>
          <p:cNvCxnSpPr>
            <a:cxnSpLocks/>
          </p:cNvCxnSpPr>
          <p:nvPr/>
        </p:nvCxnSpPr>
        <p:spPr>
          <a:xfrm flipV="1">
            <a:off x="9537779" y="3908956"/>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10" name="直線コネクタ 209">
            <a:extLst>
              <a:ext uri="{FF2B5EF4-FFF2-40B4-BE49-F238E27FC236}">
                <a16:creationId xmlns:a16="http://schemas.microsoft.com/office/drawing/2014/main" id="{BF33DB9A-AE49-B6DA-3E15-2A55A33B3F3D}"/>
              </a:ext>
            </a:extLst>
          </p:cNvPr>
          <p:cNvCxnSpPr>
            <a:cxnSpLocks/>
          </p:cNvCxnSpPr>
          <p:nvPr/>
        </p:nvCxnSpPr>
        <p:spPr>
          <a:xfrm>
            <a:off x="8835046" y="390895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11" name="直線コネクタ 210">
            <a:extLst>
              <a:ext uri="{FF2B5EF4-FFF2-40B4-BE49-F238E27FC236}">
                <a16:creationId xmlns:a16="http://schemas.microsoft.com/office/drawing/2014/main" id="{BAC95807-F504-5F16-8122-C6A06FFB914C}"/>
              </a:ext>
            </a:extLst>
          </p:cNvPr>
          <p:cNvCxnSpPr>
            <a:cxnSpLocks/>
          </p:cNvCxnSpPr>
          <p:nvPr/>
        </p:nvCxnSpPr>
        <p:spPr>
          <a:xfrm>
            <a:off x="8835046" y="4637089"/>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12" name="正方形/長方形 211">
            <a:extLst>
              <a:ext uri="{FF2B5EF4-FFF2-40B4-BE49-F238E27FC236}">
                <a16:creationId xmlns:a16="http://schemas.microsoft.com/office/drawing/2014/main" id="{ADD9987B-0814-C153-D2DC-086E6394D6B3}"/>
              </a:ext>
            </a:extLst>
          </p:cNvPr>
          <p:cNvSpPr/>
          <p:nvPr/>
        </p:nvSpPr>
        <p:spPr>
          <a:xfrm>
            <a:off x="9474283"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3" name="正方形/長方形 212">
            <a:extLst>
              <a:ext uri="{FF2B5EF4-FFF2-40B4-BE49-F238E27FC236}">
                <a16:creationId xmlns:a16="http://schemas.microsoft.com/office/drawing/2014/main" id="{70CDEA25-BDB4-29AD-346A-2DF5A7ECA9AC}"/>
              </a:ext>
            </a:extLst>
          </p:cNvPr>
          <p:cNvSpPr/>
          <p:nvPr/>
        </p:nvSpPr>
        <p:spPr>
          <a:xfrm>
            <a:off x="9474282"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4" name="正方形/長方形 213">
            <a:extLst>
              <a:ext uri="{FF2B5EF4-FFF2-40B4-BE49-F238E27FC236}">
                <a16:creationId xmlns:a16="http://schemas.microsoft.com/office/drawing/2014/main" id="{EA48E08B-A42F-7273-1EE7-1DE63D2A0806}"/>
              </a:ext>
            </a:extLst>
          </p:cNvPr>
          <p:cNvSpPr/>
          <p:nvPr/>
        </p:nvSpPr>
        <p:spPr>
          <a:xfrm>
            <a:off x="9474282"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5" name="直線コネクタ 214">
            <a:extLst>
              <a:ext uri="{FF2B5EF4-FFF2-40B4-BE49-F238E27FC236}">
                <a16:creationId xmlns:a16="http://schemas.microsoft.com/office/drawing/2014/main" id="{85A2F0FC-8960-C182-57A7-11B36CCA99AF}"/>
              </a:ext>
            </a:extLst>
          </p:cNvPr>
          <p:cNvCxnSpPr>
            <a:cxnSpLocks/>
          </p:cNvCxnSpPr>
          <p:nvPr/>
        </p:nvCxnSpPr>
        <p:spPr>
          <a:xfrm>
            <a:off x="8835046" y="1733023"/>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16" name="直線コネクタ 215">
            <a:extLst>
              <a:ext uri="{FF2B5EF4-FFF2-40B4-BE49-F238E27FC236}">
                <a16:creationId xmlns:a16="http://schemas.microsoft.com/office/drawing/2014/main" id="{D6716D5A-2F1B-A669-E510-F6DA14C9AB03}"/>
              </a:ext>
            </a:extLst>
          </p:cNvPr>
          <p:cNvCxnSpPr>
            <a:cxnSpLocks/>
          </p:cNvCxnSpPr>
          <p:nvPr/>
        </p:nvCxnSpPr>
        <p:spPr>
          <a:xfrm flipV="1">
            <a:off x="9537779" y="1733023"/>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17" name="直線コネクタ 216">
            <a:extLst>
              <a:ext uri="{FF2B5EF4-FFF2-40B4-BE49-F238E27FC236}">
                <a16:creationId xmlns:a16="http://schemas.microsoft.com/office/drawing/2014/main" id="{12006F43-9A6A-4735-BB16-EAA37003E9B4}"/>
              </a:ext>
            </a:extLst>
          </p:cNvPr>
          <p:cNvCxnSpPr>
            <a:cxnSpLocks/>
          </p:cNvCxnSpPr>
          <p:nvPr/>
        </p:nvCxnSpPr>
        <p:spPr>
          <a:xfrm flipV="1">
            <a:off x="9537779" y="2469622"/>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08C499FE-93C3-6F57-8C4C-06CBB8E59A4C}"/>
              </a:ext>
            </a:extLst>
          </p:cNvPr>
          <p:cNvCxnSpPr>
            <a:cxnSpLocks/>
          </p:cNvCxnSpPr>
          <p:nvPr/>
        </p:nvCxnSpPr>
        <p:spPr>
          <a:xfrm>
            <a:off x="8835046" y="2469622"/>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19" name="正方形/長方形 218">
            <a:extLst>
              <a:ext uri="{FF2B5EF4-FFF2-40B4-BE49-F238E27FC236}">
                <a16:creationId xmlns:a16="http://schemas.microsoft.com/office/drawing/2014/main" id="{13EB17B6-A16C-0C8B-5EEE-DC5F6A88D6CF}"/>
              </a:ext>
            </a:extLst>
          </p:cNvPr>
          <p:cNvSpPr/>
          <p:nvPr/>
        </p:nvSpPr>
        <p:spPr>
          <a:xfrm>
            <a:off x="9474283"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 name="正方形/長方形 219">
            <a:extLst>
              <a:ext uri="{FF2B5EF4-FFF2-40B4-BE49-F238E27FC236}">
                <a16:creationId xmlns:a16="http://schemas.microsoft.com/office/drawing/2014/main" id="{751CCEBC-FA47-3DC2-3EE8-7826ACA1242B}"/>
              </a:ext>
            </a:extLst>
          </p:cNvPr>
          <p:cNvSpPr/>
          <p:nvPr/>
        </p:nvSpPr>
        <p:spPr>
          <a:xfrm>
            <a:off x="9474282"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1" name="直線コネクタ 220">
            <a:extLst>
              <a:ext uri="{FF2B5EF4-FFF2-40B4-BE49-F238E27FC236}">
                <a16:creationId xmlns:a16="http://schemas.microsoft.com/office/drawing/2014/main" id="{3D50F4D2-D8E8-B410-A565-04E8E516BAC4}"/>
              </a:ext>
            </a:extLst>
          </p:cNvPr>
          <p:cNvCxnSpPr>
            <a:cxnSpLocks/>
          </p:cNvCxnSpPr>
          <p:nvPr/>
        </p:nvCxnSpPr>
        <p:spPr>
          <a:xfrm>
            <a:off x="9550468" y="3172357"/>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22" name="直線コネクタ 221">
            <a:extLst>
              <a:ext uri="{FF2B5EF4-FFF2-40B4-BE49-F238E27FC236}">
                <a16:creationId xmlns:a16="http://schemas.microsoft.com/office/drawing/2014/main" id="{F261F4A3-D99C-B2F8-042C-5E8547C6D318}"/>
              </a:ext>
            </a:extLst>
          </p:cNvPr>
          <p:cNvCxnSpPr>
            <a:cxnSpLocks/>
          </p:cNvCxnSpPr>
          <p:nvPr/>
        </p:nvCxnSpPr>
        <p:spPr>
          <a:xfrm flipV="1">
            <a:off x="10253201" y="3172357"/>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23" name="直線コネクタ 222">
            <a:extLst>
              <a:ext uri="{FF2B5EF4-FFF2-40B4-BE49-F238E27FC236}">
                <a16:creationId xmlns:a16="http://schemas.microsoft.com/office/drawing/2014/main" id="{FE89C8E2-5258-4D4C-1EF4-FBF993CA19FF}"/>
              </a:ext>
            </a:extLst>
          </p:cNvPr>
          <p:cNvCxnSpPr>
            <a:cxnSpLocks/>
          </p:cNvCxnSpPr>
          <p:nvPr/>
        </p:nvCxnSpPr>
        <p:spPr>
          <a:xfrm flipV="1">
            <a:off x="10253201" y="3908956"/>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A87E6E6F-3937-6CD1-C684-3F7FFCB72F5A}"/>
              </a:ext>
            </a:extLst>
          </p:cNvPr>
          <p:cNvCxnSpPr>
            <a:cxnSpLocks/>
          </p:cNvCxnSpPr>
          <p:nvPr/>
        </p:nvCxnSpPr>
        <p:spPr>
          <a:xfrm>
            <a:off x="9550468" y="390895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25" name="直線コネクタ 224">
            <a:extLst>
              <a:ext uri="{FF2B5EF4-FFF2-40B4-BE49-F238E27FC236}">
                <a16:creationId xmlns:a16="http://schemas.microsoft.com/office/drawing/2014/main" id="{ADD88316-5378-A635-242D-8D944987849C}"/>
              </a:ext>
            </a:extLst>
          </p:cNvPr>
          <p:cNvCxnSpPr>
            <a:cxnSpLocks/>
          </p:cNvCxnSpPr>
          <p:nvPr/>
        </p:nvCxnSpPr>
        <p:spPr>
          <a:xfrm>
            <a:off x="9550468" y="4637089"/>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26" name="正方形/長方形 225">
            <a:extLst>
              <a:ext uri="{FF2B5EF4-FFF2-40B4-BE49-F238E27FC236}">
                <a16:creationId xmlns:a16="http://schemas.microsoft.com/office/drawing/2014/main" id="{F8FD8A8B-A8F3-DD26-4643-B69B684995D1}"/>
              </a:ext>
            </a:extLst>
          </p:cNvPr>
          <p:cNvSpPr/>
          <p:nvPr/>
        </p:nvSpPr>
        <p:spPr>
          <a:xfrm>
            <a:off x="10189705"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7" name="正方形/長方形 226">
            <a:extLst>
              <a:ext uri="{FF2B5EF4-FFF2-40B4-BE49-F238E27FC236}">
                <a16:creationId xmlns:a16="http://schemas.microsoft.com/office/drawing/2014/main" id="{3D506817-D771-CCB7-CE3F-50AB4E69BDA0}"/>
              </a:ext>
            </a:extLst>
          </p:cNvPr>
          <p:cNvSpPr/>
          <p:nvPr/>
        </p:nvSpPr>
        <p:spPr>
          <a:xfrm>
            <a:off x="10189704"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8" name="正方形/長方形 227">
            <a:extLst>
              <a:ext uri="{FF2B5EF4-FFF2-40B4-BE49-F238E27FC236}">
                <a16:creationId xmlns:a16="http://schemas.microsoft.com/office/drawing/2014/main" id="{E1B10120-0A16-56CF-F282-C76B8CF8FB8B}"/>
              </a:ext>
            </a:extLst>
          </p:cNvPr>
          <p:cNvSpPr/>
          <p:nvPr/>
        </p:nvSpPr>
        <p:spPr>
          <a:xfrm>
            <a:off x="10189704"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9" name="直線コネクタ 228">
            <a:extLst>
              <a:ext uri="{FF2B5EF4-FFF2-40B4-BE49-F238E27FC236}">
                <a16:creationId xmlns:a16="http://schemas.microsoft.com/office/drawing/2014/main" id="{DE7D6199-221F-3F79-BDAC-836723534151}"/>
              </a:ext>
            </a:extLst>
          </p:cNvPr>
          <p:cNvCxnSpPr>
            <a:cxnSpLocks/>
          </p:cNvCxnSpPr>
          <p:nvPr/>
        </p:nvCxnSpPr>
        <p:spPr>
          <a:xfrm>
            <a:off x="9550468" y="1733023"/>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97D9CE29-077F-9E5E-1738-D3EA11EFD138}"/>
              </a:ext>
            </a:extLst>
          </p:cNvPr>
          <p:cNvCxnSpPr>
            <a:cxnSpLocks/>
          </p:cNvCxnSpPr>
          <p:nvPr/>
        </p:nvCxnSpPr>
        <p:spPr>
          <a:xfrm flipV="1">
            <a:off x="10253201" y="1733023"/>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31" name="直線コネクタ 230">
            <a:extLst>
              <a:ext uri="{FF2B5EF4-FFF2-40B4-BE49-F238E27FC236}">
                <a16:creationId xmlns:a16="http://schemas.microsoft.com/office/drawing/2014/main" id="{F3CE03E9-2E3A-D9A3-38E3-C5AF2BFACC2F}"/>
              </a:ext>
            </a:extLst>
          </p:cNvPr>
          <p:cNvCxnSpPr>
            <a:cxnSpLocks/>
          </p:cNvCxnSpPr>
          <p:nvPr/>
        </p:nvCxnSpPr>
        <p:spPr>
          <a:xfrm flipV="1">
            <a:off x="10253201" y="2469622"/>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32" name="直線コネクタ 231">
            <a:extLst>
              <a:ext uri="{FF2B5EF4-FFF2-40B4-BE49-F238E27FC236}">
                <a16:creationId xmlns:a16="http://schemas.microsoft.com/office/drawing/2014/main" id="{B2E4BCBE-D579-C01E-C707-EEDBEF15E825}"/>
              </a:ext>
            </a:extLst>
          </p:cNvPr>
          <p:cNvCxnSpPr>
            <a:cxnSpLocks/>
          </p:cNvCxnSpPr>
          <p:nvPr/>
        </p:nvCxnSpPr>
        <p:spPr>
          <a:xfrm>
            <a:off x="9550468" y="2469622"/>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33" name="正方形/長方形 232">
            <a:extLst>
              <a:ext uri="{FF2B5EF4-FFF2-40B4-BE49-F238E27FC236}">
                <a16:creationId xmlns:a16="http://schemas.microsoft.com/office/drawing/2014/main" id="{5359DC12-4E75-FF17-5CAB-990B9418C119}"/>
              </a:ext>
            </a:extLst>
          </p:cNvPr>
          <p:cNvSpPr/>
          <p:nvPr/>
        </p:nvSpPr>
        <p:spPr>
          <a:xfrm>
            <a:off x="10189705"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4" name="正方形/長方形 233">
            <a:extLst>
              <a:ext uri="{FF2B5EF4-FFF2-40B4-BE49-F238E27FC236}">
                <a16:creationId xmlns:a16="http://schemas.microsoft.com/office/drawing/2014/main" id="{5C6C903A-645C-1E16-A876-73E92085A927}"/>
              </a:ext>
            </a:extLst>
          </p:cNvPr>
          <p:cNvSpPr/>
          <p:nvPr/>
        </p:nvSpPr>
        <p:spPr>
          <a:xfrm>
            <a:off x="10189704"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5" name="直線コネクタ 234">
            <a:extLst>
              <a:ext uri="{FF2B5EF4-FFF2-40B4-BE49-F238E27FC236}">
                <a16:creationId xmlns:a16="http://schemas.microsoft.com/office/drawing/2014/main" id="{CE52EB4B-3A40-8127-39D0-E1CA7F92DBC0}"/>
              </a:ext>
            </a:extLst>
          </p:cNvPr>
          <p:cNvCxnSpPr>
            <a:cxnSpLocks/>
          </p:cNvCxnSpPr>
          <p:nvPr/>
        </p:nvCxnSpPr>
        <p:spPr>
          <a:xfrm>
            <a:off x="10284947" y="3172357"/>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16598683-EB78-B541-C7F8-C6DD244AF748}"/>
              </a:ext>
            </a:extLst>
          </p:cNvPr>
          <p:cNvCxnSpPr>
            <a:cxnSpLocks/>
          </p:cNvCxnSpPr>
          <p:nvPr/>
        </p:nvCxnSpPr>
        <p:spPr>
          <a:xfrm flipV="1">
            <a:off x="10987680" y="3172357"/>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7" name="直線コネクタ 236">
            <a:extLst>
              <a:ext uri="{FF2B5EF4-FFF2-40B4-BE49-F238E27FC236}">
                <a16:creationId xmlns:a16="http://schemas.microsoft.com/office/drawing/2014/main" id="{930AF55B-ED38-35B4-86D7-3588699741AA}"/>
              </a:ext>
            </a:extLst>
          </p:cNvPr>
          <p:cNvCxnSpPr>
            <a:cxnSpLocks/>
          </p:cNvCxnSpPr>
          <p:nvPr/>
        </p:nvCxnSpPr>
        <p:spPr>
          <a:xfrm flipV="1">
            <a:off x="10987680" y="3908956"/>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8" name="直線コネクタ 237">
            <a:extLst>
              <a:ext uri="{FF2B5EF4-FFF2-40B4-BE49-F238E27FC236}">
                <a16:creationId xmlns:a16="http://schemas.microsoft.com/office/drawing/2014/main" id="{D8BBE322-DC42-AFF4-F6CD-C6069F1B39D1}"/>
              </a:ext>
            </a:extLst>
          </p:cNvPr>
          <p:cNvCxnSpPr>
            <a:cxnSpLocks/>
          </p:cNvCxnSpPr>
          <p:nvPr/>
        </p:nvCxnSpPr>
        <p:spPr>
          <a:xfrm>
            <a:off x="10284947" y="390895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893F57C7-0755-6B94-82DA-50A62D4D3CBB}"/>
              </a:ext>
            </a:extLst>
          </p:cNvPr>
          <p:cNvCxnSpPr>
            <a:cxnSpLocks/>
          </p:cNvCxnSpPr>
          <p:nvPr/>
        </p:nvCxnSpPr>
        <p:spPr>
          <a:xfrm>
            <a:off x="10284947" y="4637089"/>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40" name="正方形/長方形 239">
            <a:extLst>
              <a:ext uri="{FF2B5EF4-FFF2-40B4-BE49-F238E27FC236}">
                <a16:creationId xmlns:a16="http://schemas.microsoft.com/office/drawing/2014/main" id="{CD3B51A9-F27A-6B53-E77F-B4160F66EE59}"/>
              </a:ext>
            </a:extLst>
          </p:cNvPr>
          <p:cNvSpPr/>
          <p:nvPr/>
        </p:nvSpPr>
        <p:spPr>
          <a:xfrm>
            <a:off x="10924184"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1" name="正方形/長方形 240">
            <a:extLst>
              <a:ext uri="{FF2B5EF4-FFF2-40B4-BE49-F238E27FC236}">
                <a16:creationId xmlns:a16="http://schemas.microsoft.com/office/drawing/2014/main" id="{14620FE1-70AF-4905-4CB1-0FB371058AF6}"/>
              </a:ext>
            </a:extLst>
          </p:cNvPr>
          <p:cNvSpPr/>
          <p:nvPr/>
        </p:nvSpPr>
        <p:spPr>
          <a:xfrm>
            <a:off x="10924183"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2" name="正方形/長方形 241">
            <a:extLst>
              <a:ext uri="{FF2B5EF4-FFF2-40B4-BE49-F238E27FC236}">
                <a16:creationId xmlns:a16="http://schemas.microsoft.com/office/drawing/2014/main" id="{EC753DA7-6C76-5133-C9FD-34B8845100FD}"/>
              </a:ext>
            </a:extLst>
          </p:cNvPr>
          <p:cNvSpPr/>
          <p:nvPr/>
        </p:nvSpPr>
        <p:spPr>
          <a:xfrm>
            <a:off x="10924183"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3" name="直線コネクタ 242">
            <a:extLst>
              <a:ext uri="{FF2B5EF4-FFF2-40B4-BE49-F238E27FC236}">
                <a16:creationId xmlns:a16="http://schemas.microsoft.com/office/drawing/2014/main" id="{89425702-470D-5A56-1067-C32F1162209B}"/>
              </a:ext>
            </a:extLst>
          </p:cNvPr>
          <p:cNvCxnSpPr>
            <a:cxnSpLocks/>
          </p:cNvCxnSpPr>
          <p:nvPr/>
        </p:nvCxnSpPr>
        <p:spPr>
          <a:xfrm>
            <a:off x="10284947" y="1733023"/>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4" name="直線コネクタ 243">
            <a:extLst>
              <a:ext uri="{FF2B5EF4-FFF2-40B4-BE49-F238E27FC236}">
                <a16:creationId xmlns:a16="http://schemas.microsoft.com/office/drawing/2014/main" id="{34FBD081-080B-FB3B-7BFF-39A6D0BB6DF0}"/>
              </a:ext>
            </a:extLst>
          </p:cNvPr>
          <p:cNvCxnSpPr>
            <a:cxnSpLocks/>
          </p:cNvCxnSpPr>
          <p:nvPr/>
        </p:nvCxnSpPr>
        <p:spPr>
          <a:xfrm flipV="1">
            <a:off x="10987680" y="1733023"/>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45" name="直線コネクタ 244">
            <a:extLst>
              <a:ext uri="{FF2B5EF4-FFF2-40B4-BE49-F238E27FC236}">
                <a16:creationId xmlns:a16="http://schemas.microsoft.com/office/drawing/2014/main" id="{9247041A-B396-1E62-FD4F-1ACC18CAB78D}"/>
              </a:ext>
            </a:extLst>
          </p:cNvPr>
          <p:cNvCxnSpPr>
            <a:cxnSpLocks/>
          </p:cNvCxnSpPr>
          <p:nvPr/>
        </p:nvCxnSpPr>
        <p:spPr>
          <a:xfrm flipV="1">
            <a:off x="10987680" y="2469622"/>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6" name="直線コネクタ 245">
            <a:extLst>
              <a:ext uri="{FF2B5EF4-FFF2-40B4-BE49-F238E27FC236}">
                <a16:creationId xmlns:a16="http://schemas.microsoft.com/office/drawing/2014/main" id="{608A1987-11D4-7887-B311-4307F6E0344E}"/>
              </a:ext>
            </a:extLst>
          </p:cNvPr>
          <p:cNvCxnSpPr>
            <a:cxnSpLocks/>
          </p:cNvCxnSpPr>
          <p:nvPr/>
        </p:nvCxnSpPr>
        <p:spPr>
          <a:xfrm>
            <a:off x="10284947" y="2469622"/>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47" name="正方形/長方形 246">
            <a:extLst>
              <a:ext uri="{FF2B5EF4-FFF2-40B4-BE49-F238E27FC236}">
                <a16:creationId xmlns:a16="http://schemas.microsoft.com/office/drawing/2014/main" id="{A81E5148-1B26-8C5E-1800-3DE019C36E83}"/>
              </a:ext>
            </a:extLst>
          </p:cNvPr>
          <p:cNvSpPr/>
          <p:nvPr/>
        </p:nvSpPr>
        <p:spPr>
          <a:xfrm>
            <a:off x="10924184"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8" name="正方形/長方形 247">
            <a:extLst>
              <a:ext uri="{FF2B5EF4-FFF2-40B4-BE49-F238E27FC236}">
                <a16:creationId xmlns:a16="http://schemas.microsoft.com/office/drawing/2014/main" id="{09D5956A-D44B-E0DF-4DBD-3670960A1FB1}"/>
              </a:ext>
            </a:extLst>
          </p:cNvPr>
          <p:cNvSpPr/>
          <p:nvPr/>
        </p:nvSpPr>
        <p:spPr>
          <a:xfrm>
            <a:off x="10924183"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9" name="テキスト ボックス 248">
            <a:extLst>
              <a:ext uri="{FF2B5EF4-FFF2-40B4-BE49-F238E27FC236}">
                <a16:creationId xmlns:a16="http://schemas.microsoft.com/office/drawing/2014/main" id="{18B4E23E-4D3A-FE4D-C4B5-911564755940}"/>
              </a:ext>
            </a:extLst>
          </p:cNvPr>
          <p:cNvSpPr txBox="1"/>
          <p:nvPr/>
        </p:nvSpPr>
        <p:spPr>
          <a:xfrm>
            <a:off x="10358959" y="1922572"/>
            <a:ext cx="586460" cy="369332"/>
          </a:xfrm>
          <a:prstGeom prst="rect">
            <a:avLst/>
          </a:prstGeom>
          <a:noFill/>
        </p:spPr>
        <p:txBody>
          <a:bodyPr wrap="square" rtlCol="0">
            <a:spAutoFit/>
          </a:bodyPr>
          <a:lstStyle/>
          <a:p>
            <a:r>
              <a:rPr kumimoji="1" lang="en-US" altLang="ja-JP" dirty="0"/>
              <a:t>  0</a:t>
            </a:r>
            <a:endParaRPr kumimoji="1" lang="ja-JP" altLang="en-US" dirty="0"/>
          </a:p>
        </p:txBody>
      </p:sp>
      <p:sp>
        <p:nvSpPr>
          <p:cNvPr id="250" name="テキスト ボックス 249">
            <a:extLst>
              <a:ext uri="{FF2B5EF4-FFF2-40B4-BE49-F238E27FC236}">
                <a16:creationId xmlns:a16="http://schemas.microsoft.com/office/drawing/2014/main" id="{841A65A1-E029-3A1D-6094-3F70EF1A8B44}"/>
              </a:ext>
            </a:extLst>
          </p:cNvPr>
          <p:cNvSpPr txBox="1"/>
          <p:nvPr/>
        </p:nvSpPr>
        <p:spPr>
          <a:xfrm>
            <a:off x="10324216" y="2627857"/>
            <a:ext cx="602317" cy="369332"/>
          </a:xfrm>
          <a:prstGeom prst="rect">
            <a:avLst/>
          </a:prstGeom>
          <a:noFill/>
        </p:spPr>
        <p:txBody>
          <a:bodyPr wrap="square" rtlCol="0">
            <a:spAutoFit/>
          </a:bodyPr>
          <a:lstStyle/>
          <a:p>
            <a:r>
              <a:rPr kumimoji="1" lang="en-US" altLang="ja-JP" dirty="0"/>
              <a:t>  1</a:t>
            </a:r>
            <a:endParaRPr kumimoji="1" lang="ja-JP" altLang="en-US" dirty="0"/>
          </a:p>
        </p:txBody>
      </p:sp>
      <p:sp>
        <p:nvSpPr>
          <p:cNvPr id="251" name="テキスト ボックス 250">
            <a:extLst>
              <a:ext uri="{FF2B5EF4-FFF2-40B4-BE49-F238E27FC236}">
                <a16:creationId xmlns:a16="http://schemas.microsoft.com/office/drawing/2014/main" id="{3E79AA46-5836-C24F-2145-0F1E448454A4}"/>
              </a:ext>
            </a:extLst>
          </p:cNvPr>
          <p:cNvSpPr txBox="1"/>
          <p:nvPr/>
        </p:nvSpPr>
        <p:spPr>
          <a:xfrm>
            <a:off x="10347243" y="3356328"/>
            <a:ext cx="566893" cy="369332"/>
          </a:xfrm>
          <a:prstGeom prst="rect">
            <a:avLst/>
          </a:prstGeom>
          <a:noFill/>
        </p:spPr>
        <p:txBody>
          <a:bodyPr wrap="square" rtlCol="0">
            <a:spAutoFit/>
          </a:bodyPr>
          <a:lstStyle/>
          <a:p>
            <a:r>
              <a:rPr lang="en-US" altLang="ja-JP" dirty="0"/>
              <a:t>  2</a:t>
            </a:r>
            <a:endParaRPr kumimoji="1" lang="ja-JP" altLang="en-US" dirty="0"/>
          </a:p>
        </p:txBody>
      </p:sp>
      <p:sp>
        <p:nvSpPr>
          <p:cNvPr id="252" name="テキスト ボックス 251">
            <a:extLst>
              <a:ext uri="{FF2B5EF4-FFF2-40B4-BE49-F238E27FC236}">
                <a16:creationId xmlns:a16="http://schemas.microsoft.com/office/drawing/2014/main" id="{6380497A-6BCA-15D5-25F2-1DEEEBAB964C}"/>
              </a:ext>
            </a:extLst>
          </p:cNvPr>
          <p:cNvSpPr txBox="1"/>
          <p:nvPr/>
        </p:nvSpPr>
        <p:spPr>
          <a:xfrm>
            <a:off x="10345461" y="4109523"/>
            <a:ext cx="576925" cy="369332"/>
          </a:xfrm>
          <a:prstGeom prst="rect">
            <a:avLst/>
          </a:prstGeom>
          <a:noFill/>
        </p:spPr>
        <p:txBody>
          <a:bodyPr wrap="square" rtlCol="0">
            <a:spAutoFit/>
          </a:bodyPr>
          <a:lstStyle/>
          <a:p>
            <a:r>
              <a:rPr lang="en-US" altLang="ja-JP" dirty="0"/>
              <a:t>  3</a:t>
            </a:r>
            <a:endParaRPr kumimoji="1" lang="ja-JP" altLang="en-US" dirty="0"/>
          </a:p>
        </p:txBody>
      </p:sp>
      <p:sp>
        <p:nvSpPr>
          <p:cNvPr id="254" name="テキスト ボックス 253">
            <a:extLst>
              <a:ext uri="{FF2B5EF4-FFF2-40B4-BE49-F238E27FC236}">
                <a16:creationId xmlns:a16="http://schemas.microsoft.com/office/drawing/2014/main" id="{DB269031-B3B4-6DD4-A904-403491422921}"/>
              </a:ext>
            </a:extLst>
          </p:cNvPr>
          <p:cNvSpPr txBox="1"/>
          <p:nvPr/>
        </p:nvSpPr>
        <p:spPr>
          <a:xfrm>
            <a:off x="9606696" y="1926432"/>
            <a:ext cx="589518" cy="369332"/>
          </a:xfrm>
          <a:prstGeom prst="rect">
            <a:avLst/>
          </a:prstGeom>
          <a:noFill/>
        </p:spPr>
        <p:txBody>
          <a:bodyPr wrap="square" rtlCol="0">
            <a:spAutoFit/>
          </a:bodyPr>
          <a:lstStyle/>
          <a:p>
            <a:r>
              <a:rPr lang="en-US" altLang="ja-JP" dirty="0"/>
              <a:t>255</a:t>
            </a:r>
            <a:endParaRPr kumimoji="1" lang="ja-JP" altLang="en-US" dirty="0"/>
          </a:p>
        </p:txBody>
      </p:sp>
      <p:sp>
        <p:nvSpPr>
          <p:cNvPr id="255" name="テキスト ボックス 254">
            <a:extLst>
              <a:ext uri="{FF2B5EF4-FFF2-40B4-BE49-F238E27FC236}">
                <a16:creationId xmlns:a16="http://schemas.microsoft.com/office/drawing/2014/main" id="{AC61BE10-798F-F2DF-E109-8BD19F649F82}"/>
              </a:ext>
            </a:extLst>
          </p:cNvPr>
          <p:cNvSpPr txBox="1"/>
          <p:nvPr/>
        </p:nvSpPr>
        <p:spPr>
          <a:xfrm>
            <a:off x="9601274" y="2612233"/>
            <a:ext cx="602317" cy="369332"/>
          </a:xfrm>
          <a:prstGeom prst="rect">
            <a:avLst/>
          </a:prstGeom>
          <a:noFill/>
        </p:spPr>
        <p:txBody>
          <a:bodyPr wrap="square" rtlCol="0">
            <a:spAutoFit/>
          </a:bodyPr>
          <a:lstStyle/>
          <a:p>
            <a:r>
              <a:rPr kumimoji="1" lang="en-US" altLang="ja-JP" dirty="0"/>
              <a:t>255</a:t>
            </a:r>
            <a:endParaRPr kumimoji="1" lang="ja-JP" altLang="en-US" dirty="0"/>
          </a:p>
        </p:txBody>
      </p:sp>
      <p:sp>
        <p:nvSpPr>
          <p:cNvPr id="256" name="テキスト ボックス 255">
            <a:extLst>
              <a:ext uri="{FF2B5EF4-FFF2-40B4-BE49-F238E27FC236}">
                <a16:creationId xmlns:a16="http://schemas.microsoft.com/office/drawing/2014/main" id="{A1B6B36F-77F3-F3D6-4E9A-DC11857F95CD}"/>
              </a:ext>
            </a:extLst>
          </p:cNvPr>
          <p:cNvSpPr txBox="1"/>
          <p:nvPr/>
        </p:nvSpPr>
        <p:spPr>
          <a:xfrm>
            <a:off x="9624301" y="3340704"/>
            <a:ext cx="566893" cy="369332"/>
          </a:xfrm>
          <a:prstGeom prst="rect">
            <a:avLst/>
          </a:prstGeom>
          <a:noFill/>
        </p:spPr>
        <p:txBody>
          <a:bodyPr wrap="square" rtlCol="0">
            <a:spAutoFit/>
          </a:bodyPr>
          <a:lstStyle/>
          <a:p>
            <a:r>
              <a:rPr kumimoji="1" lang="en-US" altLang="ja-JP" dirty="0"/>
              <a:t>255</a:t>
            </a:r>
            <a:endParaRPr kumimoji="1" lang="ja-JP" altLang="en-US" dirty="0"/>
          </a:p>
        </p:txBody>
      </p:sp>
      <p:sp>
        <p:nvSpPr>
          <p:cNvPr id="257" name="テキスト ボックス 256">
            <a:extLst>
              <a:ext uri="{FF2B5EF4-FFF2-40B4-BE49-F238E27FC236}">
                <a16:creationId xmlns:a16="http://schemas.microsoft.com/office/drawing/2014/main" id="{232F7D5A-EA93-C348-8857-019BCBD66BBB}"/>
              </a:ext>
            </a:extLst>
          </p:cNvPr>
          <p:cNvSpPr txBox="1"/>
          <p:nvPr/>
        </p:nvSpPr>
        <p:spPr>
          <a:xfrm>
            <a:off x="9622519" y="4093899"/>
            <a:ext cx="576925" cy="369332"/>
          </a:xfrm>
          <a:prstGeom prst="rect">
            <a:avLst/>
          </a:prstGeom>
          <a:noFill/>
        </p:spPr>
        <p:txBody>
          <a:bodyPr wrap="square" rtlCol="0">
            <a:spAutoFit/>
          </a:bodyPr>
          <a:lstStyle/>
          <a:p>
            <a:r>
              <a:rPr lang="en-US" altLang="ja-JP" dirty="0"/>
              <a:t>  4</a:t>
            </a:r>
            <a:endParaRPr kumimoji="1" lang="ja-JP" altLang="en-US" dirty="0"/>
          </a:p>
        </p:txBody>
      </p:sp>
      <p:sp>
        <p:nvSpPr>
          <p:cNvPr id="258" name="テキスト ボックス 257">
            <a:extLst>
              <a:ext uri="{FF2B5EF4-FFF2-40B4-BE49-F238E27FC236}">
                <a16:creationId xmlns:a16="http://schemas.microsoft.com/office/drawing/2014/main" id="{9E8E2DA2-9F66-3ECF-5FE2-ACC84AB5C2D1}"/>
              </a:ext>
            </a:extLst>
          </p:cNvPr>
          <p:cNvSpPr txBox="1"/>
          <p:nvPr/>
        </p:nvSpPr>
        <p:spPr>
          <a:xfrm>
            <a:off x="8902654" y="1926432"/>
            <a:ext cx="589518" cy="369332"/>
          </a:xfrm>
          <a:prstGeom prst="rect">
            <a:avLst/>
          </a:prstGeom>
          <a:noFill/>
        </p:spPr>
        <p:txBody>
          <a:bodyPr wrap="square" rtlCol="0">
            <a:spAutoFit/>
          </a:bodyPr>
          <a:lstStyle/>
          <a:p>
            <a:r>
              <a:rPr lang="en-US" altLang="ja-JP" dirty="0"/>
              <a:t>255</a:t>
            </a:r>
            <a:endParaRPr kumimoji="1" lang="ja-JP" altLang="en-US" dirty="0"/>
          </a:p>
        </p:txBody>
      </p:sp>
      <p:sp>
        <p:nvSpPr>
          <p:cNvPr id="259" name="テキスト ボックス 258">
            <a:extLst>
              <a:ext uri="{FF2B5EF4-FFF2-40B4-BE49-F238E27FC236}">
                <a16:creationId xmlns:a16="http://schemas.microsoft.com/office/drawing/2014/main" id="{B462E863-5185-997B-6145-EF8CE1F065F8}"/>
              </a:ext>
            </a:extLst>
          </p:cNvPr>
          <p:cNvSpPr txBox="1"/>
          <p:nvPr/>
        </p:nvSpPr>
        <p:spPr>
          <a:xfrm>
            <a:off x="8897232" y="2612233"/>
            <a:ext cx="602317" cy="369332"/>
          </a:xfrm>
          <a:prstGeom prst="rect">
            <a:avLst/>
          </a:prstGeom>
          <a:noFill/>
        </p:spPr>
        <p:txBody>
          <a:bodyPr wrap="square" rtlCol="0">
            <a:spAutoFit/>
          </a:bodyPr>
          <a:lstStyle/>
          <a:p>
            <a:r>
              <a:rPr kumimoji="1" lang="en-US" altLang="ja-JP" dirty="0"/>
              <a:t>255</a:t>
            </a:r>
            <a:endParaRPr kumimoji="1" lang="ja-JP" altLang="en-US" dirty="0"/>
          </a:p>
        </p:txBody>
      </p:sp>
      <p:sp>
        <p:nvSpPr>
          <p:cNvPr id="260" name="テキスト ボックス 259">
            <a:extLst>
              <a:ext uri="{FF2B5EF4-FFF2-40B4-BE49-F238E27FC236}">
                <a16:creationId xmlns:a16="http://schemas.microsoft.com/office/drawing/2014/main" id="{95D914D4-ECD4-DB24-4138-1D5C2479BAC8}"/>
              </a:ext>
            </a:extLst>
          </p:cNvPr>
          <p:cNvSpPr txBox="1"/>
          <p:nvPr/>
        </p:nvSpPr>
        <p:spPr>
          <a:xfrm>
            <a:off x="8920259" y="3340704"/>
            <a:ext cx="566893" cy="369332"/>
          </a:xfrm>
          <a:prstGeom prst="rect">
            <a:avLst/>
          </a:prstGeom>
          <a:noFill/>
        </p:spPr>
        <p:txBody>
          <a:bodyPr wrap="square" rtlCol="0">
            <a:spAutoFit/>
          </a:bodyPr>
          <a:lstStyle/>
          <a:p>
            <a:r>
              <a:rPr kumimoji="1" lang="en-US" altLang="ja-JP" dirty="0"/>
              <a:t>255</a:t>
            </a:r>
            <a:endParaRPr kumimoji="1" lang="ja-JP" altLang="en-US" dirty="0"/>
          </a:p>
        </p:txBody>
      </p:sp>
      <p:sp>
        <p:nvSpPr>
          <p:cNvPr id="261" name="テキスト ボックス 260">
            <a:extLst>
              <a:ext uri="{FF2B5EF4-FFF2-40B4-BE49-F238E27FC236}">
                <a16:creationId xmlns:a16="http://schemas.microsoft.com/office/drawing/2014/main" id="{F8EC1D80-DE9B-553C-0C90-B215377A8A06}"/>
              </a:ext>
            </a:extLst>
          </p:cNvPr>
          <p:cNvSpPr txBox="1"/>
          <p:nvPr/>
        </p:nvSpPr>
        <p:spPr>
          <a:xfrm>
            <a:off x="8918477" y="4093899"/>
            <a:ext cx="576925" cy="369332"/>
          </a:xfrm>
          <a:prstGeom prst="rect">
            <a:avLst/>
          </a:prstGeom>
          <a:noFill/>
        </p:spPr>
        <p:txBody>
          <a:bodyPr wrap="square" rtlCol="0">
            <a:spAutoFit/>
          </a:bodyPr>
          <a:lstStyle/>
          <a:p>
            <a:r>
              <a:rPr kumimoji="1" lang="en-US" altLang="ja-JP" dirty="0"/>
              <a:t>255</a:t>
            </a:r>
            <a:endParaRPr kumimoji="1" lang="ja-JP" altLang="en-US" dirty="0"/>
          </a:p>
        </p:txBody>
      </p:sp>
      <p:sp>
        <p:nvSpPr>
          <p:cNvPr id="262" name="テキスト ボックス 261">
            <a:extLst>
              <a:ext uri="{FF2B5EF4-FFF2-40B4-BE49-F238E27FC236}">
                <a16:creationId xmlns:a16="http://schemas.microsoft.com/office/drawing/2014/main" id="{42BCC7C1-4B3F-BE7E-711C-9C34CBE1AA8E}"/>
              </a:ext>
            </a:extLst>
          </p:cNvPr>
          <p:cNvSpPr txBox="1"/>
          <p:nvPr/>
        </p:nvSpPr>
        <p:spPr>
          <a:xfrm>
            <a:off x="8179228" y="1934336"/>
            <a:ext cx="589518" cy="369332"/>
          </a:xfrm>
          <a:prstGeom prst="rect">
            <a:avLst/>
          </a:prstGeom>
          <a:noFill/>
        </p:spPr>
        <p:txBody>
          <a:bodyPr wrap="square" rtlCol="0">
            <a:spAutoFit/>
          </a:bodyPr>
          <a:lstStyle/>
          <a:p>
            <a:r>
              <a:rPr lang="en-US" altLang="ja-JP" dirty="0"/>
              <a:t>255</a:t>
            </a:r>
            <a:endParaRPr kumimoji="1" lang="ja-JP" altLang="en-US" dirty="0"/>
          </a:p>
        </p:txBody>
      </p:sp>
      <p:sp>
        <p:nvSpPr>
          <p:cNvPr id="263" name="テキスト ボックス 262">
            <a:extLst>
              <a:ext uri="{FF2B5EF4-FFF2-40B4-BE49-F238E27FC236}">
                <a16:creationId xmlns:a16="http://schemas.microsoft.com/office/drawing/2014/main" id="{B9EA58EE-5C6A-34DA-6E39-759926B7A5DC}"/>
              </a:ext>
            </a:extLst>
          </p:cNvPr>
          <p:cNvSpPr txBox="1"/>
          <p:nvPr/>
        </p:nvSpPr>
        <p:spPr>
          <a:xfrm>
            <a:off x="8173806" y="2620137"/>
            <a:ext cx="602317" cy="369332"/>
          </a:xfrm>
          <a:prstGeom prst="rect">
            <a:avLst/>
          </a:prstGeom>
          <a:noFill/>
        </p:spPr>
        <p:txBody>
          <a:bodyPr wrap="square" rtlCol="0">
            <a:spAutoFit/>
          </a:bodyPr>
          <a:lstStyle/>
          <a:p>
            <a:r>
              <a:rPr kumimoji="1" lang="en-US" altLang="ja-JP" dirty="0"/>
              <a:t>255</a:t>
            </a:r>
            <a:endParaRPr kumimoji="1" lang="ja-JP" altLang="en-US" dirty="0"/>
          </a:p>
        </p:txBody>
      </p:sp>
      <p:sp>
        <p:nvSpPr>
          <p:cNvPr id="264" name="テキスト ボックス 263">
            <a:extLst>
              <a:ext uri="{FF2B5EF4-FFF2-40B4-BE49-F238E27FC236}">
                <a16:creationId xmlns:a16="http://schemas.microsoft.com/office/drawing/2014/main" id="{A3AC01FE-CC0C-25DA-4470-8BE85846DC1C}"/>
              </a:ext>
            </a:extLst>
          </p:cNvPr>
          <p:cNvSpPr txBox="1"/>
          <p:nvPr/>
        </p:nvSpPr>
        <p:spPr>
          <a:xfrm>
            <a:off x="8196833" y="3348608"/>
            <a:ext cx="566893" cy="369332"/>
          </a:xfrm>
          <a:prstGeom prst="rect">
            <a:avLst/>
          </a:prstGeom>
          <a:noFill/>
        </p:spPr>
        <p:txBody>
          <a:bodyPr wrap="square" rtlCol="0">
            <a:spAutoFit/>
          </a:bodyPr>
          <a:lstStyle/>
          <a:p>
            <a:r>
              <a:rPr kumimoji="1" lang="en-US" altLang="ja-JP" dirty="0"/>
              <a:t>255</a:t>
            </a:r>
            <a:endParaRPr kumimoji="1" lang="ja-JP" altLang="en-US" dirty="0"/>
          </a:p>
        </p:txBody>
      </p:sp>
      <p:sp>
        <p:nvSpPr>
          <p:cNvPr id="265" name="テキスト ボックス 264">
            <a:extLst>
              <a:ext uri="{FF2B5EF4-FFF2-40B4-BE49-F238E27FC236}">
                <a16:creationId xmlns:a16="http://schemas.microsoft.com/office/drawing/2014/main" id="{75B94271-6F56-D206-CAD4-378693546796}"/>
              </a:ext>
            </a:extLst>
          </p:cNvPr>
          <p:cNvSpPr txBox="1"/>
          <p:nvPr/>
        </p:nvSpPr>
        <p:spPr>
          <a:xfrm>
            <a:off x="8195051" y="4101803"/>
            <a:ext cx="576925" cy="369332"/>
          </a:xfrm>
          <a:prstGeom prst="rect">
            <a:avLst/>
          </a:prstGeom>
          <a:noFill/>
        </p:spPr>
        <p:txBody>
          <a:bodyPr wrap="square" rtlCol="0">
            <a:spAutoFit/>
          </a:bodyPr>
          <a:lstStyle/>
          <a:p>
            <a:r>
              <a:rPr kumimoji="1" lang="en-US" altLang="ja-JP" dirty="0"/>
              <a:t>255</a:t>
            </a:r>
            <a:endParaRPr kumimoji="1" lang="ja-JP" altLang="en-US" dirty="0"/>
          </a:p>
        </p:txBody>
      </p:sp>
      <p:sp>
        <p:nvSpPr>
          <p:cNvPr id="266" name="テキスト ボックス 265">
            <a:extLst>
              <a:ext uri="{FF2B5EF4-FFF2-40B4-BE49-F238E27FC236}">
                <a16:creationId xmlns:a16="http://schemas.microsoft.com/office/drawing/2014/main" id="{E4071919-A0FE-484B-89B4-E7CEE5AFA1D5}"/>
              </a:ext>
            </a:extLst>
          </p:cNvPr>
          <p:cNvSpPr txBox="1"/>
          <p:nvPr/>
        </p:nvSpPr>
        <p:spPr>
          <a:xfrm>
            <a:off x="297432" y="5272089"/>
            <a:ext cx="2659777" cy="1200329"/>
          </a:xfrm>
          <a:prstGeom prst="rect">
            <a:avLst/>
          </a:prstGeom>
          <a:noFill/>
        </p:spPr>
        <p:txBody>
          <a:bodyPr wrap="square">
            <a:spAutoFit/>
          </a:bodyPr>
          <a:lstStyle/>
          <a:p>
            <a:r>
              <a:rPr kumimoji="1" lang="ja-JP" altLang="en-US" dirty="0"/>
              <a:t>歩数が</a:t>
            </a:r>
            <a:r>
              <a:rPr kumimoji="1" lang="en-US" altLang="ja-JP" dirty="0"/>
              <a:t>1</a:t>
            </a:r>
            <a:r>
              <a:rPr kumimoji="1" lang="ja-JP" altLang="en-US" dirty="0"/>
              <a:t>の隣接しているところで壁がなく歩数が</a:t>
            </a:r>
            <a:r>
              <a:rPr kumimoji="1" lang="en-US" altLang="ja-JP" dirty="0"/>
              <a:t>255</a:t>
            </a:r>
            <a:r>
              <a:rPr kumimoji="1" lang="ja-JP" altLang="en-US" dirty="0"/>
              <a:t>のマスの歩数を</a:t>
            </a:r>
            <a:r>
              <a:rPr kumimoji="1" lang="en-US" altLang="ja-JP" dirty="0"/>
              <a:t>2</a:t>
            </a:r>
            <a:r>
              <a:rPr kumimoji="1" lang="ja-JP" altLang="en-US" dirty="0"/>
              <a:t>にする。</a:t>
            </a:r>
            <a:endParaRPr lang="en-US" altLang="ja-JP" dirty="0"/>
          </a:p>
        </p:txBody>
      </p:sp>
      <p:sp>
        <p:nvSpPr>
          <p:cNvPr id="267" name="テキスト ボックス 266">
            <a:extLst>
              <a:ext uri="{FF2B5EF4-FFF2-40B4-BE49-F238E27FC236}">
                <a16:creationId xmlns:a16="http://schemas.microsoft.com/office/drawing/2014/main" id="{E31DEC85-1025-C9DA-8FEE-58D2194964AB}"/>
              </a:ext>
            </a:extLst>
          </p:cNvPr>
          <p:cNvSpPr txBox="1"/>
          <p:nvPr/>
        </p:nvSpPr>
        <p:spPr>
          <a:xfrm>
            <a:off x="4234648" y="5267102"/>
            <a:ext cx="2659777" cy="1200329"/>
          </a:xfrm>
          <a:prstGeom prst="rect">
            <a:avLst/>
          </a:prstGeom>
          <a:noFill/>
        </p:spPr>
        <p:txBody>
          <a:bodyPr wrap="square">
            <a:spAutoFit/>
          </a:bodyPr>
          <a:lstStyle/>
          <a:p>
            <a:r>
              <a:rPr kumimoji="1" lang="ja-JP" altLang="en-US" dirty="0"/>
              <a:t>歩数が</a:t>
            </a:r>
            <a:r>
              <a:rPr kumimoji="1" lang="en-US" altLang="ja-JP" dirty="0"/>
              <a:t>2</a:t>
            </a:r>
            <a:r>
              <a:rPr kumimoji="1" lang="ja-JP" altLang="en-US" dirty="0"/>
              <a:t>の隣接しているところで壁がなく歩数が</a:t>
            </a:r>
            <a:r>
              <a:rPr kumimoji="1" lang="en-US" altLang="ja-JP" dirty="0"/>
              <a:t>255</a:t>
            </a:r>
            <a:r>
              <a:rPr kumimoji="1" lang="ja-JP" altLang="en-US" dirty="0"/>
              <a:t>のマスの歩数を</a:t>
            </a:r>
            <a:r>
              <a:rPr kumimoji="1" lang="en-US" altLang="ja-JP" dirty="0"/>
              <a:t>3</a:t>
            </a:r>
            <a:r>
              <a:rPr kumimoji="1" lang="ja-JP" altLang="en-US" dirty="0"/>
              <a:t>にする。</a:t>
            </a:r>
            <a:endParaRPr lang="en-US" altLang="ja-JP" dirty="0"/>
          </a:p>
        </p:txBody>
      </p:sp>
      <p:sp>
        <p:nvSpPr>
          <p:cNvPr id="268" name="テキスト ボックス 267">
            <a:extLst>
              <a:ext uri="{FF2B5EF4-FFF2-40B4-BE49-F238E27FC236}">
                <a16:creationId xmlns:a16="http://schemas.microsoft.com/office/drawing/2014/main" id="{522235C7-CBD9-2007-D2A5-D0F7B0BFAFB8}"/>
              </a:ext>
            </a:extLst>
          </p:cNvPr>
          <p:cNvSpPr txBox="1"/>
          <p:nvPr/>
        </p:nvSpPr>
        <p:spPr>
          <a:xfrm>
            <a:off x="8292630" y="5272089"/>
            <a:ext cx="2659777" cy="1200329"/>
          </a:xfrm>
          <a:prstGeom prst="rect">
            <a:avLst/>
          </a:prstGeom>
          <a:noFill/>
        </p:spPr>
        <p:txBody>
          <a:bodyPr wrap="square">
            <a:spAutoFit/>
          </a:bodyPr>
          <a:lstStyle/>
          <a:p>
            <a:r>
              <a:rPr kumimoji="1" lang="ja-JP" altLang="en-US" dirty="0"/>
              <a:t>歩数が</a:t>
            </a:r>
            <a:r>
              <a:rPr lang="en-US" altLang="ja-JP" dirty="0"/>
              <a:t>3</a:t>
            </a:r>
            <a:r>
              <a:rPr kumimoji="1" lang="ja-JP" altLang="en-US" dirty="0"/>
              <a:t>の隣接しているところで壁がなく歩数が</a:t>
            </a:r>
            <a:r>
              <a:rPr kumimoji="1" lang="en-US" altLang="ja-JP" dirty="0"/>
              <a:t>255</a:t>
            </a:r>
            <a:r>
              <a:rPr kumimoji="1" lang="ja-JP" altLang="en-US" dirty="0"/>
              <a:t>のマスの歩数を</a:t>
            </a:r>
            <a:r>
              <a:rPr lang="en-US" altLang="ja-JP" dirty="0"/>
              <a:t>4</a:t>
            </a:r>
            <a:r>
              <a:rPr kumimoji="1" lang="ja-JP" altLang="en-US" dirty="0"/>
              <a:t>にする。</a:t>
            </a:r>
            <a:endParaRPr lang="en-US" altLang="ja-JP" dirty="0"/>
          </a:p>
        </p:txBody>
      </p:sp>
    </p:spTree>
    <p:extLst>
      <p:ext uri="{BB962C8B-B14F-4D97-AF65-F5344CB8AC3E}">
        <p14:creationId xmlns:p14="http://schemas.microsoft.com/office/powerpoint/2010/main" val="8245396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9B51BF-66AD-7BBC-5E78-EE9EC99BA63D}"/>
              </a:ext>
            </a:extLst>
          </p:cNvPr>
          <p:cNvSpPr>
            <a:spLocks noGrp="1"/>
          </p:cNvSpPr>
          <p:nvPr>
            <p:ph type="title"/>
          </p:nvPr>
        </p:nvSpPr>
        <p:spPr/>
        <p:txBody>
          <a:bodyPr/>
          <a:lstStyle/>
          <a:p>
            <a:r>
              <a:rPr kumimoji="1" lang="ja-JP" altLang="en-US" dirty="0"/>
              <a:t>歩数マップの作り方</a:t>
            </a:r>
            <a:r>
              <a:rPr kumimoji="1" lang="en-US" altLang="ja-JP" dirty="0"/>
              <a:t>(example)</a:t>
            </a:r>
            <a:endParaRPr kumimoji="1" lang="ja-JP" altLang="en-US" dirty="0"/>
          </a:p>
        </p:txBody>
      </p:sp>
      <p:cxnSp>
        <p:nvCxnSpPr>
          <p:cNvPr id="4" name="直線コネクタ 3">
            <a:extLst>
              <a:ext uri="{FF2B5EF4-FFF2-40B4-BE49-F238E27FC236}">
                <a16:creationId xmlns:a16="http://schemas.microsoft.com/office/drawing/2014/main" id="{19E1962D-D70A-38F8-565A-056B7DA88C20}"/>
              </a:ext>
            </a:extLst>
          </p:cNvPr>
          <p:cNvCxnSpPr>
            <a:cxnSpLocks/>
          </p:cNvCxnSpPr>
          <p:nvPr/>
        </p:nvCxnSpPr>
        <p:spPr>
          <a:xfrm>
            <a:off x="331709" y="3172357"/>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4CCC779A-7149-91D4-0EBA-92E3E0270D48}"/>
              </a:ext>
            </a:extLst>
          </p:cNvPr>
          <p:cNvCxnSpPr>
            <a:cxnSpLocks/>
          </p:cNvCxnSpPr>
          <p:nvPr/>
        </p:nvCxnSpPr>
        <p:spPr>
          <a:xfrm flipV="1">
            <a:off x="1034442" y="3172357"/>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EC2C8159-83B0-63BB-DBED-072C85CB92A7}"/>
              </a:ext>
            </a:extLst>
          </p:cNvPr>
          <p:cNvCxnSpPr>
            <a:cxnSpLocks/>
          </p:cNvCxnSpPr>
          <p:nvPr/>
        </p:nvCxnSpPr>
        <p:spPr>
          <a:xfrm flipV="1">
            <a:off x="331709" y="3172357"/>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D04EF15D-6E71-9627-D87C-588BB274DFE0}"/>
              </a:ext>
            </a:extLst>
          </p:cNvPr>
          <p:cNvCxnSpPr>
            <a:cxnSpLocks/>
          </p:cNvCxnSpPr>
          <p:nvPr/>
        </p:nvCxnSpPr>
        <p:spPr>
          <a:xfrm flipV="1">
            <a:off x="1034442" y="3908956"/>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CF65C2C5-6DEB-7443-04DC-3F2129744B86}"/>
              </a:ext>
            </a:extLst>
          </p:cNvPr>
          <p:cNvCxnSpPr>
            <a:cxnSpLocks/>
          </p:cNvCxnSpPr>
          <p:nvPr/>
        </p:nvCxnSpPr>
        <p:spPr>
          <a:xfrm flipV="1">
            <a:off x="331709" y="3908956"/>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14F290C0-8C6B-7596-0B1C-4DBA44A42C90}"/>
              </a:ext>
            </a:extLst>
          </p:cNvPr>
          <p:cNvCxnSpPr>
            <a:cxnSpLocks/>
          </p:cNvCxnSpPr>
          <p:nvPr/>
        </p:nvCxnSpPr>
        <p:spPr>
          <a:xfrm>
            <a:off x="331709" y="390895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46C611A7-BE14-DFA6-B244-E6F37D78B488}"/>
              </a:ext>
            </a:extLst>
          </p:cNvPr>
          <p:cNvCxnSpPr>
            <a:cxnSpLocks/>
          </p:cNvCxnSpPr>
          <p:nvPr/>
        </p:nvCxnSpPr>
        <p:spPr>
          <a:xfrm>
            <a:off x="331709" y="4637089"/>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E069226F-7CCB-98DA-B108-7E97DA3000F4}"/>
              </a:ext>
            </a:extLst>
          </p:cNvPr>
          <p:cNvSpPr/>
          <p:nvPr/>
        </p:nvSpPr>
        <p:spPr>
          <a:xfrm>
            <a:off x="970946"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D51F1C6A-BFB3-0E4A-67EF-DB19A27A6885}"/>
              </a:ext>
            </a:extLst>
          </p:cNvPr>
          <p:cNvSpPr/>
          <p:nvPr/>
        </p:nvSpPr>
        <p:spPr>
          <a:xfrm>
            <a:off x="268225"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366C4DAB-CD02-1288-A8C5-7633B09A8C4A}"/>
              </a:ext>
            </a:extLst>
          </p:cNvPr>
          <p:cNvSpPr/>
          <p:nvPr/>
        </p:nvSpPr>
        <p:spPr>
          <a:xfrm>
            <a:off x="970945"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7ADE464A-99F1-B62A-D8C9-D64F127DE489}"/>
              </a:ext>
            </a:extLst>
          </p:cNvPr>
          <p:cNvSpPr/>
          <p:nvPr/>
        </p:nvSpPr>
        <p:spPr>
          <a:xfrm>
            <a:off x="268224"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C23854C3-6073-C903-5885-D7579C5D6DB4}"/>
              </a:ext>
            </a:extLst>
          </p:cNvPr>
          <p:cNvSpPr/>
          <p:nvPr/>
        </p:nvSpPr>
        <p:spPr>
          <a:xfrm>
            <a:off x="970945"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92369598-1418-2173-D014-D1298B24027B}"/>
              </a:ext>
            </a:extLst>
          </p:cNvPr>
          <p:cNvSpPr/>
          <p:nvPr/>
        </p:nvSpPr>
        <p:spPr>
          <a:xfrm>
            <a:off x="268224"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6EB0BB13-7955-A47A-74A3-9D99681C8F15}"/>
              </a:ext>
            </a:extLst>
          </p:cNvPr>
          <p:cNvCxnSpPr>
            <a:cxnSpLocks/>
          </p:cNvCxnSpPr>
          <p:nvPr/>
        </p:nvCxnSpPr>
        <p:spPr>
          <a:xfrm>
            <a:off x="331709" y="1733023"/>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2787BFC1-6E56-ADFD-F900-142C6AFCC4D4}"/>
              </a:ext>
            </a:extLst>
          </p:cNvPr>
          <p:cNvCxnSpPr>
            <a:cxnSpLocks/>
          </p:cNvCxnSpPr>
          <p:nvPr/>
        </p:nvCxnSpPr>
        <p:spPr>
          <a:xfrm flipV="1">
            <a:off x="1034442" y="1733023"/>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DFCD18AA-3B7D-F311-6864-D3A85CF4F2C0}"/>
              </a:ext>
            </a:extLst>
          </p:cNvPr>
          <p:cNvCxnSpPr>
            <a:cxnSpLocks/>
          </p:cNvCxnSpPr>
          <p:nvPr/>
        </p:nvCxnSpPr>
        <p:spPr>
          <a:xfrm flipV="1">
            <a:off x="331709" y="1733023"/>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B9A9A896-7E79-0709-BCFB-FBE96E8C5374}"/>
              </a:ext>
            </a:extLst>
          </p:cNvPr>
          <p:cNvCxnSpPr>
            <a:cxnSpLocks/>
          </p:cNvCxnSpPr>
          <p:nvPr/>
        </p:nvCxnSpPr>
        <p:spPr>
          <a:xfrm flipV="1">
            <a:off x="1034442" y="2469622"/>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360442D4-C3D7-8184-B1DB-D2048C238203}"/>
              </a:ext>
            </a:extLst>
          </p:cNvPr>
          <p:cNvCxnSpPr>
            <a:cxnSpLocks/>
          </p:cNvCxnSpPr>
          <p:nvPr/>
        </p:nvCxnSpPr>
        <p:spPr>
          <a:xfrm flipV="1">
            <a:off x="331709" y="2469622"/>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F886AEF2-BAF8-AE77-2EC3-67AE34E89A01}"/>
              </a:ext>
            </a:extLst>
          </p:cNvPr>
          <p:cNvCxnSpPr>
            <a:cxnSpLocks/>
          </p:cNvCxnSpPr>
          <p:nvPr/>
        </p:nvCxnSpPr>
        <p:spPr>
          <a:xfrm>
            <a:off x="331709" y="2469622"/>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23" name="正方形/長方形 22">
            <a:extLst>
              <a:ext uri="{FF2B5EF4-FFF2-40B4-BE49-F238E27FC236}">
                <a16:creationId xmlns:a16="http://schemas.microsoft.com/office/drawing/2014/main" id="{6C72B5E2-8718-82DE-62F6-4F3F8F9DF079}"/>
              </a:ext>
            </a:extLst>
          </p:cNvPr>
          <p:cNvSpPr/>
          <p:nvPr/>
        </p:nvSpPr>
        <p:spPr>
          <a:xfrm>
            <a:off x="970946"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461A22B1-656D-05AE-D531-A28E96DF4234}"/>
              </a:ext>
            </a:extLst>
          </p:cNvPr>
          <p:cNvSpPr/>
          <p:nvPr/>
        </p:nvSpPr>
        <p:spPr>
          <a:xfrm>
            <a:off x="268225"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DB022266-AF44-04FF-127E-BE60514EC746}"/>
              </a:ext>
            </a:extLst>
          </p:cNvPr>
          <p:cNvSpPr/>
          <p:nvPr/>
        </p:nvSpPr>
        <p:spPr>
          <a:xfrm>
            <a:off x="970945"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AE83D586-6C9A-5B1B-FA79-B0B6E8BC2202}"/>
              </a:ext>
            </a:extLst>
          </p:cNvPr>
          <p:cNvSpPr/>
          <p:nvPr/>
        </p:nvSpPr>
        <p:spPr>
          <a:xfrm>
            <a:off x="268224"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コネクタ 26">
            <a:extLst>
              <a:ext uri="{FF2B5EF4-FFF2-40B4-BE49-F238E27FC236}">
                <a16:creationId xmlns:a16="http://schemas.microsoft.com/office/drawing/2014/main" id="{04BD6AAB-C943-2639-5E2C-0D325B703F56}"/>
              </a:ext>
            </a:extLst>
          </p:cNvPr>
          <p:cNvCxnSpPr>
            <a:cxnSpLocks/>
          </p:cNvCxnSpPr>
          <p:nvPr/>
        </p:nvCxnSpPr>
        <p:spPr>
          <a:xfrm>
            <a:off x="1055610" y="3172357"/>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34C1561F-8604-8CDD-22AB-4C5DC974E45E}"/>
              </a:ext>
            </a:extLst>
          </p:cNvPr>
          <p:cNvCxnSpPr>
            <a:cxnSpLocks/>
          </p:cNvCxnSpPr>
          <p:nvPr/>
        </p:nvCxnSpPr>
        <p:spPr>
          <a:xfrm flipV="1">
            <a:off x="1758343" y="3172357"/>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EF1B7C88-7E87-2B5E-C604-F1F58B2CAF9A}"/>
              </a:ext>
            </a:extLst>
          </p:cNvPr>
          <p:cNvCxnSpPr>
            <a:cxnSpLocks/>
          </p:cNvCxnSpPr>
          <p:nvPr/>
        </p:nvCxnSpPr>
        <p:spPr>
          <a:xfrm flipV="1">
            <a:off x="1758343" y="3908956"/>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602E3BA3-0FC0-A8A3-A7C3-E8B3DFDD9357}"/>
              </a:ext>
            </a:extLst>
          </p:cNvPr>
          <p:cNvCxnSpPr>
            <a:cxnSpLocks/>
          </p:cNvCxnSpPr>
          <p:nvPr/>
        </p:nvCxnSpPr>
        <p:spPr>
          <a:xfrm>
            <a:off x="1055610" y="390895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80D650A7-44F2-E60B-8607-AB1A2BD0889E}"/>
              </a:ext>
            </a:extLst>
          </p:cNvPr>
          <p:cNvCxnSpPr>
            <a:cxnSpLocks/>
          </p:cNvCxnSpPr>
          <p:nvPr/>
        </p:nvCxnSpPr>
        <p:spPr>
          <a:xfrm>
            <a:off x="1055610" y="4637089"/>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正方形/長方形 31">
            <a:extLst>
              <a:ext uri="{FF2B5EF4-FFF2-40B4-BE49-F238E27FC236}">
                <a16:creationId xmlns:a16="http://schemas.microsoft.com/office/drawing/2014/main" id="{7EA47597-1340-2CEA-4092-9F24A84A21FF}"/>
              </a:ext>
            </a:extLst>
          </p:cNvPr>
          <p:cNvSpPr/>
          <p:nvPr/>
        </p:nvSpPr>
        <p:spPr>
          <a:xfrm>
            <a:off x="1694847"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A3122F9B-1ED8-4390-AB3C-45E05F15FDCE}"/>
              </a:ext>
            </a:extLst>
          </p:cNvPr>
          <p:cNvSpPr/>
          <p:nvPr/>
        </p:nvSpPr>
        <p:spPr>
          <a:xfrm>
            <a:off x="1694846"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8B76D80B-A515-2AB9-A15A-9F668705D94A}"/>
              </a:ext>
            </a:extLst>
          </p:cNvPr>
          <p:cNvSpPr/>
          <p:nvPr/>
        </p:nvSpPr>
        <p:spPr>
          <a:xfrm>
            <a:off x="1694846"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a:extLst>
              <a:ext uri="{FF2B5EF4-FFF2-40B4-BE49-F238E27FC236}">
                <a16:creationId xmlns:a16="http://schemas.microsoft.com/office/drawing/2014/main" id="{02B76434-A8D2-4707-111B-3146732A8DF6}"/>
              </a:ext>
            </a:extLst>
          </p:cNvPr>
          <p:cNvCxnSpPr>
            <a:cxnSpLocks/>
          </p:cNvCxnSpPr>
          <p:nvPr/>
        </p:nvCxnSpPr>
        <p:spPr>
          <a:xfrm>
            <a:off x="1055610" y="1733023"/>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06B5A291-32D8-12E1-AFFF-B485B31476E8}"/>
              </a:ext>
            </a:extLst>
          </p:cNvPr>
          <p:cNvCxnSpPr>
            <a:cxnSpLocks/>
          </p:cNvCxnSpPr>
          <p:nvPr/>
        </p:nvCxnSpPr>
        <p:spPr>
          <a:xfrm flipV="1">
            <a:off x="1758343" y="1733023"/>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4262D018-DD76-976A-4F9C-79C810A35E35}"/>
              </a:ext>
            </a:extLst>
          </p:cNvPr>
          <p:cNvCxnSpPr>
            <a:cxnSpLocks/>
          </p:cNvCxnSpPr>
          <p:nvPr/>
        </p:nvCxnSpPr>
        <p:spPr>
          <a:xfrm flipV="1">
            <a:off x="1758343" y="2469622"/>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36E51DF1-1581-CE53-234A-B4A59A70E932}"/>
              </a:ext>
            </a:extLst>
          </p:cNvPr>
          <p:cNvCxnSpPr>
            <a:cxnSpLocks/>
          </p:cNvCxnSpPr>
          <p:nvPr/>
        </p:nvCxnSpPr>
        <p:spPr>
          <a:xfrm>
            <a:off x="1055610" y="2469622"/>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39" name="正方形/長方形 38">
            <a:extLst>
              <a:ext uri="{FF2B5EF4-FFF2-40B4-BE49-F238E27FC236}">
                <a16:creationId xmlns:a16="http://schemas.microsoft.com/office/drawing/2014/main" id="{B0484B6E-89A2-C77E-7482-623223B1E56F}"/>
              </a:ext>
            </a:extLst>
          </p:cNvPr>
          <p:cNvSpPr/>
          <p:nvPr/>
        </p:nvSpPr>
        <p:spPr>
          <a:xfrm>
            <a:off x="1694847"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52C5359E-FA80-E35C-84E3-661AFE7486F0}"/>
              </a:ext>
            </a:extLst>
          </p:cNvPr>
          <p:cNvSpPr/>
          <p:nvPr/>
        </p:nvSpPr>
        <p:spPr>
          <a:xfrm>
            <a:off x="1694846"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コネクタ 40">
            <a:extLst>
              <a:ext uri="{FF2B5EF4-FFF2-40B4-BE49-F238E27FC236}">
                <a16:creationId xmlns:a16="http://schemas.microsoft.com/office/drawing/2014/main" id="{4C122069-7047-4511-4312-BC89D245F927}"/>
              </a:ext>
            </a:extLst>
          </p:cNvPr>
          <p:cNvCxnSpPr>
            <a:cxnSpLocks/>
          </p:cNvCxnSpPr>
          <p:nvPr/>
        </p:nvCxnSpPr>
        <p:spPr>
          <a:xfrm>
            <a:off x="1771032" y="3172357"/>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C485CD9B-18E7-09E1-78BF-892A14190B3A}"/>
              </a:ext>
            </a:extLst>
          </p:cNvPr>
          <p:cNvCxnSpPr>
            <a:cxnSpLocks/>
          </p:cNvCxnSpPr>
          <p:nvPr/>
        </p:nvCxnSpPr>
        <p:spPr>
          <a:xfrm flipV="1">
            <a:off x="2473765" y="3172357"/>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F87F7494-99F6-396B-FB70-FD4914C31CF9}"/>
              </a:ext>
            </a:extLst>
          </p:cNvPr>
          <p:cNvCxnSpPr>
            <a:cxnSpLocks/>
          </p:cNvCxnSpPr>
          <p:nvPr/>
        </p:nvCxnSpPr>
        <p:spPr>
          <a:xfrm flipV="1">
            <a:off x="2473765" y="3908956"/>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386CAE92-CC0F-F1E1-B37F-9F926EFD75CC}"/>
              </a:ext>
            </a:extLst>
          </p:cNvPr>
          <p:cNvCxnSpPr>
            <a:cxnSpLocks/>
          </p:cNvCxnSpPr>
          <p:nvPr/>
        </p:nvCxnSpPr>
        <p:spPr>
          <a:xfrm>
            <a:off x="1771032" y="390895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508DD621-91AF-304B-2A1F-2E17336C493E}"/>
              </a:ext>
            </a:extLst>
          </p:cNvPr>
          <p:cNvCxnSpPr>
            <a:cxnSpLocks/>
          </p:cNvCxnSpPr>
          <p:nvPr/>
        </p:nvCxnSpPr>
        <p:spPr>
          <a:xfrm>
            <a:off x="1771032" y="4637089"/>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6" name="正方形/長方形 45">
            <a:extLst>
              <a:ext uri="{FF2B5EF4-FFF2-40B4-BE49-F238E27FC236}">
                <a16:creationId xmlns:a16="http://schemas.microsoft.com/office/drawing/2014/main" id="{2E70DB30-DA0E-8E7D-FDEA-8C33D579381A}"/>
              </a:ext>
            </a:extLst>
          </p:cNvPr>
          <p:cNvSpPr/>
          <p:nvPr/>
        </p:nvSpPr>
        <p:spPr>
          <a:xfrm>
            <a:off x="2410269"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FDC1FECA-20B5-F844-A842-581DBE0DD357}"/>
              </a:ext>
            </a:extLst>
          </p:cNvPr>
          <p:cNvSpPr/>
          <p:nvPr/>
        </p:nvSpPr>
        <p:spPr>
          <a:xfrm>
            <a:off x="2410268"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A2307558-F164-01C7-F028-C99E94D42516}"/>
              </a:ext>
            </a:extLst>
          </p:cNvPr>
          <p:cNvSpPr/>
          <p:nvPr/>
        </p:nvSpPr>
        <p:spPr>
          <a:xfrm>
            <a:off x="2410268"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9" name="直線コネクタ 48">
            <a:extLst>
              <a:ext uri="{FF2B5EF4-FFF2-40B4-BE49-F238E27FC236}">
                <a16:creationId xmlns:a16="http://schemas.microsoft.com/office/drawing/2014/main" id="{CBC9FB74-8643-AEE9-1FF0-B01E7838F6CF}"/>
              </a:ext>
            </a:extLst>
          </p:cNvPr>
          <p:cNvCxnSpPr>
            <a:cxnSpLocks/>
          </p:cNvCxnSpPr>
          <p:nvPr/>
        </p:nvCxnSpPr>
        <p:spPr>
          <a:xfrm>
            <a:off x="1771032" y="1733023"/>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140DB70-8975-4B05-9392-4FDC703965B2}"/>
              </a:ext>
            </a:extLst>
          </p:cNvPr>
          <p:cNvCxnSpPr>
            <a:cxnSpLocks/>
          </p:cNvCxnSpPr>
          <p:nvPr/>
        </p:nvCxnSpPr>
        <p:spPr>
          <a:xfrm flipV="1">
            <a:off x="2473765" y="1733023"/>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29F63075-EC4A-4EEF-141A-09405B9A66F7}"/>
              </a:ext>
            </a:extLst>
          </p:cNvPr>
          <p:cNvCxnSpPr>
            <a:cxnSpLocks/>
          </p:cNvCxnSpPr>
          <p:nvPr/>
        </p:nvCxnSpPr>
        <p:spPr>
          <a:xfrm flipV="1">
            <a:off x="2473765" y="2469622"/>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ED893F6-41B5-9E39-C42F-75512C80932F}"/>
              </a:ext>
            </a:extLst>
          </p:cNvPr>
          <p:cNvCxnSpPr>
            <a:cxnSpLocks/>
          </p:cNvCxnSpPr>
          <p:nvPr/>
        </p:nvCxnSpPr>
        <p:spPr>
          <a:xfrm>
            <a:off x="1771032" y="2469622"/>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53" name="正方形/長方形 52">
            <a:extLst>
              <a:ext uri="{FF2B5EF4-FFF2-40B4-BE49-F238E27FC236}">
                <a16:creationId xmlns:a16="http://schemas.microsoft.com/office/drawing/2014/main" id="{B9985DE1-1DF8-DE45-D7FC-FF24037E7224}"/>
              </a:ext>
            </a:extLst>
          </p:cNvPr>
          <p:cNvSpPr/>
          <p:nvPr/>
        </p:nvSpPr>
        <p:spPr>
          <a:xfrm>
            <a:off x="2410269"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F075475C-333A-4D98-95F9-800C5CAF6357}"/>
              </a:ext>
            </a:extLst>
          </p:cNvPr>
          <p:cNvSpPr/>
          <p:nvPr/>
        </p:nvSpPr>
        <p:spPr>
          <a:xfrm>
            <a:off x="2410268"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5" name="直線コネクタ 54">
            <a:extLst>
              <a:ext uri="{FF2B5EF4-FFF2-40B4-BE49-F238E27FC236}">
                <a16:creationId xmlns:a16="http://schemas.microsoft.com/office/drawing/2014/main" id="{C9F2A88E-9285-A52D-7A35-45B9E7EA776F}"/>
              </a:ext>
            </a:extLst>
          </p:cNvPr>
          <p:cNvCxnSpPr>
            <a:cxnSpLocks/>
          </p:cNvCxnSpPr>
          <p:nvPr/>
        </p:nvCxnSpPr>
        <p:spPr>
          <a:xfrm>
            <a:off x="2505511" y="3172357"/>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216AEEC6-6B4E-639D-E860-D8ABA5E3F745}"/>
              </a:ext>
            </a:extLst>
          </p:cNvPr>
          <p:cNvCxnSpPr>
            <a:cxnSpLocks/>
          </p:cNvCxnSpPr>
          <p:nvPr/>
        </p:nvCxnSpPr>
        <p:spPr>
          <a:xfrm flipV="1">
            <a:off x="3208244" y="3172357"/>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8E12B2B0-C0F0-F9EF-466E-D15FC911A13B}"/>
              </a:ext>
            </a:extLst>
          </p:cNvPr>
          <p:cNvCxnSpPr>
            <a:cxnSpLocks/>
          </p:cNvCxnSpPr>
          <p:nvPr/>
        </p:nvCxnSpPr>
        <p:spPr>
          <a:xfrm flipV="1">
            <a:off x="3208244" y="3908956"/>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EE0C97B2-D84E-060B-DFA4-5F93E2860CC2}"/>
              </a:ext>
            </a:extLst>
          </p:cNvPr>
          <p:cNvCxnSpPr>
            <a:cxnSpLocks/>
          </p:cNvCxnSpPr>
          <p:nvPr/>
        </p:nvCxnSpPr>
        <p:spPr>
          <a:xfrm>
            <a:off x="2505511" y="390895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B46C226C-46A9-96BB-CE31-E97644A9ED5F}"/>
              </a:ext>
            </a:extLst>
          </p:cNvPr>
          <p:cNvCxnSpPr>
            <a:cxnSpLocks/>
          </p:cNvCxnSpPr>
          <p:nvPr/>
        </p:nvCxnSpPr>
        <p:spPr>
          <a:xfrm>
            <a:off x="2505511" y="4637089"/>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0" name="正方形/長方形 59">
            <a:extLst>
              <a:ext uri="{FF2B5EF4-FFF2-40B4-BE49-F238E27FC236}">
                <a16:creationId xmlns:a16="http://schemas.microsoft.com/office/drawing/2014/main" id="{4F66F82D-CDDA-E7FD-6898-9BE12D4CBB06}"/>
              </a:ext>
            </a:extLst>
          </p:cNvPr>
          <p:cNvSpPr/>
          <p:nvPr/>
        </p:nvSpPr>
        <p:spPr>
          <a:xfrm>
            <a:off x="3144748"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05252C1F-0C1C-7D02-03A7-6A5FCC94A534}"/>
              </a:ext>
            </a:extLst>
          </p:cNvPr>
          <p:cNvSpPr/>
          <p:nvPr/>
        </p:nvSpPr>
        <p:spPr>
          <a:xfrm>
            <a:off x="3144747"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0648595A-17A5-C6AA-4A27-B2ED40A6B93C}"/>
              </a:ext>
            </a:extLst>
          </p:cNvPr>
          <p:cNvSpPr/>
          <p:nvPr/>
        </p:nvSpPr>
        <p:spPr>
          <a:xfrm>
            <a:off x="3144747"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a:extLst>
              <a:ext uri="{FF2B5EF4-FFF2-40B4-BE49-F238E27FC236}">
                <a16:creationId xmlns:a16="http://schemas.microsoft.com/office/drawing/2014/main" id="{497946AB-20AC-2C68-AA59-605D73154379}"/>
              </a:ext>
            </a:extLst>
          </p:cNvPr>
          <p:cNvCxnSpPr>
            <a:cxnSpLocks/>
          </p:cNvCxnSpPr>
          <p:nvPr/>
        </p:nvCxnSpPr>
        <p:spPr>
          <a:xfrm>
            <a:off x="2505511" y="1733023"/>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C5B3EE81-B4A6-5E5E-377E-BC1E1EE3141E}"/>
              </a:ext>
            </a:extLst>
          </p:cNvPr>
          <p:cNvCxnSpPr>
            <a:cxnSpLocks/>
          </p:cNvCxnSpPr>
          <p:nvPr/>
        </p:nvCxnSpPr>
        <p:spPr>
          <a:xfrm flipV="1">
            <a:off x="3208244" y="1733023"/>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1FF01EF6-5F4D-D7E9-7303-E1DA2FAF2A2C}"/>
              </a:ext>
            </a:extLst>
          </p:cNvPr>
          <p:cNvCxnSpPr>
            <a:cxnSpLocks/>
          </p:cNvCxnSpPr>
          <p:nvPr/>
        </p:nvCxnSpPr>
        <p:spPr>
          <a:xfrm flipV="1">
            <a:off x="3208244" y="2469622"/>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DEF1E4DB-A5F6-463B-4289-505E60628264}"/>
              </a:ext>
            </a:extLst>
          </p:cNvPr>
          <p:cNvCxnSpPr>
            <a:cxnSpLocks/>
          </p:cNvCxnSpPr>
          <p:nvPr/>
        </p:nvCxnSpPr>
        <p:spPr>
          <a:xfrm>
            <a:off x="2505511" y="2469622"/>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67" name="正方形/長方形 66">
            <a:extLst>
              <a:ext uri="{FF2B5EF4-FFF2-40B4-BE49-F238E27FC236}">
                <a16:creationId xmlns:a16="http://schemas.microsoft.com/office/drawing/2014/main" id="{CE892011-A3D1-4740-9E8E-0C46CB1FBDE2}"/>
              </a:ext>
            </a:extLst>
          </p:cNvPr>
          <p:cNvSpPr/>
          <p:nvPr/>
        </p:nvSpPr>
        <p:spPr>
          <a:xfrm>
            <a:off x="3144748"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19ABCA54-499E-2BC5-CB1F-E69EB84236AB}"/>
              </a:ext>
            </a:extLst>
          </p:cNvPr>
          <p:cNvSpPr/>
          <p:nvPr/>
        </p:nvSpPr>
        <p:spPr>
          <a:xfrm>
            <a:off x="3144747"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テキスト ボックス 68">
            <a:extLst>
              <a:ext uri="{FF2B5EF4-FFF2-40B4-BE49-F238E27FC236}">
                <a16:creationId xmlns:a16="http://schemas.microsoft.com/office/drawing/2014/main" id="{58ED94CE-58DE-A6D6-3DD8-0D5FEFA2F6EE}"/>
              </a:ext>
            </a:extLst>
          </p:cNvPr>
          <p:cNvSpPr txBox="1"/>
          <p:nvPr/>
        </p:nvSpPr>
        <p:spPr>
          <a:xfrm>
            <a:off x="2579523" y="1922572"/>
            <a:ext cx="586460" cy="369332"/>
          </a:xfrm>
          <a:prstGeom prst="rect">
            <a:avLst/>
          </a:prstGeom>
          <a:noFill/>
        </p:spPr>
        <p:txBody>
          <a:bodyPr wrap="square" rtlCol="0">
            <a:spAutoFit/>
          </a:bodyPr>
          <a:lstStyle/>
          <a:p>
            <a:r>
              <a:rPr lang="en-US" altLang="ja-JP" dirty="0"/>
              <a:t> </a:t>
            </a:r>
            <a:r>
              <a:rPr lang="ja-JP" altLang="en-US" dirty="0"/>
              <a:t> </a:t>
            </a:r>
            <a:r>
              <a:rPr lang="en-US" altLang="ja-JP" dirty="0"/>
              <a:t>0</a:t>
            </a:r>
            <a:endParaRPr kumimoji="1" lang="ja-JP" altLang="en-US" dirty="0"/>
          </a:p>
        </p:txBody>
      </p:sp>
      <p:sp>
        <p:nvSpPr>
          <p:cNvPr id="70" name="テキスト ボックス 69">
            <a:extLst>
              <a:ext uri="{FF2B5EF4-FFF2-40B4-BE49-F238E27FC236}">
                <a16:creationId xmlns:a16="http://schemas.microsoft.com/office/drawing/2014/main" id="{9569D5D2-7E1B-8333-099E-82E3DEB7D513}"/>
              </a:ext>
            </a:extLst>
          </p:cNvPr>
          <p:cNvSpPr txBox="1"/>
          <p:nvPr/>
        </p:nvSpPr>
        <p:spPr>
          <a:xfrm>
            <a:off x="2544780" y="2627857"/>
            <a:ext cx="602317" cy="369332"/>
          </a:xfrm>
          <a:prstGeom prst="rect">
            <a:avLst/>
          </a:prstGeom>
          <a:noFill/>
        </p:spPr>
        <p:txBody>
          <a:bodyPr wrap="square" rtlCol="0">
            <a:spAutoFit/>
          </a:bodyPr>
          <a:lstStyle/>
          <a:p>
            <a:r>
              <a:rPr lang="en-US" altLang="ja-JP" dirty="0"/>
              <a:t>  1</a:t>
            </a:r>
            <a:endParaRPr kumimoji="1" lang="ja-JP" altLang="en-US" dirty="0"/>
          </a:p>
        </p:txBody>
      </p:sp>
      <p:sp>
        <p:nvSpPr>
          <p:cNvPr id="71" name="テキスト ボックス 70">
            <a:extLst>
              <a:ext uri="{FF2B5EF4-FFF2-40B4-BE49-F238E27FC236}">
                <a16:creationId xmlns:a16="http://schemas.microsoft.com/office/drawing/2014/main" id="{5E9B1E4D-B21B-7747-C0EF-9D3C414260B9}"/>
              </a:ext>
            </a:extLst>
          </p:cNvPr>
          <p:cNvSpPr txBox="1"/>
          <p:nvPr/>
        </p:nvSpPr>
        <p:spPr>
          <a:xfrm>
            <a:off x="2567807" y="3356328"/>
            <a:ext cx="566893" cy="369332"/>
          </a:xfrm>
          <a:prstGeom prst="rect">
            <a:avLst/>
          </a:prstGeom>
          <a:noFill/>
        </p:spPr>
        <p:txBody>
          <a:bodyPr wrap="square" rtlCol="0">
            <a:spAutoFit/>
          </a:bodyPr>
          <a:lstStyle/>
          <a:p>
            <a:r>
              <a:rPr lang="en-US" altLang="ja-JP" dirty="0"/>
              <a:t>  2</a:t>
            </a:r>
            <a:endParaRPr kumimoji="1" lang="ja-JP" altLang="en-US" dirty="0"/>
          </a:p>
        </p:txBody>
      </p:sp>
      <p:sp>
        <p:nvSpPr>
          <p:cNvPr id="72" name="テキスト ボックス 71">
            <a:extLst>
              <a:ext uri="{FF2B5EF4-FFF2-40B4-BE49-F238E27FC236}">
                <a16:creationId xmlns:a16="http://schemas.microsoft.com/office/drawing/2014/main" id="{51E0EE8E-3449-8215-BD2C-88CA89A1F40B}"/>
              </a:ext>
            </a:extLst>
          </p:cNvPr>
          <p:cNvSpPr txBox="1"/>
          <p:nvPr/>
        </p:nvSpPr>
        <p:spPr>
          <a:xfrm>
            <a:off x="2566025" y="4109523"/>
            <a:ext cx="576925" cy="369332"/>
          </a:xfrm>
          <a:prstGeom prst="rect">
            <a:avLst/>
          </a:prstGeom>
          <a:noFill/>
        </p:spPr>
        <p:txBody>
          <a:bodyPr wrap="square" rtlCol="0">
            <a:spAutoFit/>
          </a:bodyPr>
          <a:lstStyle/>
          <a:p>
            <a:r>
              <a:rPr lang="en-US" altLang="ja-JP" dirty="0"/>
              <a:t>  3</a:t>
            </a:r>
            <a:endParaRPr kumimoji="1" lang="ja-JP" altLang="en-US" dirty="0"/>
          </a:p>
        </p:txBody>
      </p:sp>
      <p:sp>
        <p:nvSpPr>
          <p:cNvPr id="86" name="テキスト ボックス 85">
            <a:extLst>
              <a:ext uri="{FF2B5EF4-FFF2-40B4-BE49-F238E27FC236}">
                <a16:creationId xmlns:a16="http://schemas.microsoft.com/office/drawing/2014/main" id="{820E77B7-5205-5F72-30B5-5E9FFAA24F86}"/>
              </a:ext>
            </a:extLst>
          </p:cNvPr>
          <p:cNvSpPr txBox="1"/>
          <p:nvPr/>
        </p:nvSpPr>
        <p:spPr>
          <a:xfrm>
            <a:off x="1827260" y="1926432"/>
            <a:ext cx="589518" cy="369332"/>
          </a:xfrm>
          <a:prstGeom prst="rect">
            <a:avLst/>
          </a:prstGeom>
          <a:noFill/>
        </p:spPr>
        <p:txBody>
          <a:bodyPr wrap="square" rtlCol="0">
            <a:spAutoFit/>
          </a:bodyPr>
          <a:lstStyle/>
          <a:p>
            <a:r>
              <a:rPr lang="en-US" altLang="ja-JP" dirty="0"/>
              <a:t>255</a:t>
            </a:r>
            <a:endParaRPr kumimoji="1" lang="ja-JP" altLang="en-US" dirty="0"/>
          </a:p>
        </p:txBody>
      </p:sp>
      <p:sp>
        <p:nvSpPr>
          <p:cNvPr id="87" name="テキスト ボックス 86">
            <a:extLst>
              <a:ext uri="{FF2B5EF4-FFF2-40B4-BE49-F238E27FC236}">
                <a16:creationId xmlns:a16="http://schemas.microsoft.com/office/drawing/2014/main" id="{49948F08-DAD0-5EF7-138D-AEF4900CE33E}"/>
              </a:ext>
            </a:extLst>
          </p:cNvPr>
          <p:cNvSpPr txBox="1"/>
          <p:nvPr/>
        </p:nvSpPr>
        <p:spPr>
          <a:xfrm>
            <a:off x="1821838" y="2612233"/>
            <a:ext cx="602317" cy="369332"/>
          </a:xfrm>
          <a:prstGeom prst="rect">
            <a:avLst/>
          </a:prstGeom>
          <a:noFill/>
        </p:spPr>
        <p:txBody>
          <a:bodyPr wrap="square" rtlCol="0">
            <a:spAutoFit/>
          </a:bodyPr>
          <a:lstStyle/>
          <a:p>
            <a:r>
              <a:rPr lang="en-US" altLang="ja-JP" dirty="0"/>
              <a:t>255</a:t>
            </a:r>
            <a:endParaRPr kumimoji="1" lang="ja-JP" altLang="en-US" dirty="0"/>
          </a:p>
        </p:txBody>
      </p:sp>
      <p:sp>
        <p:nvSpPr>
          <p:cNvPr id="88" name="テキスト ボックス 87">
            <a:extLst>
              <a:ext uri="{FF2B5EF4-FFF2-40B4-BE49-F238E27FC236}">
                <a16:creationId xmlns:a16="http://schemas.microsoft.com/office/drawing/2014/main" id="{290EF0F5-FAD3-0B1E-7CE6-80AC5A025DD5}"/>
              </a:ext>
            </a:extLst>
          </p:cNvPr>
          <p:cNvSpPr txBox="1"/>
          <p:nvPr/>
        </p:nvSpPr>
        <p:spPr>
          <a:xfrm>
            <a:off x="1844865" y="3340704"/>
            <a:ext cx="566893" cy="369332"/>
          </a:xfrm>
          <a:prstGeom prst="rect">
            <a:avLst/>
          </a:prstGeom>
          <a:noFill/>
        </p:spPr>
        <p:txBody>
          <a:bodyPr wrap="square" rtlCol="0">
            <a:spAutoFit/>
          </a:bodyPr>
          <a:lstStyle/>
          <a:p>
            <a:r>
              <a:rPr lang="en-US" altLang="ja-JP" dirty="0"/>
              <a:t>  5</a:t>
            </a:r>
            <a:endParaRPr kumimoji="1" lang="ja-JP" altLang="en-US" dirty="0"/>
          </a:p>
        </p:txBody>
      </p:sp>
      <p:sp>
        <p:nvSpPr>
          <p:cNvPr id="89" name="テキスト ボックス 88">
            <a:extLst>
              <a:ext uri="{FF2B5EF4-FFF2-40B4-BE49-F238E27FC236}">
                <a16:creationId xmlns:a16="http://schemas.microsoft.com/office/drawing/2014/main" id="{5F4FA53E-2F76-53D3-1C67-A52822107D14}"/>
              </a:ext>
            </a:extLst>
          </p:cNvPr>
          <p:cNvSpPr txBox="1"/>
          <p:nvPr/>
        </p:nvSpPr>
        <p:spPr>
          <a:xfrm>
            <a:off x="1843083" y="4093899"/>
            <a:ext cx="576925" cy="369332"/>
          </a:xfrm>
          <a:prstGeom prst="rect">
            <a:avLst/>
          </a:prstGeom>
          <a:noFill/>
        </p:spPr>
        <p:txBody>
          <a:bodyPr wrap="square" rtlCol="0">
            <a:spAutoFit/>
          </a:bodyPr>
          <a:lstStyle/>
          <a:p>
            <a:r>
              <a:rPr lang="en-US" altLang="ja-JP" dirty="0"/>
              <a:t>  4</a:t>
            </a:r>
            <a:endParaRPr kumimoji="1" lang="ja-JP" altLang="en-US" dirty="0"/>
          </a:p>
        </p:txBody>
      </p:sp>
      <p:sp>
        <p:nvSpPr>
          <p:cNvPr id="94" name="テキスト ボックス 93">
            <a:extLst>
              <a:ext uri="{FF2B5EF4-FFF2-40B4-BE49-F238E27FC236}">
                <a16:creationId xmlns:a16="http://schemas.microsoft.com/office/drawing/2014/main" id="{35AF9051-F965-5D84-4396-99392270D605}"/>
              </a:ext>
            </a:extLst>
          </p:cNvPr>
          <p:cNvSpPr txBox="1"/>
          <p:nvPr/>
        </p:nvSpPr>
        <p:spPr>
          <a:xfrm>
            <a:off x="1123218" y="1926432"/>
            <a:ext cx="589518" cy="369332"/>
          </a:xfrm>
          <a:prstGeom prst="rect">
            <a:avLst/>
          </a:prstGeom>
          <a:noFill/>
        </p:spPr>
        <p:txBody>
          <a:bodyPr wrap="square" rtlCol="0">
            <a:spAutoFit/>
          </a:bodyPr>
          <a:lstStyle/>
          <a:p>
            <a:r>
              <a:rPr lang="en-US" altLang="ja-JP" dirty="0"/>
              <a:t>255</a:t>
            </a:r>
            <a:endParaRPr kumimoji="1" lang="ja-JP" altLang="en-US" dirty="0"/>
          </a:p>
        </p:txBody>
      </p:sp>
      <p:sp>
        <p:nvSpPr>
          <p:cNvPr id="95" name="テキスト ボックス 94">
            <a:extLst>
              <a:ext uri="{FF2B5EF4-FFF2-40B4-BE49-F238E27FC236}">
                <a16:creationId xmlns:a16="http://schemas.microsoft.com/office/drawing/2014/main" id="{5479132C-5931-DCDF-5542-F20DB4A79889}"/>
              </a:ext>
            </a:extLst>
          </p:cNvPr>
          <p:cNvSpPr txBox="1"/>
          <p:nvPr/>
        </p:nvSpPr>
        <p:spPr>
          <a:xfrm>
            <a:off x="1117796" y="2612233"/>
            <a:ext cx="602317" cy="369332"/>
          </a:xfrm>
          <a:prstGeom prst="rect">
            <a:avLst/>
          </a:prstGeom>
          <a:noFill/>
        </p:spPr>
        <p:txBody>
          <a:bodyPr wrap="square" rtlCol="0">
            <a:spAutoFit/>
          </a:bodyPr>
          <a:lstStyle/>
          <a:p>
            <a:r>
              <a:rPr kumimoji="1" lang="en-US" altLang="ja-JP" dirty="0"/>
              <a:t>255</a:t>
            </a:r>
            <a:endParaRPr kumimoji="1" lang="ja-JP" altLang="en-US" dirty="0"/>
          </a:p>
        </p:txBody>
      </p:sp>
      <p:sp>
        <p:nvSpPr>
          <p:cNvPr id="96" name="テキスト ボックス 95">
            <a:extLst>
              <a:ext uri="{FF2B5EF4-FFF2-40B4-BE49-F238E27FC236}">
                <a16:creationId xmlns:a16="http://schemas.microsoft.com/office/drawing/2014/main" id="{289A5795-59AD-6CB2-A401-AD4C9C704BEC}"/>
              </a:ext>
            </a:extLst>
          </p:cNvPr>
          <p:cNvSpPr txBox="1"/>
          <p:nvPr/>
        </p:nvSpPr>
        <p:spPr>
          <a:xfrm>
            <a:off x="1140823" y="3340704"/>
            <a:ext cx="566893" cy="369332"/>
          </a:xfrm>
          <a:prstGeom prst="rect">
            <a:avLst/>
          </a:prstGeom>
          <a:noFill/>
        </p:spPr>
        <p:txBody>
          <a:bodyPr wrap="square" rtlCol="0">
            <a:spAutoFit/>
          </a:bodyPr>
          <a:lstStyle/>
          <a:p>
            <a:r>
              <a:rPr kumimoji="1" lang="en-US" altLang="ja-JP" dirty="0"/>
              <a:t>255</a:t>
            </a:r>
            <a:endParaRPr kumimoji="1" lang="ja-JP" altLang="en-US" dirty="0"/>
          </a:p>
        </p:txBody>
      </p:sp>
      <p:sp>
        <p:nvSpPr>
          <p:cNvPr id="97" name="テキスト ボックス 96">
            <a:extLst>
              <a:ext uri="{FF2B5EF4-FFF2-40B4-BE49-F238E27FC236}">
                <a16:creationId xmlns:a16="http://schemas.microsoft.com/office/drawing/2014/main" id="{FBD7D6E4-E49E-E8E2-61BC-10DC487A3E99}"/>
              </a:ext>
            </a:extLst>
          </p:cNvPr>
          <p:cNvSpPr txBox="1"/>
          <p:nvPr/>
        </p:nvSpPr>
        <p:spPr>
          <a:xfrm>
            <a:off x="1139041" y="4093899"/>
            <a:ext cx="576925" cy="369332"/>
          </a:xfrm>
          <a:prstGeom prst="rect">
            <a:avLst/>
          </a:prstGeom>
          <a:noFill/>
        </p:spPr>
        <p:txBody>
          <a:bodyPr wrap="square" rtlCol="0">
            <a:spAutoFit/>
          </a:bodyPr>
          <a:lstStyle/>
          <a:p>
            <a:r>
              <a:rPr lang="en-US" altLang="ja-JP" dirty="0"/>
              <a:t>  5</a:t>
            </a:r>
            <a:endParaRPr kumimoji="1" lang="ja-JP" altLang="en-US" dirty="0"/>
          </a:p>
        </p:txBody>
      </p:sp>
      <p:sp>
        <p:nvSpPr>
          <p:cNvPr id="98" name="テキスト ボックス 97">
            <a:extLst>
              <a:ext uri="{FF2B5EF4-FFF2-40B4-BE49-F238E27FC236}">
                <a16:creationId xmlns:a16="http://schemas.microsoft.com/office/drawing/2014/main" id="{AF234BB6-3863-EC0A-BF80-E39585F90806}"/>
              </a:ext>
            </a:extLst>
          </p:cNvPr>
          <p:cNvSpPr txBox="1"/>
          <p:nvPr/>
        </p:nvSpPr>
        <p:spPr>
          <a:xfrm>
            <a:off x="399792" y="1934336"/>
            <a:ext cx="589518" cy="369332"/>
          </a:xfrm>
          <a:prstGeom prst="rect">
            <a:avLst/>
          </a:prstGeom>
          <a:noFill/>
        </p:spPr>
        <p:txBody>
          <a:bodyPr wrap="square" rtlCol="0">
            <a:spAutoFit/>
          </a:bodyPr>
          <a:lstStyle/>
          <a:p>
            <a:r>
              <a:rPr lang="en-US" altLang="ja-JP" dirty="0"/>
              <a:t>255</a:t>
            </a:r>
            <a:endParaRPr kumimoji="1" lang="ja-JP" altLang="en-US" dirty="0"/>
          </a:p>
        </p:txBody>
      </p:sp>
      <p:sp>
        <p:nvSpPr>
          <p:cNvPr id="99" name="テキスト ボックス 98">
            <a:extLst>
              <a:ext uri="{FF2B5EF4-FFF2-40B4-BE49-F238E27FC236}">
                <a16:creationId xmlns:a16="http://schemas.microsoft.com/office/drawing/2014/main" id="{BB69D908-B587-CBAA-9230-D65680ED5F92}"/>
              </a:ext>
            </a:extLst>
          </p:cNvPr>
          <p:cNvSpPr txBox="1"/>
          <p:nvPr/>
        </p:nvSpPr>
        <p:spPr>
          <a:xfrm>
            <a:off x="394370" y="2620137"/>
            <a:ext cx="602317" cy="369332"/>
          </a:xfrm>
          <a:prstGeom prst="rect">
            <a:avLst/>
          </a:prstGeom>
          <a:noFill/>
        </p:spPr>
        <p:txBody>
          <a:bodyPr wrap="square" rtlCol="0">
            <a:spAutoFit/>
          </a:bodyPr>
          <a:lstStyle/>
          <a:p>
            <a:r>
              <a:rPr kumimoji="1" lang="en-US" altLang="ja-JP" dirty="0"/>
              <a:t>255</a:t>
            </a:r>
            <a:endParaRPr kumimoji="1" lang="ja-JP" altLang="en-US" dirty="0"/>
          </a:p>
        </p:txBody>
      </p:sp>
      <p:sp>
        <p:nvSpPr>
          <p:cNvPr id="100" name="テキスト ボックス 99">
            <a:extLst>
              <a:ext uri="{FF2B5EF4-FFF2-40B4-BE49-F238E27FC236}">
                <a16:creationId xmlns:a16="http://schemas.microsoft.com/office/drawing/2014/main" id="{026E5F26-3B4A-A662-C2AA-1C3DE270F321}"/>
              </a:ext>
            </a:extLst>
          </p:cNvPr>
          <p:cNvSpPr txBox="1"/>
          <p:nvPr/>
        </p:nvSpPr>
        <p:spPr>
          <a:xfrm>
            <a:off x="417397" y="3348608"/>
            <a:ext cx="566893" cy="369332"/>
          </a:xfrm>
          <a:prstGeom prst="rect">
            <a:avLst/>
          </a:prstGeom>
          <a:noFill/>
        </p:spPr>
        <p:txBody>
          <a:bodyPr wrap="square" rtlCol="0">
            <a:spAutoFit/>
          </a:bodyPr>
          <a:lstStyle/>
          <a:p>
            <a:r>
              <a:rPr kumimoji="1" lang="en-US" altLang="ja-JP" dirty="0"/>
              <a:t>255</a:t>
            </a:r>
            <a:endParaRPr kumimoji="1" lang="ja-JP" altLang="en-US" dirty="0"/>
          </a:p>
        </p:txBody>
      </p:sp>
      <p:sp>
        <p:nvSpPr>
          <p:cNvPr id="101" name="テキスト ボックス 100">
            <a:extLst>
              <a:ext uri="{FF2B5EF4-FFF2-40B4-BE49-F238E27FC236}">
                <a16:creationId xmlns:a16="http://schemas.microsoft.com/office/drawing/2014/main" id="{AFAC89C8-10C3-FD1E-56B5-F6C72FA2B70E}"/>
              </a:ext>
            </a:extLst>
          </p:cNvPr>
          <p:cNvSpPr txBox="1"/>
          <p:nvPr/>
        </p:nvSpPr>
        <p:spPr>
          <a:xfrm>
            <a:off x="415615" y="4101803"/>
            <a:ext cx="576925" cy="369332"/>
          </a:xfrm>
          <a:prstGeom prst="rect">
            <a:avLst/>
          </a:prstGeom>
          <a:noFill/>
        </p:spPr>
        <p:txBody>
          <a:bodyPr wrap="square" rtlCol="0">
            <a:spAutoFit/>
          </a:bodyPr>
          <a:lstStyle/>
          <a:p>
            <a:r>
              <a:rPr kumimoji="1" lang="en-US" altLang="ja-JP" dirty="0"/>
              <a:t>255</a:t>
            </a:r>
            <a:endParaRPr kumimoji="1" lang="ja-JP" altLang="en-US" dirty="0"/>
          </a:p>
        </p:txBody>
      </p:sp>
      <p:cxnSp>
        <p:nvCxnSpPr>
          <p:cNvPr id="102" name="直線コネクタ 101">
            <a:extLst>
              <a:ext uri="{FF2B5EF4-FFF2-40B4-BE49-F238E27FC236}">
                <a16:creationId xmlns:a16="http://schemas.microsoft.com/office/drawing/2014/main" id="{9DB0EB30-33AA-60F3-2D19-47F63B1ADB04}"/>
              </a:ext>
            </a:extLst>
          </p:cNvPr>
          <p:cNvCxnSpPr>
            <a:cxnSpLocks/>
          </p:cNvCxnSpPr>
          <p:nvPr/>
        </p:nvCxnSpPr>
        <p:spPr>
          <a:xfrm>
            <a:off x="4234648" y="3172357"/>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03" name="直線コネクタ 102">
            <a:extLst>
              <a:ext uri="{FF2B5EF4-FFF2-40B4-BE49-F238E27FC236}">
                <a16:creationId xmlns:a16="http://schemas.microsoft.com/office/drawing/2014/main" id="{8288B2E0-9033-A35F-9BFE-9724C021BD2F}"/>
              </a:ext>
            </a:extLst>
          </p:cNvPr>
          <p:cNvCxnSpPr>
            <a:cxnSpLocks/>
          </p:cNvCxnSpPr>
          <p:nvPr/>
        </p:nvCxnSpPr>
        <p:spPr>
          <a:xfrm flipV="1">
            <a:off x="4937381" y="3172357"/>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182E1C8F-7E96-95BB-29D5-DDE18654496C}"/>
              </a:ext>
            </a:extLst>
          </p:cNvPr>
          <p:cNvCxnSpPr>
            <a:cxnSpLocks/>
          </p:cNvCxnSpPr>
          <p:nvPr/>
        </p:nvCxnSpPr>
        <p:spPr>
          <a:xfrm flipV="1">
            <a:off x="4234648" y="3172357"/>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9B48EF3D-E4CE-07F2-A7A0-7E18131FF48C}"/>
              </a:ext>
            </a:extLst>
          </p:cNvPr>
          <p:cNvCxnSpPr>
            <a:cxnSpLocks/>
          </p:cNvCxnSpPr>
          <p:nvPr/>
        </p:nvCxnSpPr>
        <p:spPr>
          <a:xfrm flipV="1">
            <a:off x="4937381" y="3908956"/>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B47937EE-5FB8-0DB6-354F-B58965C72F2A}"/>
              </a:ext>
            </a:extLst>
          </p:cNvPr>
          <p:cNvCxnSpPr>
            <a:cxnSpLocks/>
          </p:cNvCxnSpPr>
          <p:nvPr/>
        </p:nvCxnSpPr>
        <p:spPr>
          <a:xfrm flipV="1">
            <a:off x="4234648" y="3908956"/>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31E304F9-945B-5F27-64A8-5A632B2CA888}"/>
              </a:ext>
            </a:extLst>
          </p:cNvPr>
          <p:cNvCxnSpPr>
            <a:cxnSpLocks/>
          </p:cNvCxnSpPr>
          <p:nvPr/>
        </p:nvCxnSpPr>
        <p:spPr>
          <a:xfrm>
            <a:off x="4234648" y="390895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8E233CBD-E4FC-2F06-71B9-76A8D6A09646}"/>
              </a:ext>
            </a:extLst>
          </p:cNvPr>
          <p:cNvCxnSpPr>
            <a:cxnSpLocks/>
          </p:cNvCxnSpPr>
          <p:nvPr/>
        </p:nvCxnSpPr>
        <p:spPr>
          <a:xfrm>
            <a:off x="4234648" y="4637089"/>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正方形/長方形 108">
            <a:extLst>
              <a:ext uri="{FF2B5EF4-FFF2-40B4-BE49-F238E27FC236}">
                <a16:creationId xmlns:a16="http://schemas.microsoft.com/office/drawing/2014/main" id="{84F25952-FB67-6E91-ED05-7BF75E8D1FFA}"/>
              </a:ext>
            </a:extLst>
          </p:cNvPr>
          <p:cNvSpPr/>
          <p:nvPr/>
        </p:nvSpPr>
        <p:spPr>
          <a:xfrm>
            <a:off x="4873885"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正方形/長方形 109">
            <a:extLst>
              <a:ext uri="{FF2B5EF4-FFF2-40B4-BE49-F238E27FC236}">
                <a16:creationId xmlns:a16="http://schemas.microsoft.com/office/drawing/2014/main" id="{9A2589EB-311B-1415-F09A-91CC97681A47}"/>
              </a:ext>
            </a:extLst>
          </p:cNvPr>
          <p:cNvSpPr/>
          <p:nvPr/>
        </p:nvSpPr>
        <p:spPr>
          <a:xfrm>
            <a:off x="4171164"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正方形/長方形 110">
            <a:extLst>
              <a:ext uri="{FF2B5EF4-FFF2-40B4-BE49-F238E27FC236}">
                <a16:creationId xmlns:a16="http://schemas.microsoft.com/office/drawing/2014/main" id="{9F895AE8-A554-E521-5558-72631A77AEA0}"/>
              </a:ext>
            </a:extLst>
          </p:cNvPr>
          <p:cNvSpPr/>
          <p:nvPr/>
        </p:nvSpPr>
        <p:spPr>
          <a:xfrm>
            <a:off x="4873884"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正方形/長方形 111">
            <a:extLst>
              <a:ext uri="{FF2B5EF4-FFF2-40B4-BE49-F238E27FC236}">
                <a16:creationId xmlns:a16="http://schemas.microsoft.com/office/drawing/2014/main" id="{BAD7088F-EEFD-A4B8-0314-8B86D22C5986}"/>
              </a:ext>
            </a:extLst>
          </p:cNvPr>
          <p:cNvSpPr/>
          <p:nvPr/>
        </p:nvSpPr>
        <p:spPr>
          <a:xfrm>
            <a:off x="4171163"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正方形/長方形 112">
            <a:extLst>
              <a:ext uri="{FF2B5EF4-FFF2-40B4-BE49-F238E27FC236}">
                <a16:creationId xmlns:a16="http://schemas.microsoft.com/office/drawing/2014/main" id="{655B6A27-B8C0-696E-7663-374A7E7B84BF}"/>
              </a:ext>
            </a:extLst>
          </p:cNvPr>
          <p:cNvSpPr/>
          <p:nvPr/>
        </p:nvSpPr>
        <p:spPr>
          <a:xfrm>
            <a:off x="4873884"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正方形/長方形 113">
            <a:extLst>
              <a:ext uri="{FF2B5EF4-FFF2-40B4-BE49-F238E27FC236}">
                <a16:creationId xmlns:a16="http://schemas.microsoft.com/office/drawing/2014/main" id="{CD2580EE-2CB1-2470-8601-C9EBE9F3CE5A}"/>
              </a:ext>
            </a:extLst>
          </p:cNvPr>
          <p:cNvSpPr/>
          <p:nvPr/>
        </p:nvSpPr>
        <p:spPr>
          <a:xfrm>
            <a:off x="4171163"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5" name="直線コネクタ 114">
            <a:extLst>
              <a:ext uri="{FF2B5EF4-FFF2-40B4-BE49-F238E27FC236}">
                <a16:creationId xmlns:a16="http://schemas.microsoft.com/office/drawing/2014/main" id="{A4487F7B-722E-1089-4D89-CB29CD23DAD1}"/>
              </a:ext>
            </a:extLst>
          </p:cNvPr>
          <p:cNvCxnSpPr>
            <a:cxnSpLocks/>
          </p:cNvCxnSpPr>
          <p:nvPr/>
        </p:nvCxnSpPr>
        <p:spPr>
          <a:xfrm>
            <a:off x="4234648" y="1733023"/>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16" name="直線コネクタ 115">
            <a:extLst>
              <a:ext uri="{FF2B5EF4-FFF2-40B4-BE49-F238E27FC236}">
                <a16:creationId xmlns:a16="http://schemas.microsoft.com/office/drawing/2014/main" id="{C2B6EC26-1C4F-FE1E-1175-1D05CD112A42}"/>
              </a:ext>
            </a:extLst>
          </p:cNvPr>
          <p:cNvCxnSpPr>
            <a:cxnSpLocks/>
          </p:cNvCxnSpPr>
          <p:nvPr/>
        </p:nvCxnSpPr>
        <p:spPr>
          <a:xfrm flipV="1">
            <a:off x="4937381" y="1733023"/>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17" name="直線コネクタ 116">
            <a:extLst>
              <a:ext uri="{FF2B5EF4-FFF2-40B4-BE49-F238E27FC236}">
                <a16:creationId xmlns:a16="http://schemas.microsoft.com/office/drawing/2014/main" id="{28FBC4AF-A89A-14F1-1040-9F96D67CD051}"/>
              </a:ext>
            </a:extLst>
          </p:cNvPr>
          <p:cNvCxnSpPr>
            <a:cxnSpLocks/>
          </p:cNvCxnSpPr>
          <p:nvPr/>
        </p:nvCxnSpPr>
        <p:spPr>
          <a:xfrm flipV="1">
            <a:off x="4234648" y="1733023"/>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直線コネクタ 117">
            <a:extLst>
              <a:ext uri="{FF2B5EF4-FFF2-40B4-BE49-F238E27FC236}">
                <a16:creationId xmlns:a16="http://schemas.microsoft.com/office/drawing/2014/main" id="{4067F4AE-B469-CCAB-E105-36F75A21B817}"/>
              </a:ext>
            </a:extLst>
          </p:cNvPr>
          <p:cNvCxnSpPr>
            <a:cxnSpLocks/>
          </p:cNvCxnSpPr>
          <p:nvPr/>
        </p:nvCxnSpPr>
        <p:spPr>
          <a:xfrm flipV="1">
            <a:off x="4937381" y="2469622"/>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4D8F3A65-BDF0-2529-8351-40B716796E91}"/>
              </a:ext>
            </a:extLst>
          </p:cNvPr>
          <p:cNvCxnSpPr>
            <a:cxnSpLocks/>
          </p:cNvCxnSpPr>
          <p:nvPr/>
        </p:nvCxnSpPr>
        <p:spPr>
          <a:xfrm flipV="1">
            <a:off x="4234648" y="2469622"/>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0" name="直線コネクタ 119">
            <a:extLst>
              <a:ext uri="{FF2B5EF4-FFF2-40B4-BE49-F238E27FC236}">
                <a16:creationId xmlns:a16="http://schemas.microsoft.com/office/drawing/2014/main" id="{F886DBE1-6C65-4151-284B-63C68ED69473}"/>
              </a:ext>
            </a:extLst>
          </p:cNvPr>
          <p:cNvCxnSpPr>
            <a:cxnSpLocks/>
          </p:cNvCxnSpPr>
          <p:nvPr/>
        </p:nvCxnSpPr>
        <p:spPr>
          <a:xfrm>
            <a:off x="4234648" y="2469622"/>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21" name="正方形/長方形 120">
            <a:extLst>
              <a:ext uri="{FF2B5EF4-FFF2-40B4-BE49-F238E27FC236}">
                <a16:creationId xmlns:a16="http://schemas.microsoft.com/office/drawing/2014/main" id="{F820AEB8-C20E-9045-B92D-F5A56FE6B375}"/>
              </a:ext>
            </a:extLst>
          </p:cNvPr>
          <p:cNvSpPr/>
          <p:nvPr/>
        </p:nvSpPr>
        <p:spPr>
          <a:xfrm>
            <a:off x="4873885"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正方形/長方形 121">
            <a:extLst>
              <a:ext uri="{FF2B5EF4-FFF2-40B4-BE49-F238E27FC236}">
                <a16:creationId xmlns:a16="http://schemas.microsoft.com/office/drawing/2014/main" id="{314A829B-2349-8022-668D-EA9CDADB4D64}"/>
              </a:ext>
            </a:extLst>
          </p:cNvPr>
          <p:cNvSpPr/>
          <p:nvPr/>
        </p:nvSpPr>
        <p:spPr>
          <a:xfrm>
            <a:off x="4171164"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正方形/長方形 122">
            <a:extLst>
              <a:ext uri="{FF2B5EF4-FFF2-40B4-BE49-F238E27FC236}">
                <a16:creationId xmlns:a16="http://schemas.microsoft.com/office/drawing/2014/main" id="{8F13402A-8D5C-7362-242C-3A305A8C9C12}"/>
              </a:ext>
            </a:extLst>
          </p:cNvPr>
          <p:cNvSpPr/>
          <p:nvPr/>
        </p:nvSpPr>
        <p:spPr>
          <a:xfrm>
            <a:off x="4873884"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正方形/長方形 123">
            <a:extLst>
              <a:ext uri="{FF2B5EF4-FFF2-40B4-BE49-F238E27FC236}">
                <a16:creationId xmlns:a16="http://schemas.microsoft.com/office/drawing/2014/main" id="{EE817EB0-D17A-73E8-863C-7A19F5F1B93A}"/>
              </a:ext>
            </a:extLst>
          </p:cNvPr>
          <p:cNvSpPr/>
          <p:nvPr/>
        </p:nvSpPr>
        <p:spPr>
          <a:xfrm>
            <a:off x="4171163"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5" name="直線コネクタ 124">
            <a:extLst>
              <a:ext uri="{FF2B5EF4-FFF2-40B4-BE49-F238E27FC236}">
                <a16:creationId xmlns:a16="http://schemas.microsoft.com/office/drawing/2014/main" id="{61984885-2BBF-487B-DB6E-99E094B92A3B}"/>
              </a:ext>
            </a:extLst>
          </p:cNvPr>
          <p:cNvCxnSpPr>
            <a:cxnSpLocks/>
          </p:cNvCxnSpPr>
          <p:nvPr/>
        </p:nvCxnSpPr>
        <p:spPr>
          <a:xfrm>
            <a:off x="4958549" y="3172357"/>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26" name="直線コネクタ 125">
            <a:extLst>
              <a:ext uri="{FF2B5EF4-FFF2-40B4-BE49-F238E27FC236}">
                <a16:creationId xmlns:a16="http://schemas.microsoft.com/office/drawing/2014/main" id="{800D0DB5-B776-A7BF-CF87-1EFE8FE70CCC}"/>
              </a:ext>
            </a:extLst>
          </p:cNvPr>
          <p:cNvCxnSpPr>
            <a:cxnSpLocks/>
          </p:cNvCxnSpPr>
          <p:nvPr/>
        </p:nvCxnSpPr>
        <p:spPr>
          <a:xfrm flipV="1">
            <a:off x="5661282" y="3172357"/>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27" name="直線コネクタ 126">
            <a:extLst>
              <a:ext uri="{FF2B5EF4-FFF2-40B4-BE49-F238E27FC236}">
                <a16:creationId xmlns:a16="http://schemas.microsoft.com/office/drawing/2014/main" id="{92857BE4-C96A-A48F-3781-CD495D4AF1C1}"/>
              </a:ext>
            </a:extLst>
          </p:cNvPr>
          <p:cNvCxnSpPr>
            <a:cxnSpLocks/>
          </p:cNvCxnSpPr>
          <p:nvPr/>
        </p:nvCxnSpPr>
        <p:spPr>
          <a:xfrm flipV="1">
            <a:off x="5661282" y="3908956"/>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F2D67C48-9DE8-A755-4C51-C3312B2C81EC}"/>
              </a:ext>
            </a:extLst>
          </p:cNvPr>
          <p:cNvCxnSpPr>
            <a:cxnSpLocks/>
          </p:cNvCxnSpPr>
          <p:nvPr/>
        </p:nvCxnSpPr>
        <p:spPr>
          <a:xfrm>
            <a:off x="4958549" y="390895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29" name="直線コネクタ 128">
            <a:extLst>
              <a:ext uri="{FF2B5EF4-FFF2-40B4-BE49-F238E27FC236}">
                <a16:creationId xmlns:a16="http://schemas.microsoft.com/office/drawing/2014/main" id="{68F50707-227C-CB57-08BB-AACC1F3F6153}"/>
              </a:ext>
            </a:extLst>
          </p:cNvPr>
          <p:cNvCxnSpPr>
            <a:cxnSpLocks/>
          </p:cNvCxnSpPr>
          <p:nvPr/>
        </p:nvCxnSpPr>
        <p:spPr>
          <a:xfrm>
            <a:off x="4958549" y="4637089"/>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30" name="正方形/長方形 129">
            <a:extLst>
              <a:ext uri="{FF2B5EF4-FFF2-40B4-BE49-F238E27FC236}">
                <a16:creationId xmlns:a16="http://schemas.microsoft.com/office/drawing/2014/main" id="{2DD005A2-14D9-561E-B5AE-167A3B5A601D}"/>
              </a:ext>
            </a:extLst>
          </p:cNvPr>
          <p:cNvSpPr/>
          <p:nvPr/>
        </p:nvSpPr>
        <p:spPr>
          <a:xfrm>
            <a:off x="5597786"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正方形/長方形 130">
            <a:extLst>
              <a:ext uri="{FF2B5EF4-FFF2-40B4-BE49-F238E27FC236}">
                <a16:creationId xmlns:a16="http://schemas.microsoft.com/office/drawing/2014/main" id="{D4777DA8-F4E7-0C53-FE36-80581F8AA4A2}"/>
              </a:ext>
            </a:extLst>
          </p:cNvPr>
          <p:cNvSpPr/>
          <p:nvPr/>
        </p:nvSpPr>
        <p:spPr>
          <a:xfrm>
            <a:off x="5597785"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正方形/長方形 131">
            <a:extLst>
              <a:ext uri="{FF2B5EF4-FFF2-40B4-BE49-F238E27FC236}">
                <a16:creationId xmlns:a16="http://schemas.microsoft.com/office/drawing/2014/main" id="{FB34656F-8B32-AF6B-974F-C540832E7A21}"/>
              </a:ext>
            </a:extLst>
          </p:cNvPr>
          <p:cNvSpPr/>
          <p:nvPr/>
        </p:nvSpPr>
        <p:spPr>
          <a:xfrm>
            <a:off x="5597785"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3" name="直線コネクタ 132">
            <a:extLst>
              <a:ext uri="{FF2B5EF4-FFF2-40B4-BE49-F238E27FC236}">
                <a16:creationId xmlns:a16="http://schemas.microsoft.com/office/drawing/2014/main" id="{07C2961D-1E5A-CBA6-AA61-3BABD6BD0FE5}"/>
              </a:ext>
            </a:extLst>
          </p:cNvPr>
          <p:cNvCxnSpPr>
            <a:cxnSpLocks/>
          </p:cNvCxnSpPr>
          <p:nvPr/>
        </p:nvCxnSpPr>
        <p:spPr>
          <a:xfrm>
            <a:off x="4958549" y="1733023"/>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644A1ABF-47FE-BEF6-95BB-59D240F02DE7}"/>
              </a:ext>
            </a:extLst>
          </p:cNvPr>
          <p:cNvCxnSpPr>
            <a:cxnSpLocks/>
          </p:cNvCxnSpPr>
          <p:nvPr/>
        </p:nvCxnSpPr>
        <p:spPr>
          <a:xfrm flipV="1">
            <a:off x="5661282" y="1733023"/>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1198EFEC-A898-BD91-01EF-7DFD706A3489}"/>
              </a:ext>
            </a:extLst>
          </p:cNvPr>
          <p:cNvCxnSpPr>
            <a:cxnSpLocks/>
          </p:cNvCxnSpPr>
          <p:nvPr/>
        </p:nvCxnSpPr>
        <p:spPr>
          <a:xfrm flipV="1">
            <a:off x="5661282" y="2469622"/>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36" name="直線コネクタ 135">
            <a:extLst>
              <a:ext uri="{FF2B5EF4-FFF2-40B4-BE49-F238E27FC236}">
                <a16:creationId xmlns:a16="http://schemas.microsoft.com/office/drawing/2014/main" id="{839732D6-7B6A-2304-0935-89CED5CC92BA}"/>
              </a:ext>
            </a:extLst>
          </p:cNvPr>
          <p:cNvCxnSpPr>
            <a:cxnSpLocks/>
          </p:cNvCxnSpPr>
          <p:nvPr/>
        </p:nvCxnSpPr>
        <p:spPr>
          <a:xfrm>
            <a:off x="4958549" y="2469622"/>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37" name="正方形/長方形 136">
            <a:extLst>
              <a:ext uri="{FF2B5EF4-FFF2-40B4-BE49-F238E27FC236}">
                <a16:creationId xmlns:a16="http://schemas.microsoft.com/office/drawing/2014/main" id="{089285F4-0D26-3DC0-8FB6-19968C8C1E54}"/>
              </a:ext>
            </a:extLst>
          </p:cNvPr>
          <p:cNvSpPr/>
          <p:nvPr/>
        </p:nvSpPr>
        <p:spPr>
          <a:xfrm>
            <a:off x="5597786"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正方形/長方形 137">
            <a:extLst>
              <a:ext uri="{FF2B5EF4-FFF2-40B4-BE49-F238E27FC236}">
                <a16:creationId xmlns:a16="http://schemas.microsoft.com/office/drawing/2014/main" id="{E2EA642B-F68C-BB00-5427-9FAB8CC7BDF9}"/>
              </a:ext>
            </a:extLst>
          </p:cNvPr>
          <p:cNvSpPr/>
          <p:nvPr/>
        </p:nvSpPr>
        <p:spPr>
          <a:xfrm>
            <a:off x="5597785"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9" name="直線コネクタ 138">
            <a:extLst>
              <a:ext uri="{FF2B5EF4-FFF2-40B4-BE49-F238E27FC236}">
                <a16:creationId xmlns:a16="http://schemas.microsoft.com/office/drawing/2014/main" id="{062B0CB6-9093-1A39-E1C5-722A2B203438}"/>
              </a:ext>
            </a:extLst>
          </p:cNvPr>
          <p:cNvCxnSpPr>
            <a:cxnSpLocks/>
          </p:cNvCxnSpPr>
          <p:nvPr/>
        </p:nvCxnSpPr>
        <p:spPr>
          <a:xfrm>
            <a:off x="5673971" y="3172357"/>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F8B802BA-AD4D-9F1D-67A3-A263C67EADA6}"/>
              </a:ext>
            </a:extLst>
          </p:cNvPr>
          <p:cNvCxnSpPr>
            <a:cxnSpLocks/>
          </p:cNvCxnSpPr>
          <p:nvPr/>
        </p:nvCxnSpPr>
        <p:spPr>
          <a:xfrm flipV="1">
            <a:off x="6376704" y="3172357"/>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41" name="直線コネクタ 140">
            <a:extLst>
              <a:ext uri="{FF2B5EF4-FFF2-40B4-BE49-F238E27FC236}">
                <a16:creationId xmlns:a16="http://schemas.microsoft.com/office/drawing/2014/main" id="{C6EBA969-C97A-3E7A-1DA0-FF0804865EF1}"/>
              </a:ext>
            </a:extLst>
          </p:cNvPr>
          <p:cNvCxnSpPr>
            <a:cxnSpLocks/>
          </p:cNvCxnSpPr>
          <p:nvPr/>
        </p:nvCxnSpPr>
        <p:spPr>
          <a:xfrm flipV="1">
            <a:off x="6376704" y="3908956"/>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42" name="直線コネクタ 141">
            <a:extLst>
              <a:ext uri="{FF2B5EF4-FFF2-40B4-BE49-F238E27FC236}">
                <a16:creationId xmlns:a16="http://schemas.microsoft.com/office/drawing/2014/main" id="{4A90F13D-C3F7-9A90-A1AF-6C1E14510211}"/>
              </a:ext>
            </a:extLst>
          </p:cNvPr>
          <p:cNvCxnSpPr>
            <a:cxnSpLocks/>
          </p:cNvCxnSpPr>
          <p:nvPr/>
        </p:nvCxnSpPr>
        <p:spPr>
          <a:xfrm>
            <a:off x="5673971" y="390895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DE771C38-4821-C31B-647E-65A6A89CF8D7}"/>
              </a:ext>
            </a:extLst>
          </p:cNvPr>
          <p:cNvCxnSpPr>
            <a:cxnSpLocks/>
          </p:cNvCxnSpPr>
          <p:nvPr/>
        </p:nvCxnSpPr>
        <p:spPr>
          <a:xfrm>
            <a:off x="5673971" y="4637089"/>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4" name="正方形/長方形 143">
            <a:extLst>
              <a:ext uri="{FF2B5EF4-FFF2-40B4-BE49-F238E27FC236}">
                <a16:creationId xmlns:a16="http://schemas.microsoft.com/office/drawing/2014/main" id="{BDAB9BD5-8F39-EF5E-2870-A950F3B51D68}"/>
              </a:ext>
            </a:extLst>
          </p:cNvPr>
          <p:cNvSpPr/>
          <p:nvPr/>
        </p:nvSpPr>
        <p:spPr>
          <a:xfrm>
            <a:off x="6313208"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正方形/長方形 144">
            <a:extLst>
              <a:ext uri="{FF2B5EF4-FFF2-40B4-BE49-F238E27FC236}">
                <a16:creationId xmlns:a16="http://schemas.microsoft.com/office/drawing/2014/main" id="{EAA5C08B-CA27-1EDC-6C07-E2952D11B900}"/>
              </a:ext>
            </a:extLst>
          </p:cNvPr>
          <p:cNvSpPr/>
          <p:nvPr/>
        </p:nvSpPr>
        <p:spPr>
          <a:xfrm>
            <a:off x="6313207"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 name="正方形/長方形 145">
            <a:extLst>
              <a:ext uri="{FF2B5EF4-FFF2-40B4-BE49-F238E27FC236}">
                <a16:creationId xmlns:a16="http://schemas.microsoft.com/office/drawing/2014/main" id="{9B8FE088-54EA-0638-F8EC-65F0828926BC}"/>
              </a:ext>
            </a:extLst>
          </p:cNvPr>
          <p:cNvSpPr/>
          <p:nvPr/>
        </p:nvSpPr>
        <p:spPr>
          <a:xfrm>
            <a:off x="6313207"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7" name="直線コネクタ 146">
            <a:extLst>
              <a:ext uri="{FF2B5EF4-FFF2-40B4-BE49-F238E27FC236}">
                <a16:creationId xmlns:a16="http://schemas.microsoft.com/office/drawing/2014/main" id="{30B2EF3E-CBD9-F02C-55C3-0CF80808C927}"/>
              </a:ext>
            </a:extLst>
          </p:cNvPr>
          <p:cNvCxnSpPr>
            <a:cxnSpLocks/>
          </p:cNvCxnSpPr>
          <p:nvPr/>
        </p:nvCxnSpPr>
        <p:spPr>
          <a:xfrm>
            <a:off x="5673971" y="1733023"/>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直線コネクタ 147">
            <a:extLst>
              <a:ext uri="{FF2B5EF4-FFF2-40B4-BE49-F238E27FC236}">
                <a16:creationId xmlns:a16="http://schemas.microsoft.com/office/drawing/2014/main" id="{D456F11D-5824-05A2-DAF6-26FA6F23C399}"/>
              </a:ext>
            </a:extLst>
          </p:cNvPr>
          <p:cNvCxnSpPr>
            <a:cxnSpLocks/>
          </p:cNvCxnSpPr>
          <p:nvPr/>
        </p:nvCxnSpPr>
        <p:spPr>
          <a:xfrm flipV="1">
            <a:off x="6376704" y="1733023"/>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B8E2EF36-D8E8-F96D-2904-923723C18728}"/>
              </a:ext>
            </a:extLst>
          </p:cNvPr>
          <p:cNvCxnSpPr>
            <a:cxnSpLocks/>
          </p:cNvCxnSpPr>
          <p:nvPr/>
        </p:nvCxnSpPr>
        <p:spPr>
          <a:xfrm flipV="1">
            <a:off x="6376704" y="2469622"/>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50" name="直線コネクタ 149">
            <a:extLst>
              <a:ext uri="{FF2B5EF4-FFF2-40B4-BE49-F238E27FC236}">
                <a16:creationId xmlns:a16="http://schemas.microsoft.com/office/drawing/2014/main" id="{1378243F-BE53-FEFA-0753-ABC79F20E252}"/>
              </a:ext>
            </a:extLst>
          </p:cNvPr>
          <p:cNvCxnSpPr>
            <a:cxnSpLocks/>
          </p:cNvCxnSpPr>
          <p:nvPr/>
        </p:nvCxnSpPr>
        <p:spPr>
          <a:xfrm>
            <a:off x="5673971" y="2469622"/>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51" name="正方形/長方形 150">
            <a:extLst>
              <a:ext uri="{FF2B5EF4-FFF2-40B4-BE49-F238E27FC236}">
                <a16:creationId xmlns:a16="http://schemas.microsoft.com/office/drawing/2014/main" id="{BD547C8E-D14B-1BBE-D373-F49EA6AB4754}"/>
              </a:ext>
            </a:extLst>
          </p:cNvPr>
          <p:cNvSpPr/>
          <p:nvPr/>
        </p:nvSpPr>
        <p:spPr>
          <a:xfrm>
            <a:off x="6313208"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正方形/長方形 151">
            <a:extLst>
              <a:ext uri="{FF2B5EF4-FFF2-40B4-BE49-F238E27FC236}">
                <a16:creationId xmlns:a16="http://schemas.microsoft.com/office/drawing/2014/main" id="{A8A6D9DA-E763-2462-13D3-208CA998A6BF}"/>
              </a:ext>
            </a:extLst>
          </p:cNvPr>
          <p:cNvSpPr/>
          <p:nvPr/>
        </p:nvSpPr>
        <p:spPr>
          <a:xfrm>
            <a:off x="6313207"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3" name="直線コネクタ 152">
            <a:extLst>
              <a:ext uri="{FF2B5EF4-FFF2-40B4-BE49-F238E27FC236}">
                <a16:creationId xmlns:a16="http://schemas.microsoft.com/office/drawing/2014/main" id="{94BCD3D9-D06E-B13E-51FA-3031C0454FE1}"/>
              </a:ext>
            </a:extLst>
          </p:cNvPr>
          <p:cNvCxnSpPr>
            <a:cxnSpLocks/>
          </p:cNvCxnSpPr>
          <p:nvPr/>
        </p:nvCxnSpPr>
        <p:spPr>
          <a:xfrm>
            <a:off x="6408450" y="3172357"/>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54" name="直線コネクタ 153">
            <a:extLst>
              <a:ext uri="{FF2B5EF4-FFF2-40B4-BE49-F238E27FC236}">
                <a16:creationId xmlns:a16="http://schemas.microsoft.com/office/drawing/2014/main" id="{5E1E609C-94D7-D373-173E-4FB3D5D3AE71}"/>
              </a:ext>
            </a:extLst>
          </p:cNvPr>
          <p:cNvCxnSpPr>
            <a:cxnSpLocks/>
          </p:cNvCxnSpPr>
          <p:nvPr/>
        </p:nvCxnSpPr>
        <p:spPr>
          <a:xfrm flipV="1">
            <a:off x="7111183" y="3172357"/>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1856FD33-94C5-A8FA-C18B-FD8BDB89FC38}"/>
              </a:ext>
            </a:extLst>
          </p:cNvPr>
          <p:cNvCxnSpPr>
            <a:cxnSpLocks/>
          </p:cNvCxnSpPr>
          <p:nvPr/>
        </p:nvCxnSpPr>
        <p:spPr>
          <a:xfrm flipV="1">
            <a:off x="7111183" y="3908956"/>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A8037FB7-732F-F369-5AC9-5E0152C65887}"/>
              </a:ext>
            </a:extLst>
          </p:cNvPr>
          <p:cNvCxnSpPr>
            <a:cxnSpLocks/>
          </p:cNvCxnSpPr>
          <p:nvPr/>
        </p:nvCxnSpPr>
        <p:spPr>
          <a:xfrm>
            <a:off x="6408450" y="390895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57" name="直線コネクタ 156">
            <a:extLst>
              <a:ext uri="{FF2B5EF4-FFF2-40B4-BE49-F238E27FC236}">
                <a16:creationId xmlns:a16="http://schemas.microsoft.com/office/drawing/2014/main" id="{68504D43-1F61-73EC-5B1B-483C51116F8D}"/>
              </a:ext>
            </a:extLst>
          </p:cNvPr>
          <p:cNvCxnSpPr>
            <a:cxnSpLocks/>
          </p:cNvCxnSpPr>
          <p:nvPr/>
        </p:nvCxnSpPr>
        <p:spPr>
          <a:xfrm>
            <a:off x="6408450" y="4637089"/>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58" name="正方形/長方形 157">
            <a:extLst>
              <a:ext uri="{FF2B5EF4-FFF2-40B4-BE49-F238E27FC236}">
                <a16:creationId xmlns:a16="http://schemas.microsoft.com/office/drawing/2014/main" id="{CB83C10A-2CAE-D9F2-E7F8-E1FFFEFBFA4C}"/>
              </a:ext>
            </a:extLst>
          </p:cNvPr>
          <p:cNvSpPr/>
          <p:nvPr/>
        </p:nvSpPr>
        <p:spPr>
          <a:xfrm>
            <a:off x="7047687"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正方形/長方形 158">
            <a:extLst>
              <a:ext uri="{FF2B5EF4-FFF2-40B4-BE49-F238E27FC236}">
                <a16:creationId xmlns:a16="http://schemas.microsoft.com/office/drawing/2014/main" id="{A3AC4EBE-3495-7B3D-C654-BA3BB5E9FD27}"/>
              </a:ext>
            </a:extLst>
          </p:cNvPr>
          <p:cNvSpPr/>
          <p:nvPr/>
        </p:nvSpPr>
        <p:spPr>
          <a:xfrm>
            <a:off x="7047686"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0" name="正方形/長方形 159">
            <a:extLst>
              <a:ext uri="{FF2B5EF4-FFF2-40B4-BE49-F238E27FC236}">
                <a16:creationId xmlns:a16="http://schemas.microsoft.com/office/drawing/2014/main" id="{D24620B8-FC3F-8CA4-C867-5320CEBAEC74}"/>
              </a:ext>
            </a:extLst>
          </p:cNvPr>
          <p:cNvSpPr/>
          <p:nvPr/>
        </p:nvSpPr>
        <p:spPr>
          <a:xfrm>
            <a:off x="7047686"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1" name="直線コネクタ 160">
            <a:extLst>
              <a:ext uri="{FF2B5EF4-FFF2-40B4-BE49-F238E27FC236}">
                <a16:creationId xmlns:a16="http://schemas.microsoft.com/office/drawing/2014/main" id="{87D5E5F0-2115-6A79-25C7-E11CF06A6BD4}"/>
              </a:ext>
            </a:extLst>
          </p:cNvPr>
          <p:cNvCxnSpPr>
            <a:cxnSpLocks/>
          </p:cNvCxnSpPr>
          <p:nvPr/>
        </p:nvCxnSpPr>
        <p:spPr>
          <a:xfrm>
            <a:off x="6408450" y="1733023"/>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2" name="直線コネクタ 161">
            <a:extLst>
              <a:ext uri="{FF2B5EF4-FFF2-40B4-BE49-F238E27FC236}">
                <a16:creationId xmlns:a16="http://schemas.microsoft.com/office/drawing/2014/main" id="{89BA291C-EE60-EFA9-1386-CE130A338F8D}"/>
              </a:ext>
            </a:extLst>
          </p:cNvPr>
          <p:cNvCxnSpPr>
            <a:cxnSpLocks/>
          </p:cNvCxnSpPr>
          <p:nvPr/>
        </p:nvCxnSpPr>
        <p:spPr>
          <a:xfrm flipV="1">
            <a:off x="7111183" y="1733023"/>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63" name="直線コネクタ 162">
            <a:extLst>
              <a:ext uri="{FF2B5EF4-FFF2-40B4-BE49-F238E27FC236}">
                <a16:creationId xmlns:a16="http://schemas.microsoft.com/office/drawing/2014/main" id="{20405151-257D-04FB-F030-6ED7FA576B81}"/>
              </a:ext>
            </a:extLst>
          </p:cNvPr>
          <p:cNvCxnSpPr>
            <a:cxnSpLocks/>
          </p:cNvCxnSpPr>
          <p:nvPr/>
        </p:nvCxnSpPr>
        <p:spPr>
          <a:xfrm flipV="1">
            <a:off x="7111183" y="2469622"/>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4" name="直線コネクタ 163">
            <a:extLst>
              <a:ext uri="{FF2B5EF4-FFF2-40B4-BE49-F238E27FC236}">
                <a16:creationId xmlns:a16="http://schemas.microsoft.com/office/drawing/2014/main" id="{7D925373-853A-1BE5-891F-575997A9EE48}"/>
              </a:ext>
            </a:extLst>
          </p:cNvPr>
          <p:cNvCxnSpPr>
            <a:cxnSpLocks/>
          </p:cNvCxnSpPr>
          <p:nvPr/>
        </p:nvCxnSpPr>
        <p:spPr>
          <a:xfrm>
            <a:off x="6408450" y="2469622"/>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65" name="正方形/長方形 164">
            <a:extLst>
              <a:ext uri="{FF2B5EF4-FFF2-40B4-BE49-F238E27FC236}">
                <a16:creationId xmlns:a16="http://schemas.microsoft.com/office/drawing/2014/main" id="{0FA11344-9872-4596-1205-812C349C8BBA}"/>
              </a:ext>
            </a:extLst>
          </p:cNvPr>
          <p:cNvSpPr/>
          <p:nvPr/>
        </p:nvSpPr>
        <p:spPr>
          <a:xfrm>
            <a:off x="7047687"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6" name="正方形/長方形 165">
            <a:extLst>
              <a:ext uri="{FF2B5EF4-FFF2-40B4-BE49-F238E27FC236}">
                <a16:creationId xmlns:a16="http://schemas.microsoft.com/office/drawing/2014/main" id="{F0651739-1E43-25FF-CEFF-1735A1CECB71}"/>
              </a:ext>
            </a:extLst>
          </p:cNvPr>
          <p:cNvSpPr/>
          <p:nvPr/>
        </p:nvSpPr>
        <p:spPr>
          <a:xfrm>
            <a:off x="7047686"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7" name="テキスト ボックス 166">
            <a:extLst>
              <a:ext uri="{FF2B5EF4-FFF2-40B4-BE49-F238E27FC236}">
                <a16:creationId xmlns:a16="http://schemas.microsoft.com/office/drawing/2014/main" id="{70219075-9DC7-B384-5F38-83CBAE6CA352}"/>
              </a:ext>
            </a:extLst>
          </p:cNvPr>
          <p:cNvSpPr txBox="1"/>
          <p:nvPr/>
        </p:nvSpPr>
        <p:spPr>
          <a:xfrm>
            <a:off x="6482462" y="1922572"/>
            <a:ext cx="586460" cy="369332"/>
          </a:xfrm>
          <a:prstGeom prst="rect">
            <a:avLst/>
          </a:prstGeom>
          <a:noFill/>
        </p:spPr>
        <p:txBody>
          <a:bodyPr wrap="square" rtlCol="0">
            <a:spAutoFit/>
          </a:bodyPr>
          <a:lstStyle/>
          <a:p>
            <a:r>
              <a:rPr kumimoji="1" lang="en-US" altLang="ja-JP" dirty="0"/>
              <a:t>  0</a:t>
            </a:r>
            <a:endParaRPr kumimoji="1" lang="ja-JP" altLang="en-US" dirty="0"/>
          </a:p>
        </p:txBody>
      </p:sp>
      <p:sp>
        <p:nvSpPr>
          <p:cNvPr id="168" name="テキスト ボックス 167">
            <a:extLst>
              <a:ext uri="{FF2B5EF4-FFF2-40B4-BE49-F238E27FC236}">
                <a16:creationId xmlns:a16="http://schemas.microsoft.com/office/drawing/2014/main" id="{2E29423A-0AC5-AE8F-849E-8A33A9F41BDF}"/>
              </a:ext>
            </a:extLst>
          </p:cNvPr>
          <p:cNvSpPr txBox="1"/>
          <p:nvPr/>
        </p:nvSpPr>
        <p:spPr>
          <a:xfrm>
            <a:off x="6447719" y="2627857"/>
            <a:ext cx="602317" cy="369332"/>
          </a:xfrm>
          <a:prstGeom prst="rect">
            <a:avLst/>
          </a:prstGeom>
          <a:noFill/>
        </p:spPr>
        <p:txBody>
          <a:bodyPr wrap="square" rtlCol="0">
            <a:spAutoFit/>
          </a:bodyPr>
          <a:lstStyle/>
          <a:p>
            <a:r>
              <a:rPr lang="en-US" altLang="ja-JP" dirty="0"/>
              <a:t>  1</a:t>
            </a:r>
            <a:endParaRPr kumimoji="1" lang="ja-JP" altLang="en-US" dirty="0"/>
          </a:p>
        </p:txBody>
      </p:sp>
      <p:sp>
        <p:nvSpPr>
          <p:cNvPr id="169" name="テキスト ボックス 168">
            <a:extLst>
              <a:ext uri="{FF2B5EF4-FFF2-40B4-BE49-F238E27FC236}">
                <a16:creationId xmlns:a16="http://schemas.microsoft.com/office/drawing/2014/main" id="{0142E44B-74C4-C4DF-78BE-536FC5323B96}"/>
              </a:ext>
            </a:extLst>
          </p:cNvPr>
          <p:cNvSpPr txBox="1"/>
          <p:nvPr/>
        </p:nvSpPr>
        <p:spPr>
          <a:xfrm>
            <a:off x="6470746" y="3356328"/>
            <a:ext cx="566893" cy="369332"/>
          </a:xfrm>
          <a:prstGeom prst="rect">
            <a:avLst/>
          </a:prstGeom>
          <a:noFill/>
        </p:spPr>
        <p:txBody>
          <a:bodyPr wrap="square" rtlCol="0">
            <a:spAutoFit/>
          </a:bodyPr>
          <a:lstStyle/>
          <a:p>
            <a:r>
              <a:rPr kumimoji="1" lang="en-US" altLang="ja-JP" dirty="0"/>
              <a:t>  2</a:t>
            </a:r>
            <a:endParaRPr kumimoji="1" lang="ja-JP" altLang="en-US" dirty="0"/>
          </a:p>
        </p:txBody>
      </p:sp>
      <p:sp>
        <p:nvSpPr>
          <p:cNvPr id="170" name="テキスト ボックス 169">
            <a:extLst>
              <a:ext uri="{FF2B5EF4-FFF2-40B4-BE49-F238E27FC236}">
                <a16:creationId xmlns:a16="http://schemas.microsoft.com/office/drawing/2014/main" id="{0DA6C794-F0D1-1CDB-412F-43B994F3EB28}"/>
              </a:ext>
            </a:extLst>
          </p:cNvPr>
          <p:cNvSpPr txBox="1"/>
          <p:nvPr/>
        </p:nvSpPr>
        <p:spPr>
          <a:xfrm>
            <a:off x="6468964" y="4109523"/>
            <a:ext cx="576925" cy="369332"/>
          </a:xfrm>
          <a:prstGeom prst="rect">
            <a:avLst/>
          </a:prstGeom>
          <a:noFill/>
        </p:spPr>
        <p:txBody>
          <a:bodyPr wrap="square" rtlCol="0">
            <a:spAutoFit/>
          </a:bodyPr>
          <a:lstStyle/>
          <a:p>
            <a:r>
              <a:rPr lang="en-US" altLang="ja-JP" dirty="0"/>
              <a:t>  3</a:t>
            </a:r>
            <a:endParaRPr kumimoji="1" lang="ja-JP" altLang="en-US" dirty="0"/>
          </a:p>
        </p:txBody>
      </p:sp>
      <p:sp>
        <p:nvSpPr>
          <p:cNvPr id="172" name="テキスト ボックス 171">
            <a:extLst>
              <a:ext uri="{FF2B5EF4-FFF2-40B4-BE49-F238E27FC236}">
                <a16:creationId xmlns:a16="http://schemas.microsoft.com/office/drawing/2014/main" id="{1CEA904D-2DC9-2578-4AEE-CEE18AAB8A3A}"/>
              </a:ext>
            </a:extLst>
          </p:cNvPr>
          <p:cNvSpPr txBox="1"/>
          <p:nvPr/>
        </p:nvSpPr>
        <p:spPr>
          <a:xfrm>
            <a:off x="5730199" y="1926432"/>
            <a:ext cx="589518" cy="369332"/>
          </a:xfrm>
          <a:prstGeom prst="rect">
            <a:avLst/>
          </a:prstGeom>
          <a:noFill/>
        </p:spPr>
        <p:txBody>
          <a:bodyPr wrap="square" rtlCol="0">
            <a:spAutoFit/>
          </a:bodyPr>
          <a:lstStyle/>
          <a:p>
            <a:r>
              <a:rPr lang="en-US" altLang="ja-JP" dirty="0"/>
              <a:t>255</a:t>
            </a:r>
            <a:endParaRPr kumimoji="1" lang="ja-JP" altLang="en-US" dirty="0"/>
          </a:p>
        </p:txBody>
      </p:sp>
      <p:sp>
        <p:nvSpPr>
          <p:cNvPr id="173" name="テキスト ボックス 172">
            <a:extLst>
              <a:ext uri="{FF2B5EF4-FFF2-40B4-BE49-F238E27FC236}">
                <a16:creationId xmlns:a16="http://schemas.microsoft.com/office/drawing/2014/main" id="{5DF854CA-94F8-63AB-B9B6-C68750520C61}"/>
              </a:ext>
            </a:extLst>
          </p:cNvPr>
          <p:cNvSpPr txBox="1"/>
          <p:nvPr/>
        </p:nvSpPr>
        <p:spPr>
          <a:xfrm>
            <a:off x="5724777" y="2612233"/>
            <a:ext cx="602317" cy="369332"/>
          </a:xfrm>
          <a:prstGeom prst="rect">
            <a:avLst/>
          </a:prstGeom>
          <a:noFill/>
        </p:spPr>
        <p:txBody>
          <a:bodyPr wrap="square" rtlCol="0">
            <a:spAutoFit/>
          </a:bodyPr>
          <a:lstStyle/>
          <a:p>
            <a:r>
              <a:rPr lang="en-US" altLang="ja-JP" dirty="0"/>
              <a:t>  6</a:t>
            </a:r>
            <a:endParaRPr kumimoji="1" lang="ja-JP" altLang="en-US" dirty="0"/>
          </a:p>
        </p:txBody>
      </p:sp>
      <p:sp>
        <p:nvSpPr>
          <p:cNvPr id="174" name="テキスト ボックス 173">
            <a:extLst>
              <a:ext uri="{FF2B5EF4-FFF2-40B4-BE49-F238E27FC236}">
                <a16:creationId xmlns:a16="http://schemas.microsoft.com/office/drawing/2014/main" id="{4EA980BE-1AEA-5B03-E20C-E1F3C4815E85}"/>
              </a:ext>
            </a:extLst>
          </p:cNvPr>
          <p:cNvSpPr txBox="1"/>
          <p:nvPr/>
        </p:nvSpPr>
        <p:spPr>
          <a:xfrm>
            <a:off x="5747804" y="3340704"/>
            <a:ext cx="566893" cy="369332"/>
          </a:xfrm>
          <a:prstGeom prst="rect">
            <a:avLst/>
          </a:prstGeom>
          <a:noFill/>
        </p:spPr>
        <p:txBody>
          <a:bodyPr wrap="square" rtlCol="0">
            <a:spAutoFit/>
          </a:bodyPr>
          <a:lstStyle/>
          <a:p>
            <a:r>
              <a:rPr lang="en-US" altLang="ja-JP" dirty="0"/>
              <a:t>  </a:t>
            </a:r>
            <a:r>
              <a:rPr kumimoji="1" lang="en-US" altLang="ja-JP" dirty="0"/>
              <a:t>5</a:t>
            </a:r>
            <a:endParaRPr kumimoji="1" lang="ja-JP" altLang="en-US" dirty="0"/>
          </a:p>
        </p:txBody>
      </p:sp>
      <p:sp>
        <p:nvSpPr>
          <p:cNvPr id="175" name="テキスト ボックス 174">
            <a:extLst>
              <a:ext uri="{FF2B5EF4-FFF2-40B4-BE49-F238E27FC236}">
                <a16:creationId xmlns:a16="http://schemas.microsoft.com/office/drawing/2014/main" id="{F8458BC0-BFEF-2B50-C0E5-8D162F7DFD97}"/>
              </a:ext>
            </a:extLst>
          </p:cNvPr>
          <p:cNvSpPr txBox="1"/>
          <p:nvPr/>
        </p:nvSpPr>
        <p:spPr>
          <a:xfrm>
            <a:off x="5746022" y="4093899"/>
            <a:ext cx="576925" cy="369332"/>
          </a:xfrm>
          <a:prstGeom prst="rect">
            <a:avLst/>
          </a:prstGeom>
          <a:noFill/>
        </p:spPr>
        <p:txBody>
          <a:bodyPr wrap="square" rtlCol="0">
            <a:spAutoFit/>
          </a:bodyPr>
          <a:lstStyle/>
          <a:p>
            <a:r>
              <a:rPr lang="en-US" altLang="ja-JP" dirty="0"/>
              <a:t>  4</a:t>
            </a:r>
            <a:endParaRPr kumimoji="1" lang="ja-JP" altLang="en-US" dirty="0"/>
          </a:p>
        </p:txBody>
      </p:sp>
      <p:sp>
        <p:nvSpPr>
          <p:cNvPr id="176" name="テキスト ボックス 175">
            <a:extLst>
              <a:ext uri="{FF2B5EF4-FFF2-40B4-BE49-F238E27FC236}">
                <a16:creationId xmlns:a16="http://schemas.microsoft.com/office/drawing/2014/main" id="{C4F0B4BE-1A6A-BDBB-3DDF-2C3C8B18EDE0}"/>
              </a:ext>
            </a:extLst>
          </p:cNvPr>
          <p:cNvSpPr txBox="1"/>
          <p:nvPr/>
        </p:nvSpPr>
        <p:spPr>
          <a:xfrm>
            <a:off x="5026157" y="1926432"/>
            <a:ext cx="589518" cy="369332"/>
          </a:xfrm>
          <a:prstGeom prst="rect">
            <a:avLst/>
          </a:prstGeom>
          <a:noFill/>
        </p:spPr>
        <p:txBody>
          <a:bodyPr wrap="square" rtlCol="0">
            <a:spAutoFit/>
          </a:bodyPr>
          <a:lstStyle/>
          <a:p>
            <a:r>
              <a:rPr lang="en-US" altLang="ja-JP" dirty="0"/>
              <a:t>255</a:t>
            </a:r>
            <a:endParaRPr kumimoji="1" lang="ja-JP" altLang="en-US" dirty="0"/>
          </a:p>
        </p:txBody>
      </p:sp>
      <p:sp>
        <p:nvSpPr>
          <p:cNvPr id="177" name="テキスト ボックス 176">
            <a:extLst>
              <a:ext uri="{FF2B5EF4-FFF2-40B4-BE49-F238E27FC236}">
                <a16:creationId xmlns:a16="http://schemas.microsoft.com/office/drawing/2014/main" id="{388D2AB4-BB56-462E-64D6-7E076646706C}"/>
              </a:ext>
            </a:extLst>
          </p:cNvPr>
          <p:cNvSpPr txBox="1"/>
          <p:nvPr/>
        </p:nvSpPr>
        <p:spPr>
          <a:xfrm>
            <a:off x="5020735" y="2612233"/>
            <a:ext cx="602317" cy="369332"/>
          </a:xfrm>
          <a:prstGeom prst="rect">
            <a:avLst/>
          </a:prstGeom>
          <a:noFill/>
        </p:spPr>
        <p:txBody>
          <a:bodyPr wrap="square" rtlCol="0">
            <a:spAutoFit/>
          </a:bodyPr>
          <a:lstStyle/>
          <a:p>
            <a:r>
              <a:rPr kumimoji="1" lang="en-US" altLang="ja-JP" dirty="0"/>
              <a:t>255</a:t>
            </a:r>
            <a:endParaRPr kumimoji="1" lang="ja-JP" altLang="en-US" dirty="0"/>
          </a:p>
        </p:txBody>
      </p:sp>
      <p:sp>
        <p:nvSpPr>
          <p:cNvPr id="178" name="テキスト ボックス 177">
            <a:extLst>
              <a:ext uri="{FF2B5EF4-FFF2-40B4-BE49-F238E27FC236}">
                <a16:creationId xmlns:a16="http://schemas.microsoft.com/office/drawing/2014/main" id="{4AD4BF3D-58A3-8213-D41F-EA74B21F629F}"/>
              </a:ext>
            </a:extLst>
          </p:cNvPr>
          <p:cNvSpPr txBox="1"/>
          <p:nvPr/>
        </p:nvSpPr>
        <p:spPr>
          <a:xfrm>
            <a:off x="5043762" y="3340704"/>
            <a:ext cx="566893" cy="369332"/>
          </a:xfrm>
          <a:prstGeom prst="rect">
            <a:avLst/>
          </a:prstGeom>
          <a:noFill/>
        </p:spPr>
        <p:txBody>
          <a:bodyPr wrap="square" rtlCol="0">
            <a:spAutoFit/>
          </a:bodyPr>
          <a:lstStyle/>
          <a:p>
            <a:r>
              <a:rPr lang="en-US" altLang="ja-JP" dirty="0"/>
              <a:t>  6</a:t>
            </a:r>
            <a:endParaRPr kumimoji="1" lang="ja-JP" altLang="en-US" dirty="0"/>
          </a:p>
        </p:txBody>
      </p:sp>
      <p:sp>
        <p:nvSpPr>
          <p:cNvPr id="179" name="テキスト ボックス 178">
            <a:extLst>
              <a:ext uri="{FF2B5EF4-FFF2-40B4-BE49-F238E27FC236}">
                <a16:creationId xmlns:a16="http://schemas.microsoft.com/office/drawing/2014/main" id="{B8319DA9-0B46-EFBE-E67B-2C047C01AB5D}"/>
              </a:ext>
            </a:extLst>
          </p:cNvPr>
          <p:cNvSpPr txBox="1"/>
          <p:nvPr/>
        </p:nvSpPr>
        <p:spPr>
          <a:xfrm>
            <a:off x="5041980" y="4093899"/>
            <a:ext cx="576925" cy="369332"/>
          </a:xfrm>
          <a:prstGeom prst="rect">
            <a:avLst/>
          </a:prstGeom>
          <a:noFill/>
        </p:spPr>
        <p:txBody>
          <a:bodyPr wrap="square" rtlCol="0">
            <a:spAutoFit/>
          </a:bodyPr>
          <a:lstStyle/>
          <a:p>
            <a:r>
              <a:rPr lang="en-US" altLang="ja-JP" dirty="0"/>
              <a:t>  5</a:t>
            </a:r>
            <a:endParaRPr kumimoji="1" lang="ja-JP" altLang="en-US" dirty="0"/>
          </a:p>
        </p:txBody>
      </p:sp>
      <p:sp>
        <p:nvSpPr>
          <p:cNvPr id="180" name="テキスト ボックス 179">
            <a:extLst>
              <a:ext uri="{FF2B5EF4-FFF2-40B4-BE49-F238E27FC236}">
                <a16:creationId xmlns:a16="http://schemas.microsoft.com/office/drawing/2014/main" id="{057B4AC3-D3A5-8163-E326-AF2B0F3D7FAA}"/>
              </a:ext>
            </a:extLst>
          </p:cNvPr>
          <p:cNvSpPr txBox="1"/>
          <p:nvPr/>
        </p:nvSpPr>
        <p:spPr>
          <a:xfrm>
            <a:off x="4302731" y="1934336"/>
            <a:ext cx="589518" cy="369332"/>
          </a:xfrm>
          <a:prstGeom prst="rect">
            <a:avLst/>
          </a:prstGeom>
          <a:noFill/>
        </p:spPr>
        <p:txBody>
          <a:bodyPr wrap="square" rtlCol="0">
            <a:spAutoFit/>
          </a:bodyPr>
          <a:lstStyle/>
          <a:p>
            <a:r>
              <a:rPr lang="en-US" altLang="ja-JP" dirty="0"/>
              <a:t>255</a:t>
            </a:r>
            <a:endParaRPr kumimoji="1" lang="ja-JP" altLang="en-US" dirty="0"/>
          </a:p>
        </p:txBody>
      </p:sp>
      <p:sp>
        <p:nvSpPr>
          <p:cNvPr id="181" name="テキスト ボックス 180">
            <a:extLst>
              <a:ext uri="{FF2B5EF4-FFF2-40B4-BE49-F238E27FC236}">
                <a16:creationId xmlns:a16="http://schemas.microsoft.com/office/drawing/2014/main" id="{F6935080-F03C-0016-6BC6-31238797C19A}"/>
              </a:ext>
            </a:extLst>
          </p:cNvPr>
          <p:cNvSpPr txBox="1"/>
          <p:nvPr/>
        </p:nvSpPr>
        <p:spPr>
          <a:xfrm>
            <a:off x="4297309" y="2620137"/>
            <a:ext cx="602317" cy="369332"/>
          </a:xfrm>
          <a:prstGeom prst="rect">
            <a:avLst/>
          </a:prstGeom>
          <a:noFill/>
        </p:spPr>
        <p:txBody>
          <a:bodyPr wrap="square" rtlCol="0">
            <a:spAutoFit/>
          </a:bodyPr>
          <a:lstStyle/>
          <a:p>
            <a:r>
              <a:rPr kumimoji="1" lang="en-US" altLang="ja-JP" dirty="0"/>
              <a:t>255</a:t>
            </a:r>
            <a:endParaRPr kumimoji="1" lang="ja-JP" altLang="en-US" dirty="0"/>
          </a:p>
        </p:txBody>
      </p:sp>
      <p:sp>
        <p:nvSpPr>
          <p:cNvPr id="182" name="テキスト ボックス 181">
            <a:extLst>
              <a:ext uri="{FF2B5EF4-FFF2-40B4-BE49-F238E27FC236}">
                <a16:creationId xmlns:a16="http://schemas.microsoft.com/office/drawing/2014/main" id="{61BB5523-994F-9E43-247F-7DF88B8952EF}"/>
              </a:ext>
            </a:extLst>
          </p:cNvPr>
          <p:cNvSpPr txBox="1"/>
          <p:nvPr/>
        </p:nvSpPr>
        <p:spPr>
          <a:xfrm>
            <a:off x="4320336" y="3348608"/>
            <a:ext cx="566893" cy="369332"/>
          </a:xfrm>
          <a:prstGeom prst="rect">
            <a:avLst/>
          </a:prstGeom>
          <a:noFill/>
        </p:spPr>
        <p:txBody>
          <a:bodyPr wrap="square" rtlCol="0">
            <a:spAutoFit/>
          </a:bodyPr>
          <a:lstStyle/>
          <a:p>
            <a:r>
              <a:rPr kumimoji="1" lang="en-US" altLang="ja-JP" dirty="0"/>
              <a:t>255</a:t>
            </a:r>
            <a:endParaRPr kumimoji="1" lang="ja-JP" altLang="en-US" dirty="0"/>
          </a:p>
        </p:txBody>
      </p:sp>
      <p:sp>
        <p:nvSpPr>
          <p:cNvPr id="183" name="テキスト ボックス 182">
            <a:extLst>
              <a:ext uri="{FF2B5EF4-FFF2-40B4-BE49-F238E27FC236}">
                <a16:creationId xmlns:a16="http://schemas.microsoft.com/office/drawing/2014/main" id="{197EBA6C-4E92-1185-8D0C-A2DCE7C1419D}"/>
              </a:ext>
            </a:extLst>
          </p:cNvPr>
          <p:cNvSpPr txBox="1"/>
          <p:nvPr/>
        </p:nvSpPr>
        <p:spPr>
          <a:xfrm>
            <a:off x="4318554" y="4101803"/>
            <a:ext cx="576925" cy="369332"/>
          </a:xfrm>
          <a:prstGeom prst="rect">
            <a:avLst/>
          </a:prstGeom>
          <a:noFill/>
        </p:spPr>
        <p:txBody>
          <a:bodyPr wrap="square" rtlCol="0">
            <a:spAutoFit/>
          </a:bodyPr>
          <a:lstStyle/>
          <a:p>
            <a:r>
              <a:rPr kumimoji="1" lang="en-US" altLang="ja-JP" dirty="0"/>
              <a:t>255</a:t>
            </a:r>
            <a:endParaRPr kumimoji="1" lang="ja-JP" altLang="en-US" dirty="0"/>
          </a:p>
        </p:txBody>
      </p:sp>
      <p:cxnSp>
        <p:nvCxnSpPr>
          <p:cNvPr id="184" name="直線コネクタ 183">
            <a:extLst>
              <a:ext uri="{FF2B5EF4-FFF2-40B4-BE49-F238E27FC236}">
                <a16:creationId xmlns:a16="http://schemas.microsoft.com/office/drawing/2014/main" id="{04BAF7E1-C360-B54F-2BE7-9FEC7907172A}"/>
              </a:ext>
            </a:extLst>
          </p:cNvPr>
          <p:cNvCxnSpPr>
            <a:cxnSpLocks/>
          </p:cNvCxnSpPr>
          <p:nvPr/>
        </p:nvCxnSpPr>
        <p:spPr>
          <a:xfrm>
            <a:off x="8111145" y="3172357"/>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8013A84A-8CB7-65FA-8307-AC3F531E0780}"/>
              </a:ext>
            </a:extLst>
          </p:cNvPr>
          <p:cNvCxnSpPr>
            <a:cxnSpLocks/>
          </p:cNvCxnSpPr>
          <p:nvPr/>
        </p:nvCxnSpPr>
        <p:spPr>
          <a:xfrm flipV="1">
            <a:off x="8813878" y="3172357"/>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C363A34E-E77F-F237-A49C-3518E1D60815}"/>
              </a:ext>
            </a:extLst>
          </p:cNvPr>
          <p:cNvCxnSpPr>
            <a:cxnSpLocks/>
          </p:cNvCxnSpPr>
          <p:nvPr/>
        </p:nvCxnSpPr>
        <p:spPr>
          <a:xfrm flipV="1">
            <a:off x="8111145" y="3172357"/>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C61DBFB4-2284-5BF5-ECE5-308347130BC8}"/>
              </a:ext>
            </a:extLst>
          </p:cNvPr>
          <p:cNvCxnSpPr>
            <a:cxnSpLocks/>
          </p:cNvCxnSpPr>
          <p:nvPr/>
        </p:nvCxnSpPr>
        <p:spPr>
          <a:xfrm flipV="1">
            <a:off x="8813878" y="3908956"/>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723C6C00-E7F6-0BED-39DD-E015E8443A63}"/>
              </a:ext>
            </a:extLst>
          </p:cNvPr>
          <p:cNvCxnSpPr>
            <a:cxnSpLocks/>
          </p:cNvCxnSpPr>
          <p:nvPr/>
        </p:nvCxnSpPr>
        <p:spPr>
          <a:xfrm flipV="1">
            <a:off x="8111145" y="3908956"/>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3F2E9AF7-C750-5876-6AF5-89359BC3CCEC}"/>
              </a:ext>
            </a:extLst>
          </p:cNvPr>
          <p:cNvCxnSpPr>
            <a:cxnSpLocks/>
          </p:cNvCxnSpPr>
          <p:nvPr/>
        </p:nvCxnSpPr>
        <p:spPr>
          <a:xfrm>
            <a:off x="8111145" y="390895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37128D58-8354-A8D8-397D-6E0B192B7AC7}"/>
              </a:ext>
            </a:extLst>
          </p:cNvPr>
          <p:cNvCxnSpPr>
            <a:cxnSpLocks/>
          </p:cNvCxnSpPr>
          <p:nvPr/>
        </p:nvCxnSpPr>
        <p:spPr>
          <a:xfrm>
            <a:off x="8111145" y="4637089"/>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91" name="正方形/長方形 190">
            <a:extLst>
              <a:ext uri="{FF2B5EF4-FFF2-40B4-BE49-F238E27FC236}">
                <a16:creationId xmlns:a16="http://schemas.microsoft.com/office/drawing/2014/main" id="{EB5120F0-C7DC-6981-6D27-F70A281D88B8}"/>
              </a:ext>
            </a:extLst>
          </p:cNvPr>
          <p:cNvSpPr/>
          <p:nvPr/>
        </p:nvSpPr>
        <p:spPr>
          <a:xfrm>
            <a:off x="8750382"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正方形/長方形 191">
            <a:extLst>
              <a:ext uri="{FF2B5EF4-FFF2-40B4-BE49-F238E27FC236}">
                <a16:creationId xmlns:a16="http://schemas.microsoft.com/office/drawing/2014/main" id="{E653A4C4-A4C5-D03B-84AC-646FEE8FE0B5}"/>
              </a:ext>
            </a:extLst>
          </p:cNvPr>
          <p:cNvSpPr/>
          <p:nvPr/>
        </p:nvSpPr>
        <p:spPr>
          <a:xfrm>
            <a:off x="8047661"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正方形/長方形 192">
            <a:extLst>
              <a:ext uri="{FF2B5EF4-FFF2-40B4-BE49-F238E27FC236}">
                <a16:creationId xmlns:a16="http://schemas.microsoft.com/office/drawing/2014/main" id="{D69D6F1B-A1AE-1684-E28D-CF981BFA4061}"/>
              </a:ext>
            </a:extLst>
          </p:cNvPr>
          <p:cNvSpPr/>
          <p:nvPr/>
        </p:nvSpPr>
        <p:spPr>
          <a:xfrm>
            <a:off x="8750381"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正方形/長方形 193">
            <a:extLst>
              <a:ext uri="{FF2B5EF4-FFF2-40B4-BE49-F238E27FC236}">
                <a16:creationId xmlns:a16="http://schemas.microsoft.com/office/drawing/2014/main" id="{F1B84CF7-3B16-4775-C518-9AAF685B1632}"/>
              </a:ext>
            </a:extLst>
          </p:cNvPr>
          <p:cNvSpPr/>
          <p:nvPr/>
        </p:nvSpPr>
        <p:spPr>
          <a:xfrm>
            <a:off x="8047660"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正方形/長方形 194">
            <a:extLst>
              <a:ext uri="{FF2B5EF4-FFF2-40B4-BE49-F238E27FC236}">
                <a16:creationId xmlns:a16="http://schemas.microsoft.com/office/drawing/2014/main" id="{DB65F2D0-1FD8-1D6E-1274-5E39A2A34749}"/>
              </a:ext>
            </a:extLst>
          </p:cNvPr>
          <p:cNvSpPr/>
          <p:nvPr/>
        </p:nvSpPr>
        <p:spPr>
          <a:xfrm>
            <a:off x="8750381"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正方形/長方形 195">
            <a:extLst>
              <a:ext uri="{FF2B5EF4-FFF2-40B4-BE49-F238E27FC236}">
                <a16:creationId xmlns:a16="http://schemas.microsoft.com/office/drawing/2014/main" id="{03D8D350-A351-D29A-C4A1-FD98C7F70CD6}"/>
              </a:ext>
            </a:extLst>
          </p:cNvPr>
          <p:cNvSpPr/>
          <p:nvPr/>
        </p:nvSpPr>
        <p:spPr>
          <a:xfrm>
            <a:off x="8047660"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7" name="直線コネクタ 196">
            <a:extLst>
              <a:ext uri="{FF2B5EF4-FFF2-40B4-BE49-F238E27FC236}">
                <a16:creationId xmlns:a16="http://schemas.microsoft.com/office/drawing/2014/main" id="{1C816261-602D-77DC-D9B5-F685FA42E4B2}"/>
              </a:ext>
            </a:extLst>
          </p:cNvPr>
          <p:cNvCxnSpPr>
            <a:cxnSpLocks/>
          </p:cNvCxnSpPr>
          <p:nvPr/>
        </p:nvCxnSpPr>
        <p:spPr>
          <a:xfrm>
            <a:off x="8111145" y="1733023"/>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98" name="直線コネクタ 197">
            <a:extLst>
              <a:ext uri="{FF2B5EF4-FFF2-40B4-BE49-F238E27FC236}">
                <a16:creationId xmlns:a16="http://schemas.microsoft.com/office/drawing/2014/main" id="{2F529A19-E4CF-555E-E13C-9226CB899A6D}"/>
              </a:ext>
            </a:extLst>
          </p:cNvPr>
          <p:cNvCxnSpPr>
            <a:cxnSpLocks/>
          </p:cNvCxnSpPr>
          <p:nvPr/>
        </p:nvCxnSpPr>
        <p:spPr>
          <a:xfrm flipV="1">
            <a:off x="8813878" y="1733023"/>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99" name="直線コネクタ 198">
            <a:extLst>
              <a:ext uri="{FF2B5EF4-FFF2-40B4-BE49-F238E27FC236}">
                <a16:creationId xmlns:a16="http://schemas.microsoft.com/office/drawing/2014/main" id="{B17023BC-A83C-D1A8-50D7-862F073E97C8}"/>
              </a:ext>
            </a:extLst>
          </p:cNvPr>
          <p:cNvCxnSpPr>
            <a:cxnSpLocks/>
          </p:cNvCxnSpPr>
          <p:nvPr/>
        </p:nvCxnSpPr>
        <p:spPr>
          <a:xfrm flipV="1">
            <a:off x="8111145" y="1733023"/>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0" name="直線コネクタ 199">
            <a:extLst>
              <a:ext uri="{FF2B5EF4-FFF2-40B4-BE49-F238E27FC236}">
                <a16:creationId xmlns:a16="http://schemas.microsoft.com/office/drawing/2014/main" id="{E8480385-40B6-DA7A-7573-41AE5E848F44}"/>
              </a:ext>
            </a:extLst>
          </p:cNvPr>
          <p:cNvCxnSpPr>
            <a:cxnSpLocks/>
          </p:cNvCxnSpPr>
          <p:nvPr/>
        </p:nvCxnSpPr>
        <p:spPr>
          <a:xfrm flipV="1">
            <a:off x="8813878" y="2469622"/>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CEAFA8C1-291B-7EC1-F8CF-3DE72446EBD6}"/>
              </a:ext>
            </a:extLst>
          </p:cNvPr>
          <p:cNvCxnSpPr>
            <a:cxnSpLocks/>
          </p:cNvCxnSpPr>
          <p:nvPr/>
        </p:nvCxnSpPr>
        <p:spPr>
          <a:xfrm flipV="1">
            <a:off x="8111145" y="2469622"/>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2" name="直線コネクタ 201">
            <a:extLst>
              <a:ext uri="{FF2B5EF4-FFF2-40B4-BE49-F238E27FC236}">
                <a16:creationId xmlns:a16="http://schemas.microsoft.com/office/drawing/2014/main" id="{FCA842AB-A3A2-696B-6EDA-F262304C4762}"/>
              </a:ext>
            </a:extLst>
          </p:cNvPr>
          <p:cNvCxnSpPr>
            <a:cxnSpLocks/>
          </p:cNvCxnSpPr>
          <p:nvPr/>
        </p:nvCxnSpPr>
        <p:spPr>
          <a:xfrm>
            <a:off x="8111145" y="2469622"/>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203" name="正方形/長方形 202">
            <a:extLst>
              <a:ext uri="{FF2B5EF4-FFF2-40B4-BE49-F238E27FC236}">
                <a16:creationId xmlns:a16="http://schemas.microsoft.com/office/drawing/2014/main" id="{B4156E9F-79B1-001E-9C8A-7760D0F9AFF0}"/>
              </a:ext>
            </a:extLst>
          </p:cNvPr>
          <p:cNvSpPr/>
          <p:nvPr/>
        </p:nvSpPr>
        <p:spPr>
          <a:xfrm>
            <a:off x="8750382"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4" name="正方形/長方形 203">
            <a:extLst>
              <a:ext uri="{FF2B5EF4-FFF2-40B4-BE49-F238E27FC236}">
                <a16:creationId xmlns:a16="http://schemas.microsoft.com/office/drawing/2014/main" id="{255C6232-3F60-F43E-E23C-38969139EBD1}"/>
              </a:ext>
            </a:extLst>
          </p:cNvPr>
          <p:cNvSpPr/>
          <p:nvPr/>
        </p:nvSpPr>
        <p:spPr>
          <a:xfrm>
            <a:off x="8047661"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5" name="正方形/長方形 204">
            <a:extLst>
              <a:ext uri="{FF2B5EF4-FFF2-40B4-BE49-F238E27FC236}">
                <a16:creationId xmlns:a16="http://schemas.microsoft.com/office/drawing/2014/main" id="{31D1066A-587B-E797-3C50-F7487643D5AE}"/>
              </a:ext>
            </a:extLst>
          </p:cNvPr>
          <p:cNvSpPr/>
          <p:nvPr/>
        </p:nvSpPr>
        <p:spPr>
          <a:xfrm>
            <a:off x="8750381"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6" name="正方形/長方形 205">
            <a:extLst>
              <a:ext uri="{FF2B5EF4-FFF2-40B4-BE49-F238E27FC236}">
                <a16:creationId xmlns:a16="http://schemas.microsoft.com/office/drawing/2014/main" id="{68BE08A5-268D-3192-CB72-CED19DB9CFC2}"/>
              </a:ext>
            </a:extLst>
          </p:cNvPr>
          <p:cNvSpPr/>
          <p:nvPr/>
        </p:nvSpPr>
        <p:spPr>
          <a:xfrm>
            <a:off x="8047660"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7" name="直線コネクタ 206">
            <a:extLst>
              <a:ext uri="{FF2B5EF4-FFF2-40B4-BE49-F238E27FC236}">
                <a16:creationId xmlns:a16="http://schemas.microsoft.com/office/drawing/2014/main" id="{0A0B2CC4-578D-0D8F-9CE1-E3B9659A0FC6}"/>
              </a:ext>
            </a:extLst>
          </p:cNvPr>
          <p:cNvCxnSpPr>
            <a:cxnSpLocks/>
          </p:cNvCxnSpPr>
          <p:nvPr/>
        </p:nvCxnSpPr>
        <p:spPr>
          <a:xfrm>
            <a:off x="8835046" y="3172357"/>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08" name="直線コネクタ 207">
            <a:extLst>
              <a:ext uri="{FF2B5EF4-FFF2-40B4-BE49-F238E27FC236}">
                <a16:creationId xmlns:a16="http://schemas.microsoft.com/office/drawing/2014/main" id="{879685DA-9655-80BD-CFD4-720D9648F345}"/>
              </a:ext>
            </a:extLst>
          </p:cNvPr>
          <p:cNvCxnSpPr>
            <a:cxnSpLocks/>
          </p:cNvCxnSpPr>
          <p:nvPr/>
        </p:nvCxnSpPr>
        <p:spPr>
          <a:xfrm flipV="1">
            <a:off x="9537779" y="3172357"/>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1D85EF4F-E354-80EC-B832-01D9F79B136D}"/>
              </a:ext>
            </a:extLst>
          </p:cNvPr>
          <p:cNvCxnSpPr>
            <a:cxnSpLocks/>
          </p:cNvCxnSpPr>
          <p:nvPr/>
        </p:nvCxnSpPr>
        <p:spPr>
          <a:xfrm flipV="1">
            <a:off x="9537779" y="3908956"/>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10" name="直線コネクタ 209">
            <a:extLst>
              <a:ext uri="{FF2B5EF4-FFF2-40B4-BE49-F238E27FC236}">
                <a16:creationId xmlns:a16="http://schemas.microsoft.com/office/drawing/2014/main" id="{BF33DB9A-AE49-B6DA-3E15-2A55A33B3F3D}"/>
              </a:ext>
            </a:extLst>
          </p:cNvPr>
          <p:cNvCxnSpPr>
            <a:cxnSpLocks/>
          </p:cNvCxnSpPr>
          <p:nvPr/>
        </p:nvCxnSpPr>
        <p:spPr>
          <a:xfrm>
            <a:off x="8835046" y="390895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11" name="直線コネクタ 210">
            <a:extLst>
              <a:ext uri="{FF2B5EF4-FFF2-40B4-BE49-F238E27FC236}">
                <a16:creationId xmlns:a16="http://schemas.microsoft.com/office/drawing/2014/main" id="{BAC95807-F504-5F16-8122-C6A06FFB914C}"/>
              </a:ext>
            </a:extLst>
          </p:cNvPr>
          <p:cNvCxnSpPr>
            <a:cxnSpLocks/>
          </p:cNvCxnSpPr>
          <p:nvPr/>
        </p:nvCxnSpPr>
        <p:spPr>
          <a:xfrm>
            <a:off x="8835046" y="4637089"/>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12" name="正方形/長方形 211">
            <a:extLst>
              <a:ext uri="{FF2B5EF4-FFF2-40B4-BE49-F238E27FC236}">
                <a16:creationId xmlns:a16="http://schemas.microsoft.com/office/drawing/2014/main" id="{ADD9987B-0814-C153-D2DC-086E6394D6B3}"/>
              </a:ext>
            </a:extLst>
          </p:cNvPr>
          <p:cNvSpPr/>
          <p:nvPr/>
        </p:nvSpPr>
        <p:spPr>
          <a:xfrm>
            <a:off x="9474283"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3" name="正方形/長方形 212">
            <a:extLst>
              <a:ext uri="{FF2B5EF4-FFF2-40B4-BE49-F238E27FC236}">
                <a16:creationId xmlns:a16="http://schemas.microsoft.com/office/drawing/2014/main" id="{70CDEA25-BDB4-29AD-346A-2DF5A7ECA9AC}"/>
              </a:ext>
            </a:extLst>
          </p:cNvPr>
          <p:cNvSpPr/>
          <p:nvPr/>
        </p:nvSpPr>
        <p:spPr>
          <a:xfrm>
            <a:off x="9474282"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4" name="正方形/長方形 213">
            <a:extLst>
              <a:ext uri="{FF2B5EF4-FFF2-40B4-BE49-F238E27FC236}">
                <a16:creationId xmlns:a16="http://schemas.microsoft.com/office/drawing/2014/main" id="{EA48E08B-A42F-7273-1EE7-1DE63D2A0806}"/>
              </a:ext>
            </a:extLst>
          </p:cNvPr>
          <p:cNvSpPr/>
          <p:nvPr/>
        </p:nvSpPr>
        <p:spPr>
          <a:xfrm>
            <a:off x="9474282"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5" name="直線コネクタ 214">
            <a:extLst>
              <a:ext uri="{FF2B5EF4-FFF2-40B4-BE49-F238E27FC236}">
                <a16:creationId xmlns:a16="http://schemas.microsoft.com/office/drawing/2014/main" id="{85A2F0FC-8960-C182-57A7-11B36CCA99AF}"/>
              </a:ext>
            </a:extLst>
          </p:cNvPr>
          <p:cNvCxnSpPr>
            <a:cxnSpLocks/>
          </p:cNvCxnSpPr>
          <p:nvPr/>
        </p:nvCxnSpPr>
        <p:spPr>
          <a:xfrm>
            <a:off x="8835046" y="1733023"/>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16" name="直線コネクタ 215">
            <a:extLst>
              <a:ext uri="{FF2B5EF4-FFF2-40B4-BE49-F238E27FC236}">
                <a16:creationId xmlns:a16="http://schemas.microsoft.com/office/drawing/2014/main" id="{D6716D5A-2F1B-A669-E510-F6DA14C9AB03}"/>
              </a:ext>
            </a:extLst>
          </p:cNvPr>
          <p:cNvCxnSpPr>
            <a:cxnSpLocks/>
          </p:cNvCxnSpPr>
          <p:nvPr/>
        </p:nvCxnSpPr>
        <p:spPr>
          <a:xfrm flipV="1">
            <a:off x="9537779" y="1733023"/>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17" name="直線コネクタ 216">
            <a:extLst>
              <a:ext uri="{FF2B5EF4-FFF2-40B4-BE49-F238E27FC236}">
                <a16:creationId xmlns:a16="http://schemas.microsoft.com/office/drawing/2014/main" id="{12006F43-9A6A-4735-BB16-EAA37003E9B4}"/>
              </a:ext>
            </a:extLst>
          </p:cNvPr>
          <p:cNvCxnSpPr>
            <a:cxnSpLocks/>
          </p:cNvCxnSpPr>
          <p:nvPr/>
        </p:nvCxnSpPr>
        <p:spPr>
          <a:xfrm flipV="1">
            <a:off x="9537779" y="2469622"/>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08C499FE-93C3-6F57-8C4C-06CBB8E59A4C}"/>
              </a:ext>
            </a:extLst>
          </p:cNvPr>
          <p:cNvCxnSpPr>
            <a:cxnSpLocks/>
          </p:cNvCxnSpPr>
          <p:nvPr/>
        </p:nvCxnSpPr>
        <p:spPr>
          <a:xfrm>
            <a:off x="8835046" y="2469622"/>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19" name="正方形/長方形 218">
            <a:extLst>
              <a:ext uri="{FF2B5EF4-FFF2-40B4-BE49-F238E27FC236}">
                <a16:creationId xmlns:a16="http://schemas.microsoft.com/office/drawing/2014/main" id="{13EB17B6-A16C-0C8B-5EEE-DC5F6A88D6CF}"/>
              </a:ext>
            </a:extLst>
          </p:cNvPr>
          <p:cNvSpPr/>
          <p:nvPr/>
        </p:nvSpPr>
        <p:spPr>
          <a:xfrm>
            <a:off x="9474283"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 name="正方形/長方形 219">
            <a:extLst>
              <a:ext uri="{FF2B5EF4-FFF2-40B4-BE49-F238E27FC236}">
                <a16:creationId xmlns:a16="http://schemas.microsoft.com/office/drawing/2014/main" id="{751CCEBC-FA47-3DC2-3EE8-7826ACA1242B}"/>
              </a:ext>
            </a:extLst>
          </p:cNvPr>
          <p:cNvSpPr/>
          <p:nvPr/>
        </p:nvSpPr>
        <p:spPr>
          <a:xfrm>
            <a:off x="9474282"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1" name="直線コネクタ 220">
            <a:extLst>
              <a:ext uri="{FF2B5EF4-FFF2-40B4-BE49-F238E27FC236}">
                <a16:creationId xmlns:a16="http://schemas.microsoft.com/office/drawing/2014/main" id="{3D50F4D2-D8E8-B410-A565-04E8E516BAC4}"/>
              </a:ext>
            </a:extLst>
          </p:cNvPr>
          <p:cNvCxnSpPr>
            <a:cxnSpLocks/>
          </p:cNvCxnSpPr>
          <p:nvPr/>
        </p:nvCxnSpPr>
        <p:spPr>
          <a:xfrm>
            <a:off x="9550468" y="3172357"/>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22" name="直線コネクタ 221">
            <a:extLst>
              <a:ext uri="{FF2B5EF4-FFF2-40B4-BE49-F238E27FC236}">
                <a16:creationId xmlns:a16="http://schemas.microsoft.com/office/drawing/2014/main" id="{F261F4A3-D99C-B2F8-042C-5E8547C6D318}"/>
              </a:ext>
            </a:extLst>
          </p:cNvPr>
          <p:cNvCxnSpPr>
            <a:cxnSpLocks/>
          </p:cNvCxnSpPr>
          <p:nvPr/>
        </p:nvCxnSpPr>
        <p:spPr>
          <a:xfrm flipV="1">
            <a:off x="10253201" y="3172357"/>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23" name="直線コネクタ 222">
            <a:extLst>
              <a:ext uri="{FF2B5EF4-FFF2-40B4-BE49-F238E27FC236}">
                <a16:creationId xmlns:a16="http://schemas.microsoft.com/office/drawing/2014/main" id="{FE89C8E2-5258-4D4C-1EF4-FBF993CA19FF}"/>
              </a:ext>
            </a:extLst>
          </p:cNvPr>
          <p:cNvCxnSpPr>
            <a:cxnSpLocks/>
          </p:cNvCxnSpPr>
          <p:nvPr/>
        </p:nvCxnSpPr>
        <p:spPr>
          <a:xfrm flipV="1">
            <a:off x="10253201" y="3908956"/>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A87E6E6F-3937-6CD1-C684-3F7FFCB72F5A}"/>
              </a:ext>
            </a:extLst>
          </p:cNvPr>
          <p:cNvCxnSpPr>
            <a:cxnSpLocks/>
          </p:cNvCxnSpPr>
          <p:nvPr/>
        </p:nvCxnSpPr>
        <p:spPr>
          <a:xfrm>
            <a:off x="9550468" y="390895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25" name="直線コネクタ 224">
            <a:extLst>
              <a:ext uri="{FF2B5EF4-FFF2-40B4-BE49-F238E27FC236}">
                <a16:creationId xmlns:a16="http://schemas.microsoft.com/office/drawing/2014/main" id="{ADD88316-5378-A635-242D-8D944987849C}"/>
              </a:ext>
            </a:extLst>
          </p:cNvPr>
          <p:cNvCxnSpPr>
            <a:cxnSpLocks/>
          </p:cNvCxnSpPr>
          <p:nvPr/>
        </p:nvCxnSpPr>
        <p:spPr>
          <a:xfrm>
            <a:off x="9550468" y="4637089"/>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26" name="正方形/長方形 225">
            <a:extLst>
              <a:ext uri="{FF2B5EF4-FFF2-40B4-BE49-F238E27FC236}">
                <a16:creationId xmlns:a16="http://schemas.microsoft.com/office/drawing/2014/main" id="{F8FD8A8B-A8F3-DD26-4643-B69B684995D1}"/>
              </a:ext>
            </a:extLst>
          </p:cNvPr>
          <p:cNvSpPr/>
          <p:nvPr/>
        </p:nvSpPr>
        <p:spPr>
          <a:xfrm>
            <a:off x="10189705"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7" name="正方形/長方形 226">
            <a:extLst>
              <a:ext uri="{FF2B5EF4-FFF2-40B4-BE49-F238E27FC236}">
                <a16:creationId xmlns:a16="http://schemas.microsoft.com/office/drawing/2014/main" id="{3D506817-D771-CCB7-CE3F-50AB4E69BDA0}"/>
              </a:ext>
            </a:extLst>
          </p:cNvPr>
          <p:cNvSpPr/>
          <p:nvPr/>
        </p:nvSpPr>
        <p:spPr>
          <a:xfrm>
            <a:off x="10189704"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8" name="正方形/長方形 227">
            <a:extLst>
              <a:ext uri="{FF2B5EF4-FFF2-40B4-BE49-F238E27FC236}">
                <a16:creationId xmlns:a16="http://schemas.microsoft.com/office/drawing/2014/main" id="{E1B10120-0A16-56CF-F282-C76B8CF8FB8B}"/>
              </a:ext>
            </a:extLst>
          </p:cNvPr>
          <p:cNvSpPr/>
          <p:nvPr/>
        </p:nvSpPr>
        <p:spPr>
          <a:xfrm>
            <a:off x="10189704"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9" name="直線コネクタ 228">
            <a:extLst>
              <a:ext uri="{FF2B5EF4-FFF2-40B4-BE49-F238E27FC236}">
                <a16:creationId xmlns:a16="http://schemas.microsoft.com/office/drawing/2014/main" id="{DE7D6199-221F-3F79-BDAC-836723534151}"/>
              </a:ext>
            </a:extLst>
          </p:cNvPr>
          <p:cNvCxnSpPr>
            <a:cxnSpLocks/>
          </p:cNvCxnSpPr>
          <p:nvPr/>
        </p:nvCxnSpPr>
        <p:spPr>
          <a:xfrm>
            <a:off x="9550468" y="1733023"/>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97D9CE29-077F-9E5E-1738-D3EA11EFD138}"/>
              </a:ext>
            </a:extLst>
          </p:cNvPr>
          <p:cNvCxnSpPr>
            <a:cxnSpLocks/>
          </p:cNvCxnSpPr>
          <p:nvPr/>
        </p:nvCxnSpPr>
        <p:spPr>
          <a:xfrm flipV="1">
            <a:off x="10253201" y="1733023"/>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31" name="直線コネクタ 230">
            <a:extLst>
              <a:ext uri="{FF2B5EF4-FFF2-40B4-BE49-F238E27FC236}">
                <a16:creationId xmlns:a16="http://schemas.microsoft.com/office/drawing/2014/main" id="{F3CE03E9-2E3A-D9A3-38E3-C5AF2BFACC2F}"/>
              </a:ext>
            </a:extLst>
          </p:cNvPr>
          <p:cNvCxnSpPr>
            <a:cxnSpLocks/>
          </p:cNvCxnSpPr>
          <p:nvPr/>
        </p:nvCxnSpPr>
        <p:spPr>
          <a:xfrm flipV="1">
            <a:off x="10253201" y="2469622"/>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32" name="直線コネクタ 231">
            <a:extLst>
              <a:ext uri="{FF2B5EF4-FFF2-40B4-BE49-F238E27FC236}">
                <a16:creationId xmlns:a16="http://schemas.microsoft.com/office/drawing/2014/main" id="{B2E4BCBE-D579-C01E-C707-EEDBEF15E825}"/>
              </a:ext>
            </a:extLst>
          </p:cNvPr>
          <p:cNvCxnSpPr>
            <a:cxnSpLocks/>
          </p:cNvCxnSpPr>
          <p:nvPr/>
        </p:nvCxnSpPr>
        <p:spPr>
          <a:xfrm>
            <a:off x="9550468" y="2469622"/>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33" name="正方形/長方形 232">
            <a:extLst>
              <a:ext uri="{FF2B5EF4-FFF2-40B4-BE49-F238E27FC236}">
                <a16:creationId xmlns:a16="http://schemas.microsoft.com/office/drawing/2014/main" id="{5359DC12-4E75-FF17-5CAB-990B9418C119}"/>
              </a:ext>
            </a:extLst>
          </p:cNvPr>
          <p:cNvSpPr/>
          <p:nvPr/>
        </p:nvSpPr>
        <p:spPr>
          <a:xfrm>
            <a:off x="10189705"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4" name="正方形/長方形 233">
            <a:extLst>
              <a:ext uri="{FF2B5EF4-FFF2-40B4-BE49-F238E27FC236}">
                <a16:creationId xmlns:a16="http://schemas.microsoft.com/office/drawing/2014/main" id="{5C6C903A-645C-1E16-A876-73E92085A927}"/>
              </a:ext>
            </a:extLst>
          </p:cNvPr>
          <p:cNvSpPr/>
          <p:nvPr/>
        </p:nvSpPr>
        <p:spPr>
          <a:xfrm>
            <a:off x="10189704"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5" name="直線コネクタ 234">
            <a:extLst>
              <a:ext uri="{FF2B5EF4-FFF2-40B4-BE49-F238E27FC236}">
                <a16:creationId xmlns:a16="http://schemas.microsoft.com/office/drawing/2014/main" id="{CE52EB4B-3A40-8127-39D0-E1CA7F92DBC0}"/>
              </a:ext>
            </a:extLst>
          </p:cNvPr>
          <p:cNvCxnSpPr>
            <a:cxnSpLocks/>
          </p:cNvCxnSpPr>
          <p:nvPr/>
        </p:nvCxnSpPr>
        <p:spPr>
          <a:xfrm>
            <a:off x="10284947" y="3172357"/>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16598683-EB78-B541-C7F8-C6DD244AF748}"/>
              </a:ext>
            </a:extLst>
          </p:cNvPr>
          <p:cNvCxnSpPr>
            <a:cxnSpLocks/>
          </p:cNvCxnSpPr>
          <p:nvPr/>
        </p:nvCxnSpPr>
        <p:spPr>
          <a:xfrm flipV="1">
            <a:off x="10987680" y="3172357"/>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7" name="直線コネクタ 236">
            <a:extLst>
              <a:ext uri="{FF2B5EF4-FFF2-40B4-BE49-F238E27FC236}">
                <a16:creationId xmlns:a16="http://schemas.microsoft.com/office/drawing/2014/main" id="{930AF55B-ED38-35B4-86D7-3588699741AA}"/>
              </a:ext>
            </a:extLst>
          </p:cNvPr>
          <p:cNvCxnSpPr>
            <a:cxnSpLocks/>
          </p:cNvCxnSpPr>
          <p:nvPr/>
        </p:nvCxnSpPr>
        <p:spPr>
          <a:xfrm flipV="1">
            <a:off x="10987680" y="3908956"/>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8" name="直線コネクタ 237">
            <a:extLst>
              <a:ext uri="{FF2B5EF4-FFF2-40B4-BE49-F238E27FC236}">
                <a16:creationId xmlns:a16="http://schemas.microsoft.com/office/drawing/2014/main" id="{D8BBE322-DC42-AFF4-F6CD-C6069F1B39D1}"/>
              </a:ext>
            </a:extLst>
          </p:cNvPr>
          <p:cNvCxnSpPr>
            <a:cxnSpLocks/>
          </p:cNvCxnSpPr>
          <p:nvPr/>
        </p:nvCxnSpPr>
        <p:spPr>
          <a:xfrm>
            <a:off x="10284947" y="390895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893F57C7-0755-6B94-82DA-50A62D4D3CBB}"/>
              </a:ext>
            </a:extLst>
          </p:cNvPr>
          <p:cNvCxnSpPr>
            <a:cxnSpLocks/>
          </p:cNvCxnSpPr>
          <p:nvPr/>
        </p:nvCxnSpPr>
        <p:spPr>
          <a:xfrm>
            <a:off x="10284947" y="4637089"/>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40" name="正方形/長方形 239">
            <a:extLst>
              <a:ext uri="{FF2B5EF4-FFF2-40B4-BE49-F238E27FC236}">
                <a16:creationId xmlns:a16="http://schemas.microsoft.com/office/drawing/2014/main" id="{CD3B51A9-F27A-6B53-E77F-B4160F66EE59}"/>
              </a:ext>
            </a:extLst>
          </p:cNvPr>
          <p:cNvSpPr/>
          <p:nvPr/>
        </p:nvSpPr>
        <p:spPr>
          <a:xfrm>
            <a:off x="10924184"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1" name="正方形/長方形 240">
            <a:extLst>
              <a:ext uri="{FF2B5EF4-FFF2-40B4-BE49-F238E27FC236}">
                <a16:creationId xmlns:a16="http://schemas.microsoft.com/office/drawing/2014/main" id="{14620FE1-70AF-4905-4CB1-0FB371058AF6}"/>
              </a:ext>
            </a:extLst>
          </p:cNvPr>
          <p:cNvSpPr/>
          <p:nvPr/>
        </p:nvSpPr>
        <p:spPr>
          <a:xfrm>
            <a:off x="10924183"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2" name="正方形/長方形 241">
            <a:extLst>
              <a:ext uri="{FF2B5EF4-FFF2-40B4-BE49-F238E27FC236}">
                <a16:creationId xmlns:a16="http://schemas.microsoft.com/office/drawing/2014/main" id="{EC753DA7-6C76-5133-C9FD-34B8845100FD}"/>
              </a:ext>
            </a:extLst>
          </p:cNvPr>
          <p:cNvSpPr/>
          <p:nvPr/>
        </p:nvSpPr>
        <p:spPr>
          <a:xfrm>
            <a:off x="10924183"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3" name="直線コネクタ 242">
            <a:extLst>
              <a:ext uri="{FF2B5EF4-FFF2-40B4-BE49-F238E27FC236}">
                <a16:creationId xmlns:a16="http://schemas.microsoft.com/office/drawing/2014/main" id="{89425702-470D-5A56-1067-C32F1162209B}"/>
              </a:ext>
            </a:extLst>
          </p:cNvPr>
          <p:cNvCxnSpPr>
            <a:cxnSpLocks/>
          </p:cNvCxnSpPr>
          <p:nvPr/>
        </p:nvCxnSpPr>
        <p:spPr>
          <a:xfrm>
            <a:off x="10284947" y="1733023"/>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4" name="直線コネクタ 243">
            <a:extLst>
              <a:ext uri="{FF2B5EF4-FFF2-40B4-BE49-F238E27FC236}">
                <a16:creationId xmlns:a16="http://schemas.microsoft.com/office/drawing/2014/main" id="{34FBD081-080B-FB3B-7BFF-39A6D0BB6DF0}"/>
              </a:ext>
            </a:extLst>
          </p:cNvPr>
          <p:cNvCxnSpPr>
            <a:cxnSpLocks/>
          </p:cNvCxnSpPr>
          <p:nvPr/>
        </p:nvCxnSpPr>
        <p:spPr>
          <a:xfrm flipV="1">
            <a:off x="10987680" y="1733023"/>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45" name="直線コネクタ 244">
            <a:extLst>
              <a:ext uri="{FF2B5EF4-FFF2-40B4-BE49-F238E27FC236}">
                <a16:creationId xmlns:a16="http://schemas.microsoft.com/office/drawing/2014/main" id="{9247041A-B396-1E62-FD4F-1ACC18CAB78D}"/>
              </a:ext>
            </a:extLst>
          </p:cNvPr>
          <p:cNvCxnSpPr>
            <a:cxnSpLocks/>
          </p:cNvCxnSpPr>
          <p:nvPr/>
        </p:nvCxnSpPr>
        <p:spPr>
          <a:xfrm flipV="1">
            <a:off x="10987680" y="2469622"/>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6" name="直線コネクタ 245">
            <a:extLst>
              <a:ext uri="{FF2B5EF4-FFF2-40B4-BE49-F238E27FC236}">
                <a16:creationId xmlns:a16="http://schemas.microsoft.com/office/drawing/2014/main" id="{608A1987-11D4-7887-B311-4307F6E0344E}"/>
              </a:ext>
            </a:extLst>
          </p:cNvPr>
          <p:cNvCxnSpPr>
            <a:cxnSpLocks/>
          </p:cNvCxnSpPr>
          <p:nvPr/>
        </p:nvCxnSpPr>
        <p:spPr>
          <a:xfrm>
            <a:off x="10284947" y="2469622"/>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47" name="正方形/長方形 246">
            <a:extLst>
              <a:ext uri="{FF2B5EF4-FFF2-40B4-BE49-F238E27FC236}">
                <a16:creationId xmlns:a16="http://schemas.microsoft.com/office/drawing/2014/main" id="{A81E5148-1B26-8C5E-1800-3DE019C36E83}"/>
              </a:ext>
            </a:extLst>
          </p:cNvPr>
          <p:cNvSpPr/>
          <p:nvPr/>
        </p:nvSpPr>
        <p:spPr>
          <a:xfrm>
            <a:off x="10924184"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8" name="正方形/長方形 247">
            <a:extLst>
              <a:ext uri="{FF2B5EF4-FFF2-40B4-BE49-F238E27FC236}">
                <a16:creationId xmlns:a16="http://schemas.microsoft.com/office/drawing/2014/main" id="{09D5956A-D44B-E0DF-4DBD-3670960A1FB1}"/>
              </a:ext>
            </a:extLst>
          </p:cNvPr>
          <p:cNvSpPr/>
          <p:nvPr/>
        </p:nvSpPr>
        <p:spPr>
          <a:xfrm>
            <a:off x="10924183"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9" name="テキスト ボックス 248">
            <a:extLst>
              <a:ext uri="{FF2B5EF4-FFF2-40B4-BE49-F238E27FC236}">
                <a16:creationId xmlns:a16="http://schemas.microsoft.com/office/drawing/2014/main" id="{18B4E23E-4D3A-FE4D-C4B5-911564755940}"/>
              </a:ext>
            </a:extLst>
          </p:cNvPr>
          <p:cNvSpPr txBox="1"/>
          <p:nvPr/>
        </p:nvSpPr>
        <p:spPr>
          <a:xfrm>
            <a:off x="10358959" y="1922572"/>
            <a:ext cx="586460" cy="369332"/>
          </a:xfrm>
          <a:prstGeom prst="rect">
            <a:avLst/>
          </a:prstGeom>
          <a:noFill/>
        </p:spPr>
        <p:txBody>
          <a:bodyPr wrap="square" rtlCol="0">
            <a:spAutoFit/>
          </a:bodyPr>
          <a:lstStyle/>
          <a:p>
            <a:r>
              <a:rPr kumimoji="1" lang="en-US" altLang="ja-JP" dirty="0"/>
              <a:t>  0</a:t>
            </a:r>
            <a:endParaRPr kumimoji="1" lang="ja-JP" altLang="en-US" dirty="0"/>
          </a:p>
        </p:txBody>
      </p:sp>
      <p:sp>
        <p:nvSpPr>
          <p:cNvPr id="250" name="テキスト ボックス 249">
            <a:extLst>
              <a:ext uri="{FF2B5EF4-FFF2-40B4-BE49-F238E27FC236}">
                <a16:creationId xmlns:a16="http://schemas.microsoft.com/office/drawing/2014/main" id="{841A65A1-E029-3A1D-6094-3F70EF1A8B44}"/>
              </a:ext>
            </a:extLst>
          </p:cNvPr>
          <p:cNvSpPr txBox="1"/>
          <p:nvPr/>
        </p:nvSpPr>
        <p:spPr>
          <a:xfrm>
            <a:off x="10324216" y="2627857"/>
            <a:ext cx="602317" cy="369332"/>
          </a:xfrm>
          <a:prstGeom prst="rect">
            <a:avLst/>
          </a:prstGeom>
          <a:noFill/>
        </p:spPr>
        <p:txBody>
          <a:bodyPr wrap="square" rtlCol="0">
            <a:spAutoFit/>
          </a:bodyPr>
          <a:lstStyle/>
          <a:p>
            <a:r>
              <a:rPr kumimoji="1" lang="en-US" altLang="ja-JP" dirty="0"/>
              <a:t>  1</a:t>
            </a:r>
            <a:endParaRPr kumimoji="1" lang="ja-JP" altLang="en-US" dirty="0"/>
          </a:p>
        </p:txBody>
      </p:sp>
      <p:sp>
        <p:nvSpPr>
          <p:cNvPr id="251" name="テキスト ボックス 250">
            <a:extLst>
              <a:ext uri="{FF2B5EF4-FFF2-40B4-BE49-F238E27FC236}">
                <a16:creationId xmlns:a16="http://schemas.microsoft.com/office/drawing/2014/main" id="{3E79AA46-5836-C24F-2145-0F1E448454A4}"/>
              </a:ext>
            </a:extLst>
          </p:cNvPr>
          <p:cNvSpPr txBox="1"/>
          <p:nvPr/>
        </p:nvSpPr>
        <p:spPr>
          <a:xfrm>
            <a:off x="10347243" y="3356328"/>
            <a:ext cx="566893" cy="369332"/>
          </a:xfrm>
          <a:prstGeom prst="rect">
            <a:avLst/>
          </a:prstGeom>
          <a:noFill/>
        </p:spPr>
        <p:txBody>
          <a:bodyPr wrap="square" rtlCol="0">
            <a:spAutoFit/>
          </a:bodyPr>
          <a:lstStyle/>
          <a:p>
            <a:r>
              <a:rPr lang="en-US" altLang="ja-JP" dirty="0"/>
              <a:t>  2</a:t>
            </a:r>
            <a:endParaRPr kumimoji="1" lang="ja-JP" altLang="en-US" dirty="0"/>
          </a:p>
        </p:txBody>
      </p:sp>
      <p:sp>
        <p:nvSpPr>
          <p:cNvPr id="252" name="テキスト ボックス 251">
            <a:extLst>
              <a:ext uri="{FF2B5EF4-FFF2-40B4-BE49-F238E27FC236}">
                <a16:creationId xmlns:a16="http://schemas.microsoft.com/office/drawing/2014/main" id="{6380497A-6BCA-15D5-25F2-1DEEEBAB964C}"/>
              </a:ext>
            </a:extLst>
          </p:cNvPr>
          <p:cNvSpPr txBox="1"/>
          <p:nvPr/>
        </p:nvSpPr>
        <p:spPr>
          <a:xfrm>
            <a:off x="10345461" y="4109523"/>
            <a:ext cx="576925" cy="369332"/>
          </a:xfrm>
          <a:prstGeom prst="rect">
            <a:avLst/>
          </a:prstGeom>
          <a:noFill/>
        </p:spPr>
        <p:txBody>
          <a:bodyPr wrap="square" rtlCol="0">
            <a:spAutoFit/>
          </a:bodyPr>
          <a:lstStyle/>
          <a:p>
            <a:r>
              <a:rPr lang="en-US" altLang="ja-JP" dirty="0"/>
              <a:t>  3</a:t>
            </a:r>
            <a:endParaRPr kumimoji="1" lang="ja-JP" altLang="en-US" dirty="0"/>
          </a:p>
        </p:txBody>
      </p:sp>
      <p:sp>
        <p:nvSpPr>
          <p:cNvPr id="254" name="テキスト ボックス 253">
            <a:extLst>
              <a:ext uri="{FF2B5EF4-FFF2-40B4-BE49-F238E27FC236}">
                <a16:creationId xmlns:a16="http://schemas.microsoft.com/office/drawing/2014/main" id="{DB269031-B3B4-6DD4-A904-403491422921}"/>
              </a:ext>
            </a:extLst>
          </p:cNvPr>
          <p:cNvSpPr txBox="1"/>
          <p:nvPr/>
        </p:nvSpPr>
        <p:spPr>
          <a:xfrm>
            <a:off x="9606696" y="1926432"/>
            <a:ext cx="589518" cy="369332"/>
          </a:xfrm>
          <a:prstGeom prst="rect">
            <a:avLst/>
          </a:prstGeom>
          <a:noFill/>
        </p:spPr>
        <p:txBody>
          <a:bodyPr wrap="square" rtlCol="0">
            <a:spAutoFit/>
          </a:bodyPr>
          <a:lstStyle/>
          <a:p>
            <a:r>
              <a:rPr kumimoji="1" lang="en-US" altLang="ja-JP" dirty="0"/>
              <a:t>  7</a:t>
            </a:r>
            <a:endParaRPr kumimoji="1" lang="ja-JP" altLang="en-US" dirty="0"/>
          </a:p>
        </p:txBody>
      </p:sp>
      <p:sp>
        <p:nvSpPr>
          <p:cNvPr id="255" name="テキスト ボックス 254">
            <a:extLst>
              <a:ext uri="{FF2B5EF4-FFF2-40B4-BE49-F238E27FC236}">
                <a16:creationId xmlns:a16="http://schemas.microsoft.com/office/drawing/2014/main" id="{AC61BE10-798F-F2DF-E109-8BD19F649F82}"/>
              </a:ext>
            </a:extLst>
          </p:cNvPr>
          <p:cNvSpPr txBox="1"/>
          <p:nvPr/>
        </p:nvSpPr>
        <p:spPr>
          <a:xfrm>
            <a:off x="9601274" y="2612233"/>
            <a:ext cx="602317" cy="369332"/>
          </a:xfrm>
          <a:prstGeom prst="rect">
            <a:avLst/>
          </a:prstGeom>
          <a:noFill/>
        </p:spPr>
        <p:txBody>
          <a:bodyPr wrap="square" rtlCol="0">
            <a:spAutoFit/>
          </a:bodyPr>
          <a:lstStyle/>
          <a:p>
            <a:r>
              <a:rPr lang="en-US" altLang="ja-JP" dirty="0"/>
              <a:t>  6</a:t>
            </a:r>
            <a:endParaRPr kumimoji="1" lang="ja-JP" altLang="en-US" dirty="0"/>
          </a:p>
        </p:txBody>
      </p:sp>
      <p:sp>
        <p:nvSpPr>
          <p:cNvPr id="256" name="テキスト ボックス 255">
            <a:extLst>
              <a:ext uri="{FF2B5EF4-FFF2-40B4-BE49-F238E27FC236}">
                <a16:creationId xmlns:a16="http://schemas.microsoft.com/office/drawing/2014/main" id="{A1B6B36F-77F3-F3D6-4E9A-DC11857F95CD}"/>
              </a:ext>
            </a:extLst>
          </p:cNvPr>
          <p:cNvSpPr txBox="1"/>
          <p:nvPr/>
        </p:nvSpPr>
        <p:spPr>
          <a:xfrm>
            <a:off x="9624301" y="3340704"/>
            <a:ext cx="566893" cy="369332"/>
          </a:xfrm>
          <a:prstGeom prst="rect">
            <a:avLst/>
          </a:prstGeom>
          <a:noFill/>
        </p:spPr>
        <p:txBody>
          <a:bodyPr wrap="square" rtlCol="0">
            <a:spAutoFit/>
          </a:bodyPr>
          <a:lstStyle/>
          <a:p>
            <a:r>
              <a:rPr lang="en-US" altLang="ja-JP" dirty="0"/>
              <a:t>  5</a:t>
            </a:r>
            <a:endParaRPr kumimoji="1" lang="ja-JP" altLang="en-US" dirty="0"/>
          </a:p>
        </p:txBody>
      </p:sp>
      <p:sp>
        <p:nvSpPr>
          <p:cNvPr id="257" name="テキスト ボックス 256">
            <a:extLst>
              <a:ext uri="{FF2B5EF4-FFF2-40B4-BE49-F238E27FC236}">
                <a16:creationId xmlns:a16="http://schemas.microsoft.com/office/drawing/2014/main" id="{232F7D5A-EA93-C348-8857-019BCBD66BBB}"/>
              </a:ext>
            </a:extLst>
          </p:cNvPr>
          <p:cNvSpPr txBox="1"/>
          <p:nvPr/>
        </p:nvSpPr>
        <p:spPr>
          <a:xfrm>
            <a:off x="9622519" y="4093899"/>
            <a:ext cx="576925" cy="369332"/>
          </a:xfrm>
          <a:prstGeom prst="rect">
            <a:avLst/>
          </a:prstGeom>
          <a:noFill/>
        </p:spPr>
        <p:txBody>
          <a:bodyPr wrap="square" rtlCol="0">
            <a:spAutoFit/>
          </a:bodyPr>
          <a:lstStyle/>
          <a:p>
            <a:r>
              <a:rPr lang="en-US" altLang="ja-JP" dirty="0"/>
              <a:t>  4</a:t>
            </a:r>
            <a:endParaRPr kumimoji="1" lang="ja-JP" altLang="en-US" dirty="0"/>
          </a:p>
        </p:txBody>
      </p:sp>
      <p:sp>
        <p:nvSpPr>
          <p:cNvPr id="258" name="テキスト ボックス 257">
            <a:extLst>
              <a:ext uri="{FF2B5EF4-FFF2-40B4-BE49-F238E27FC236}">
                <a16:creationId xmlns:a16="http://schemas.microsoft.com/office/drawing/2014/main" id="{9E8E2DA2-9F66-3ECF-5FE2-ACC84AB5C2D1}"/>
              </a:ext>
            </a:extLst>
          </p:cNvPr>
          <p:cNvSpPr txBox="1"/>
          <p:nvPr/>
        </p:nvSpPr>
        <p:spPr>
          <a:xfrm>
            <a:off x="8902654" y="1926432"/>
            <a:ext cx="589518" cy="369332"/>
          </a:xfrm>
          <a:prstGeom prst="rect">
            <a:avLst/>
          </a:prstGeom>
          <a:noFill/>
        </p:spPr>
        <p:txBody>
          <a:bodyPr wrap="square" rtlCol="0">
            <a:spAutoFit/>
          </a:bodyPr>
          <a:lstStyle/>
          <a:p>
            <a:r>
              <a:rPr lang="en-US" altLang="ja-JP" dirty="0"/>
              <a:t>255</a:t>
            </a:r>
            <a:endParaRPr kumimoji="1" lang="ja-JP" altLang="en-US" dirty="0"/>
          </a:p>
        </p:txBody>
      </p:sp>
      <p:sp>
        <p:nvSpPr>
          <p:cNvPr id="259" name="テキスト ボックス 258">
            <a:extLst>
              <a:ext uri="{FF2B5EF4-FFF2-40B4-BE49-F238E27FC236}">
                <a16:creationId xmlns:a16="http://schemas.microsoft.com/office/drawing/2014/main" id="{B462E863-5185-997B-6145-EF8CE1F065F8}"/>
              </a:ext>
            </a:extLst>
          </p:cNvPr>
          <p:cNvSpPr txBox="1"/>
          <p:nvPr/>
        </p:nvSpPr>
        <p:spPr>
          <a:xfrm>
            <a:off x="8897232" y="2612233"/>
            <a:ext cx="602317" cy="369332"/>
          </a:xfrm>
          <a:prstGeom prst="rect">
            <a:avLst/>
          </a:prstGeom>
          <a:noFill/>
        </p:spPr>
        <p:txBody>
          <a:bodyPr wrap="square" rtlCol="0">
            <a:spAutoFit/>
          </a:bodyPr>
          <a:lstStyle/>
          <a:p>
            <a:r>
              <a:rPr lang="en-US" altLang="ja-JP" dirty="0"/>
              <a:t>  7</a:t>
            </a:r>
            <a:endParaRPr kumimoji="1" lang="ja-JP" altLang="en-US" dirty="0"/>
          </a:p>
        </p:txBody>
      </p:sp>
      <p:sp>
        <p:nvSpPr>
          <p:cNvPr id="260" name="テキスト ボックス 259">
            <a:extLst>
              <a:ext uri="{FF2B5EF4-FFF2-40B4-BE49-F238E27FC236}">
                <a16:creationId xmlns:a16="http://schemas.microsoft.com/office/drawing/2014/main" id="{95D914D4-ECD4-DB24-4138-1D5C2479BAC8}"/>
              </a:ext>
            </a:extLst>
          </p:cNvPr>
          <p:cNvSpPr txBox="1"/>
          <p:nvPr/>
        </p:nvSpPr>
        <p:spPr>
          <a:xfrm>
            <a:off x="8920259" y="3340704"/>
            <a:ext cx="566893" cy="369332"/>
          </a:xfrm>
          <a:prstGeom prst="rect">
            <a:avLst/>
          </a:prstGeom>
          <a:noFill/>
        </p:spPr>
        <p:txBody>
          <a:bodyPr wrap="square" rtlCol="0">
            <a:spAutoFit/>
          </a:bodyPr>
          <a:lstStyle/>
          <a:p>
            <a:r>
              <a:rPr lang="en-US" altLang="ja-JP" dirty="0"/>
              <a:t>  6</a:t>
            </a:r>
            <a:endParaRPr kumimoji="1" lang="ja-JP" altLang="en-US" dirty="0"/>
          </a:p>
        </p:txBody>
      </p:sp>
      <p:sp>
        <p:nvSpPr>
          <p:cNvPr id="261" name="テキスト ボックス 260">
            <a:extLst>
              <a:ext uri="{FF2B5EF4-FFF2-40B4-BE49-F238E27FC236}">
                <a16:creationId xmlns:a16="http://schemas.microsoft.com/office/drawing/2014/main" id="{F8EC1D80-DE9B-553C-0C90-B215377A8A06}"/>
              </a:ext>
            </a:extLst>
          </p:cNvPr>
          <p:cNvSpPr txBox="1"/>
          <p:nvPr/>
        </p:nvSpPr>
        <p:spPr>
          <a:xfrm>
            <a:off x="8918477" y="4093899"/>
            <a:ext cx="576925" cy="369332"/>
          </a:xfrm>
          <a:prstGeom prst="rect">
            <a:avLst/>
          </a:prstGeom>
          <a:noFill/>
        </p:spPr>
        <p:txBody>
          <a:bodyPr wrap="square" rtlCol="0">
            <a:spAutoFit/>
          </a:bodyPr>
          <a:lstStyle/>
          <a:p>
            <a:r>
              <a:rPr lang="en-US" altLang="ja-JP" dirty="0"/>
              <a:t>  5</a:t>
            </a:r>
            <a:endParaRPr kumimoji="1" lang="ja-JP" altLang="en-US" dirty="0"/>
          </a:p>
        </p:txBody>
      </p:sp>
      <p:sp>
        <p:nvSpPr>
          <p:cNvPr id="262" name="テキスト ボックス 261">
            <a:extLst>
              <a:ext uri="{FF2B5EF4-FFF2-40B4-BE49-F238E27FC236}">
                <a16:creationId xmlns:a16="http://schemas.microsoft.com/office/drawing/2014/main" id="{42BCC7C1-4B3F-BE7E-711C-9C34CBE1AA8E}"/>
              </a:ext>
            </a:extLst>
          </p:cNvPr>
          <p:cNvSpPr txBox="1"/>
          <p:nvPr/>
        </p:nvSpPr>
        <p:spPr>
          <a:xfrm>
            <a:off x="8179228" y="1934336"/>
            <a:ext cx="589518" cy="369332"/>
          </a:xfrm>
          <a:prstGeom prst="rect">
            <a:avLst/>
          </a:prstGeom>
          <a:noFill/>
        </p:spPr>
        <p:txBody>
          <a:bodyPr wrap="square" rtlCol="0">
            <a:spAutoFit/>
          </a:bodyPr>
          <a:lstStyle/>
          <a:p>
            <a:r>
              <a:rPr lang="en-US" altLang="ja-JP" dirty="0"/>
              <a:t>255</a:t>
            </a:r>
            <a:endParaRPr kumimoji="1" lang="ja-JP" altLang="en-US" dirty="0"/>
          </a:p>
        </p:txBody>
      </p:sp>
      <p:sp>
        <p:nvSpPr>
          <p:cNvPr id="263" name="テキスト ボックス 262">
            <a:extLst>
              <a:ext uri="{FF2B5EF4-FFF2-40B4-BE49-F238E27FC236}">
                <a16:creationId xmlns:a16="http://schemas.microsoft.com/office/drawing/2014/main" id="{B9EA58EE-5C6A-34DA-6E39-759926B7A5DC}"/>
              </a:ext>
            </a:extLst>
          </p:cNvPr>
          <p:cNvSpPr txBox="1"/>
          <p:nvPr/>
        </p:nvSpPr>
        <p:spPr>
          <a:xfrm>
            <a:off x="8173806" y="2620137"/>
            <a:ext cx="602317" cy="369332"/>
          </a:xfrm>
          <a:prstGeom prst="rect">
            <a:avLst/>
          </a:prstGeom>
          <a:noFill/>
        </p:spPr>
        <p:txBody>
          <a:bodyPr wrap="square" rtlCol="0">
            <a:spAutoFit/>
          </a:bodyPr>
          <a:lstStyle/>
          <a:p>
            <a:r>
              <a:rPr kumimoji="1" lang="en-US" altLang="ja-JP" dirty="0"/>
              <a:t>255</a:t>
            </a:r>
            <a:endParaRPr kumimoji="1" lang="ja-JP" altLang="en-US" dirty="0"/>
          </a:p>
        </p:txBody>
      </p:sp>
      <p:sp>
        <p:nvSpPr>
          <p:cNvPr id="264" name="テキスト ボックス 263">
            <a:extLst>
              <a:ext uri="{FF2B5EF4-FFF2-40B4-BE49-F238E27FC236}">
                <a16:creationId xmlns:a16="http://schemas.microsoft.com/office/drawing/2014/main" id="{A3AC01FE-CC0C-25DA-4470-8BE85846DC1C}"/>
              </a:ext>
            </a:extLst>
          </p:cNvPr>
          <p:cNvSpPr txBox="1"/>
          <p:nvPr/>
        </p:nvSpPr>
        <p:spPr>
          <a:xfrm>
            <a:off x="8196833" y="3348608"/>
            <a:ext cx="566893" cy="369332"/>
          </a:xfrm>
          <a:prstGeom prst="rect">
            <a:avLst/>
          </a:prstGeom>
          <a:noFill/>
        </p:spPr>
        <p:txBody>
          <a:bodyPr wrap="square" rtlCol="0">
            <a:spAutoFit/>
          </a:bodyPr>
          <a:lstStyle/>
          <a:p>
            <a:r>
              <a:rPr lang="en-US" altLang="ja-JP" dirty="0"/>
              <a:t>  7</a:t>
            </a:r>
            <a:endParaRPr kumimoji="1" lang="ja-JP" altLang="en-US" dirty="0"/>
          </a:p>
        </p:txBody>
      </p:sp>
      <p:sp>
        <p:nvSpPr>
          <p:cNvPr id="265" name="テキスト ボックス 264">
            <a:extLst>
              <a:ext uri="{FF2B5EF4-FFF2-40B4-BE49-F238E27FC236}">
                <a16:creationId xmlns:a16="http://schemas.microsoft.com/office/drawing/2014/main" id="{75B94271-6F56-D206-CAD4-378693546796}"/>
              </a:ext>
            </a:extLst>
          </p:cNvPr>
          <p:cNvSpPr txBox="1"/>
          <p:nvPr/>
        </p:nvSpPr>
        <p:spPr>
          <a:xfrm>
            <a:off x="8195051" y="4101803"/>
            <a:ext cx="576925" cy="369332"/>
          </a:xfrm>
          <a:prstGeom prst="rect">
            <a:avLst/>
          </a:prstGeom>
          <a:noFill/>
        </p:spPr>
        <p:txBody>
          <a:bodyPr wrap="square" rtlCol="0">
            <a:spAutoFit/>
          </a:bodyPr>
          <a:lstStyle/>
          <a:p>
            <a:r>
              <a:rPr kumimoji="1" lang="en-US" altLang="ja-JP" dirty="0"/>
              <a:t>255</a:t>
            </a:r>
            <a:endParaRPr kumimoji="1" lang="ja-JP" altLang="en-US" dirty="0"/>
          </a:p>
        </p:txBody>
      </p:sp>
      <p:sp>
        <p:nvSpPr>
          <p:cNvPr id="266" name="テキスト ボックス 265">
            <a:extLst>
              <a:ext uri="{FF2B5EF4-FFF2-40B4-BE49-F238E27FC236}">
                <a16:creationId xmlns:a16="http://schemas.microsoft.com/office/drawing/2014/main" id="{E4071919-A0FE-484B-89B4-E7CEE5AFA1D5}"/>
              </a:ext>
            </a:extLst>
          </p:cNvPr>
          <p:cNvSpPr txBox="1"/>
          <p:nvPr/>
        </p:nvSpPr>
        <p:spPr>
          <a:xfrm>
            <a:off x="297432" y="5272089"/>
            <a:ext cx="2659777" cy="1200329"/>
          </a:xfrm>
          <a:prstGeom prst="rect">
            <a:avLst/>
          </a:prstGeom>
          <a:noFill/>
        </p:spPr>
        <p:txBody>
          <a:bodyPr wrap="square">
            <a:spAutoFit/>
          </a:bodyPr>
          <a:lstStyle/>
          <a:p>
            <a:r>
              <a:rPr kumimoji="1" lang="ja-JP" altLang="en-US" dirty="0"/>
              <a:t>歩数が</a:t>
            </a:r>
            <a:r>
              <a:rPr lang="en-US" altLang="ja-JP" dirty="0"/>
              <a:t>4</a:t>
            </a:r>
            <a:r>
              <a:rPr kumimoji="1" lang="ja-JP" altLang="en-US" dirty="0"/>
              <a:t>の隣接しているところで壁がなく歩数が</a:t>
            </a:r>
            <a:r>
              <a:rPr kumimoji="1" lang="en-US" altLang="ja-JP" dirty="0"/>
              <a:t>255</a:t>
            </a:r>
            <a:r>
              <a:rPr kumimoji="1" lang="ja-JP" altLang="en-US" dirty="0"/>
              <a:t>のマスの歩数を</a:t>
            </a:r>
            <a:r>
              <a:rPr kumimoji="1" lang="en-US" altLang="ja-JP" dirty="0"/>
              <a:t>5</a:t>
            </a:r>
            <a:r>
              <a:rPr kumimoji="1" lang="ja-JP" altLang="en-US" dirty="0"/>
              <a:t>にする。</a:t>
            </a:r>
            <a:endParaRPr lang="en-US" altLang="ja-JP" dirty="0"/>
          </a:p>
        </p:txBody>
      </p:sp>
      <p:sp>
        <p:nvSpPr>
          <p:cNvPr id="267" name="テキスト ボックス 266">
            <a:extLst>
              <a:ext uri="{FF2B5EF4-FFF2-40B4-BE49-F238E27FC236}">
                <a16:creationId xmlns:a16="http://schemas.microsoft.com/office/drawing/2014/main" id="{E31DEC85-1025-C9DA-8FEE-58D2194964AB}"/>
              </a:ext>
            </a:extLst>
          </p:cNvPr>
          <p:cNvSpPr txBox="1"/>
          <p:nvPr/>
        </p:nvSpPr>
        <p:spPr>
          <a:xfrm>
            <a:off x="4234648" y="5267102"/>
            <a:ext cx="2659777" cy="1200329"/>
          </a:xfrm>
          <a:prstGeom prst="rect">
            <a:avLst/>
          </a:prstGeom>
          <a:noFill/>
        </p:spPr>
        <p:txBody>
          <a:bodyPr wrap="square">
            <a:spAutoFit/>
          </a:bodyPr>
          <a:lstStyle/>
          <a:p>
            <a:r>
              <a:rPr kumimoji="1" lang="ja-JP" altLang="en-US" dirty="0"/>
              <a:t>歩数が</a:t>
            </a:r>
            <a:r>
              <a:rPr lang="en-US" altLang="ja-JP" dirty="0"/>
              <a:t>5</a:t>
            </a:r>
            <a:r>
              <a:rPr kumimoji="1" lang="ja-JP" altLang="en-US" dirty="0"/>
              <a:t>の隣接しているところで壁がなく歩数が</a:t>
            </a:r>
            <a:r>
              <a:rPr kumimoji="1" lang="en-US" altLang="ja-JP" dirty="0"/>
              <a:t>255</a:t>
            </a:r>
            <a:r>
              <a:rPr kumimoji="1" lang="ja-JP" altLang="en-US" dirty="0"/>
              <a:t>のマスの歩数を</a:t>
            </a:r>
            <a:r>
              <a:rPr lang="en-US" altLang="ja-JP" dirty="0"/>
              <a:t>6</a:t>
            </a:r>
            <a:r>
              <a:rPr kumimoji="1" lang="ja-JP" altLang="en-US" dirty="0"/>
              <a:t>にする。</a:t>
            </a:r>
            <a:endParaRPr lang="en-US" altLang="ja-JP" dirty="0"/>
          </a:p>
        </p:txBody>
      </p:sp>
      <p:sp>
        <p:nvSpPr>
          <p:cNvPr id="268" name="テキスト ボックス 267">
            <a:extLst>
              <a:ext uri="{FF2B5EF4-FFF2-40B4-BE49-F238E27FC236}">
                <a16:creationId xmlns:a16="http://schemas.microsoft.com/office/drawing/2014/main" id="{522235C7-CBD9-2007-D2A5-D0F7B0BFAFB8}"/>
              </a:ext>
            </a:extLst>
          </p:cNvPr>
          <p:cNvSpPr txBox="1"/>
          <p:nvPr/>
        </p:nvSpPr>
        <p:spPr>
          <a:xfrm>
            <a:off x="8292630" y="5272089"/>
            <a:ext cx="2659777" cy="1200329"/>
          </a:xfrm>
          <a:prstGeom prst="rect">
            <a:avLst/>
          </a:prstGeom>
          <a:noFill/>
        </p:spPr>
        <p:txBody>
          <a:bodyPr wrap="square">
            <a:spAutoFit/>
          </a:bodyPr>
          <a:lstStyle/>
          <a:p>
            <a:r>
              <a:rPr kumimoji="1" lang="ja-JP" altLang="en-US" dirty="0"/>
              <a:t>歩数が</a:t>
            </a:r>
            <a:r>
              <a:rPr kumimoji="1" lang="en-US" altLang="ja-JP" dirty="0"/>
              <a:t>6</a:t>
            </a:r>
            <a:r>
              <a:rPr kumimoji="1" lang="ja-JP" altLang="en-US" dirty="0"/>
              <a:t>の隣接しているところで壁がなく歩数が</a:t>
            </a:r>
            <a:r>
              <a:rPr kumimoji="1" lang="en-US" altLang="ja-JP" dirty="0"/>
              <a:t>255</a:t>
            </a:r>
            <a:r>
              <a:rPr kumimoji="1" lang="ja-JP" altLang="en-US" dirty="0"/>
              <a:t>のマスの歩数を</a:t>
            </a:r>
            <a:r>
              <a:rPr kumimoji="1" lang="en-US" altLang="ja-JP" dirty="0"/>
              <a:t>7</a:t>
            </a:r>
            <a:r>
              <a:rPr kumimoji="1" lang="ja-JP" altLang="en-US" dirty="0"/>
              <a:t>にする。</a:t>
            </a:r>
            <a:endParaRPr lang="en-US" altLang="ja-JP" dirty="0"/>
          </a:p>
        </p:txBody>
      </p:sp>
    </p:spTree>
    <p:extLst>
      <p:ext uri="{BB962C8B-B14F-4D97-AF65-F5344CB8AC3E}">
        <p14:creationId xmlns:p14="http://schemas.microsoft.com/office/powerpoint/2010/main" val="35192908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9B51BF-66AD-7BBC-5E78-EE9EC99BA63D}"/>
              </a:ext>
            </a:extLst>
          </p:cNvPr>
          <p:cNvSpPr>
            <a:spLocks noGrp="1"/>
          </p:cNvSpPr>
          <p:nvPr>
            <p:ph type="title"/>
          </p:nvPr>
        </p:nvSpPr>
        <p:spPr/>
        <p:txBody>
          <a:bodyPr/>
          <a:lstStyle/>
          <a:p>
            <a:r>
              <a:rPr kumimoji="1" lang="ja-JP" altLang="en-US" dirty="0"/>
              <a:t>歩数マップの作り方</a:t>
            </a:r>
            <a:r>
              <a:rPr kumimoji="1" lang="en-US" altLang="ja-JP" dirty="0"/>
              <a:t>(example)</a:t>
            </a:r>
            <a:endParaRPr kumimoji="1" lang="ja-JP" altLang="en-US" dirty="0"/>
          </a:p>
        </p:txBody>
      </p:sp>
      <p:cxnSp>
        <p:nvCxnSpPr>
          <p:cNvPr id="4" name="直線コネクタ 3">
            <a:extLst>
              <a:ext uri="{FF2B5EF4-FFF2-40B4-BE49-F238E27FC236}">
                <a16:creationId xmlns:a16="http://schemas.microsoft.com/office/drawing/2014/main" id="{19E1962D-D70A-38F8-565A-056B7DA88C20}"/>
              </a:ext>
            </a:extLst>
          </p:cNvPr>
          <p:cNvCxnSpPr>
            <a:cxnSpLocks/>
          </p:cNvCxnSpPr>
          <p:nvPr/>
        </p:nvCxnSpPr>
        <p:spPr>
          <a:xfrm>
            <a:off x="331709" y="3172357"/>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4CCC779A-7149-91D4-0EBA-92E3E0270D48}"/>
              </a:ext>
            </a:extLst>
          </p:cNvPr>
          <p:cNvCxnSpPr>
            <a:cxnSpLocks/>
          </p:cNvCxnSpPr>
          <p:nvPr/>
        </p:nvCxnSpPr>
        <p:spPr>
          <a:xfrm flipV="1">
            <a:off x="1034442" y="3172357"/>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EC2C8159-83B0-63BB-DBED-072C85CB92A7}"/>
              </a:ext>
            </a:extLst>
          </p:cNvPr>
          <p:cNvCxnSpPr>
            <a:cxnSpLocks/>
          </p:cNvCxnSpPr>
          <p:nvPr/>
        </p:nvCxnSpPr>
        <p:spPr>
          <a:xfrm flipV="1">
            <a:off x="331709" y="3172357"/>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D04EF15D-6E71-9627-D87C-588BB274DFE0}"/>
              </a:ext>
            </a:extLst>
          </p:cNvPr>
          <p:cNvCxnSpPr>
            <a:cxnSpLocks/>
          </p:cNvCxnSpPr>
          <p:nvPr/>
        </p:nvCxnSpPr>
        <p:spPr>
          <a:xfrm flipV="1">
            <a:off x="1034442" y="3908956"/>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CF65C2C5-6DEB-7443-04DC-3F2129744B86}"/>
              </a:ext>
            </a:extLst>
          </p:cNvPr>
          <p:cNvCxnSpPr>
            <a:cxnSpLocks/>
          </p:cNvCxnSpPr>
          <p:nvPr/>
        </p:nvCxnSpPr>
        <p:spPr>
          <a:xfrm flipV="1">
            <a:off x="331709" y="3908956"/>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14F290C0-8C6B-7596-0B1C-4DBA44A42C90}"/>
              </a:ext>
            </a:extLst>
          </p:cNvPr>
          <p:cNvCxnSpPr>
            <a:cxnSpLocks/>
          </p:cNvCxnSpPr>
          <p:nvPr/>
        </p:nvCxnSpPr>
        <p:spPr>
          <a:xfrm>
            <a:off x="331709" y="390895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46C611A7-BE14-DFA6-B244-E6F37D78B488}"/>
              </a:ext>
            </a:extLst>
          </p:cNvPr>
          <p:cNvCxnSpPr>
            <a:cxnSpLocks/>
          </p:cNvCxnSpPr>
          <p:nvPr/>
        </p:nvCxnSpPr>
        <p:spPr>
          <a:xfrm>
            <a:off x="331709" y="4637089"/>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E069226F-7CCB-98DA-B108-7E97DA3000F4}"/>
              </a:ext>
            </a:extLst>
          </p:cNvPr>
          <p:cNvSpPr/>
          <p:nvPr/>
        </p:nvSpPr>
        <p:spPr>
          <a:xfrm>
            <a:off x="970946"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D51F1C6A-BFB3-0E4A-67EF-DB19A27A6885}"/>
              </a:ext>
            </a:extLst>
          </p:cNvPr>
          <p:cNvSpPr/>
          <p:nvPr/>
        </p:nvSpPr>
        <p:spPr>
          <a:xfrm>
            <a:off x="268225"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366C4DAB-CD02-1288-A8C5-7633B09A8C4A}"/>
              </a:ext>
            </a:extLst>
          </p:cNvPr>
          <p:cNvSpPr/>
          <p:nvPr/>
        </p:nvSpPr>
        <p:spPr>
          <a:xfrm>
            <a:off x="970945"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7ADE464A-99F1-B62A-D8C9-D64F127DE489}"/>
              </a:ext>
            </a:extLst>
          </p:cNvPr>
          <p:cNvSpPr/>
          <p:nvPr/>
        </p:nvSpPr>
        <p:spPr>
          <a:xfrm>
            <a:off x="268224"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C23854C3-6073-C903-5885-D7579C5D6DB4}"/>
              </a:ext>
            </a:extLst>
          </p:cNvPr>
          <p:cNvSpPr/>
          <p:nvPr/>
        </p:nvSpPr>
        <p:spPr>
          <a:xfrm>
            <a:off x="970945"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92369598-1418-2173-D014-D1298B24027B}"/>
              </a:ext>
            </a:extLst>
          </p:cNvPr>
          <p:cNvSpPr/>
          <p:nvPr/>
        </p:nvSpPr>
        <p:spPr>
          <a:xfrm>
            <a:off x="268224"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6EB0BB13-7955-A47A-74A3-9D99681C8F15}"/>
              </a:ext>
            </a:extLst>
          </p:cNvPr>
          <p:cNvCxnSpPr>
            <a:cxnSpLocks/>
          </p:cNvCxnSpPr>
          <p:nvPr/>
        </p:nvCxnSpPr>
        <p:spPr>
          <a:xfrm>
            <a:off x="331709" y="1733023"/>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2787BFC1-6E56-ADFD-F900-142C6AFCC4D4}"/>
              </a:ext>
            </a:extLst>
          </p:cNvPr>
          <p:cNvCxnSpPr>
            <a:cxnSpLocks/>
          </p:cNvCxnSpPr>
          <p:nvPr/>
        </p:nvCxnSpPr>
        <p:spPr>
          <a:xfrm flipV="1">
            <a:off x="1034442" y="1733023"/>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DFCD18AA-3B7D-F311-6864-D3A85CF4F2C0}"/>
              </a:ext>
            </a:extLst>
          </p:cNvPr>
          <p:cNvCxnSpPr>
            <a:cxnSpLocks/>
          </p:cNvCxnSpPr>
          <p:nvPr/>
        </p:nvCxnSpPr>
        <p:spPr>
          <a:xfrm flipV="1">
            <a:off x="331709" y="1733023"/>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B9A9A896-7E79-0709-BCFB-FBE96E8C5374}"/>
              </a:ext>
            </a:extLst>
          </p:cNvPr>
          <p:cNvCxnSpPr>
            <a:cxnSpLocks/>
          </p:cNvCxnSpPr>
          <p:nvPr/>
        </p:nvCxnSpPr>
        <p:spPr>
          <a:xfrm flipV="1">
            <a:off x="1034442" y="2469622"/>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360442D4-C3D7-8184-B1DB-D2048C238203}"/>
              </a:ext>
            </a:extLst>
          </p:cNvPr>
          <p:cNvCxnSpPr>
            <a:cxnSpLocks/>
          </p:cNvCxnSpPr>
          <p:nvPr/>
        </p:nvCxnSpPr>
        <p:spPr>
          <a:xfrm flipV="1">
            <a:off x="331709" y="2469622"/>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F886AEF2-BAF8-AE77-2EC3-67AE34E89A01}"/>
              </a:ext>
            </a:extLst>
          </p:cNvPr>
          <p:cNvCxnSpPr>
            <a:cxnSpLocks/>
          </p:cNvCxnSpPr>
          <p:nvPr/>
        </p:nvCxnSpPr>
        <p:spPr>
          <a:xfrm>
            <a:off x="331709" y="2469622"/>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23" name="正方形/長方形 22">
            <a:extLst>
              <a:ext uri="{FF2B5EF4-FFF2-40B4-BE49-F238E27FC236}">
                <a16:creationId xmlns:a16="http://schemas.microsoft.com/office/drawing/2014/main" id="{6C72B5E2-8718-82DE-62F6-4F3F8F9DF079}"/>
              </a:ext>
            </a:extLst>
          </p:cNvPr>
          <p:cNvSpPr/>
          <p:nvPr/>
        </p:nvSpPr>
        <p:spPr>
          <a:xfrm>
            <a:off x="970946"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461A22B1-656D-05AE-D531-A28E96DF4234}"/>
              </a:ext>
            </a:extLst>
          </p:cNvPr>
          <p:cNvSpPr/>
          <p:nvPr/>
        </p:nvSpPr>
        <p:spPr>
          <a:xfrm>
            <a:off x="268225"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DB022266-AF44-04FF-127E-BE60514EC746}"/>
              </a:ext>
            </a:extLst>
          </p:cNvPr>
          <p:cNvSpPr/>
          <p:nvPr/>
        </p:nvSpPr>
        <p:spPr>
          <a:xfrm>
            <a:off x="970945"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AE83D586-6C9A-5B1B-FA79-B0B6E8BC2202}"/>
              </a:ext>
            </a:extLst>
          </p:cNvPr>
          <p:cNvSpPr/>
          <p:nvPr/>
        </p:nvSpPr>
        <p:spPr>
          <a:xfrm>
            <a:off x="268224"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コネクタ 26">
            <a:extLst>
              <a:ext uri="{FF2B5EF4-FFF2-40B4-BE49-F238E27FC236}">
                <a16:creationId xmlns:a16="http://schemas.microsoft.com/office/drawing/2014/main" id="{04BD6AAB-C943-2639-5E2C-0D325B703F56}"/>
              </a:ext>
            </a:extLst>
          </p:cNvPr>
          <p:cNvCxnSpPr>
            <a:cxnSpLocks/>
          </p:cNvCxnSpPr>
          <p:nvPr/>
        </p:nvCxnSpPr>
        <p:spPr>
          <a:xfrm>
            <a:off x="1055610" y="3172357"/>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34C1561F-8604-8CDD-22AB-4C5DC974E45E}"/>
              </a:ext>
            </a:extLst>
          </p:cNvPr>
          <p:cNvCxnSpPr>
            <a:cxnSpLocks/>
          </p:cNvCxnSpPr>
          <p:nvPr/>
        </p:nvCxnSpPr>
        <p:spPr>
          <a:xfrm flipV="1">
            <a:off x="1758343" y="3172357"/>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EF1B7C88-7E87-2B5E-C604-F1F58B2CAF9A}"/>
              </a:ext>
            </a:extLst>
          </p:cNvPr>
          <p:cNvCxnSpPr>
            <a:cxnSpLocks/>
          </p:cNvCxnSpPr>
          <p:nvPr/>
        </p:nvCxnSpPr>
        <p:spPr>
          <a:xfrm flipV="1">
            <a:off x="1758343" y="3908956"/>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602E3BA3-0FC0-A8A3-A7C3-E8B3DFDD9357}"/>
              </a:ext>
            </a:extLst>
          </p:cNvPr>
          <p:cNvCxnSpPr>
            <a:cxnSpLocks/>
          </p:cNvCxnSpPr>
          <p:nvPr/>
        </p:nvCxnSpPr>
        <p:spPr>
          <a:xfrm>
            <a:off x="1055610" y="390895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80D650A7-44F2-E60B-8607-AB1A2BD0889E}"/>
              </a:ext>
            </a:extLst>
          </p:cNvPr>
          <p:cNvCxnSpPr>
            <a:cxnSpLocks/>
          </p:cNvCxnSpPr>
          <p:nvPr/>
        </p:nvCxnSpPr>
        <p:spPr>
          <a:xfrm>
            <a:off x="1055610" y="4637089"/>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正方形/長方形 31">
            <a:extLst>
              <a:ext uri="{FF2B5EF4-FFF2-40B4-BE49-F238E27FC236}">
                <a16:creationId xmlns:a16="http://schemas.microsoft.com/office/drawing/2014/main" id="{7EA47597-1340-2CEA-4092-9F24A84A21FF}"/>
              </a:ext>
            </a:extLst>
          </p:cNvPr>
          <p:cNvSpPr/>
          <p:nvPr/>
        </p:nvSpPr>
        <p:spPr>
          <a:xfrm>
            <a:off x="1694847"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A3122F9B-1ED8-4390-AB3C-45E05F15FDCE}"/>
              </a:ext>
            </a:extLst>
          </p:cNvPr>
          <p:cNvSpPr/>
          <p:nvPr/>
        </p:nvSpPr>
        <p:spPr>
          <a:xfrm>
            <a:off x="1694846"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8B76D80B-A515-2AB9-A15A-9F668705D94A}"/>
              </a:ext>
            </a:extLst>
          </p:cNvPr>
          <p:cNvSpPr/>
          <p:nvPr/>
        </p:nvSpPr>
        <p:spPr>
          <a:xfrm>
            <a:off x="1694846"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a:extLst>
              <a:ext uri="{FF2B5EF4-FFF2-40B4-BE49-F238E27FC236}">
                <a16:creationId xmlns:a16="http://schemas.microsoft.com/office/drawing/2014/main" id="{02B76434-A8D2-4707-111B-3146732A8DF6}"/>
              </a:ext>
            </a:extLst>
          </p:cNvPr>
          <p:cNvCxnSpPr>
            <a:cxnSpLocks/>
          </p:cNvCxnSpPr>
          <p:nvPr/>
        </p:nvCxnSpPr>
        <p:spPr>
          <a:xfrm>
            <a:off x="1055610" y="1733023"/>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06B5A291-32D8-12E1-AFFF-B485B31476E8}"/>
              </a:ext>
            </a:extLst>
          </p:cNvPr>
          <p:cNvCxnSpPr>
            <a:cxnSpLocks/>
          </p:cNvCxnSpPr>
          <p:nvPr/>
        </p:nvCxnSpPr>
        <p:spPr>
          <a:xfrm flipV="1">
            <a:off x="1758343" y="1733023"/>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4262D018-DD76-976A-4F9C-79C810A35E35}"/>
              </a:ext>
            </a:extLst>
          </p:cNvPr>
          <p:cNvCxnSpPr>
            <a:cxnSpLocks/>
          </p:cNvCxnSpPr>
          <p:nvPr/>
        </p:nvCxnSpPr>
        <p:spPr>
          <a:xfrm flipV="1">
            <a:off x="1758343" y="2469622"/>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36E51DF1-1581-CE53-234A-B4A59A70E932}"/>
              </a:ext>
            </a:extLst>
          </p:cNvPr>
          <p:cNvCxnSpPr>
            <a:cxnSpLocks/>
          </p:cNvCxnSpPr>
          <p:nvPr/>
        </p:nvCxnSpPr>
        <p:spPr>
          <a:xfrm>
            <a:off x="1055610" y="2469622"/>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39" name="正方形/長方形 38">
            <a:extLst>
              <a:ext uri="{FF2B5EF4-FFF2-40B4-BE49-F238E27FC236}">
                <a16:creationId xmlns:a16="http://schemas.microsoft.com/office/drawing/2014/main" id="{B0484B6E-89A2-C77E-7482-623223B1E56F}"/>
              </a:ext>
            </a:extLst>
          </p:cNvPr>
          <p:cNvSpPr/>
          <p:nvPr/>
        </p:nvSpPr>
        <p:spPr>
          <a:xfrm>
            <a:off x="1694847"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52C5359E-FA80-E35C-84E3-661AFE7486F0}"/>
              </a:ext>
            </a:extLst>
          </p:cNvPr>
          <p:cNvSpPr/>
          <p:nvPr/>
        </p:nvSpPr>
        <p:spPr>
          <a:xfrm>
            <a:off x="1694846"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コネクタ 40">
            <a:extLst>
              <a:ext uri="{FF2B5EF4-FFF2-40B4-BE49-F238E27FC236}">
                <a16:creationId xmlns:a16="http://schemas.microsoft.com/office/drawing/2014/main" id="{4C122069-7047-4511-4312-BC89D245F927}"/>
              </a:ext>
            </a:extLst>
          </p:cNvPr>
          <p:cNvCxnSpPr>
            <a:cxnSpLocks/>
          </p:cNvCxnSpPr>
          <p:nvPr/>
        </p:nvCxnSpPr>
        <p:spPr>
          <a:xfrm>
            <a:off x="1771032" y="3172357"/>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C485CD9B-18E7-09E1-78BF-892A14190B3A}"/>
              </a:ext>
            </a:extLst>
          </p:cNvPr>
          <p:cNvCxnSpPr>
            <a:cxnSpLocks/>
          </p:cNvCxnSpPr>
          <p:nvPr/>
        </p:nvCxnSpPr>
        <p:spPr>
          <a:xfrm flipV="1">
            <a:off x="2473765" y="3172357"/>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F87F7494-99F6-396B-FB70-FD4914C31CF9}"/>
              </a:ext>
            </a:extLst>
          </p:cNvPr>
          <p:cNvCxnSpPr>
            <a:cxnSpLocks/>
          </p:cNvCxnSpPr>
          <p:nvPr/>
        </p:nvCxnSpPr>
        <p:spPr>
          <a:xfrm flipV="1">
            <a:off x="2473765" y="3908956"/>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386CAE92-CC0F-F1E1-B37F-9F926EFD75CC}"/>
              </a:ext>
            </a:extLst>
          </p:cNvPr>
          <p:cNvCxnSpPr>
            <a:cxnSpLocks/>
          </p:cNvCxnSpPr>
          <p:nvPr/>
        </p:nvCxnSpPr>
        <p:spPr>
          <a:xfrm>
            <a:off x="1771032" y="390895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508DD621-91AF-304B-2A1F-2E17336C493E}"/>
              </a:ext>
            </a:extLst>
          </p:cNvPr>
          <p:cNvCxnSpPr>
            <a:cxnSpLocks/>
          </p:cNvCxnSpPr>
          <p:nvPr/>
        </p:nvCxnSpPr>
        <p:spPr>
          <a:xfrm>
            <a:off x="1771032" y="4637089"/>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6" name="正方形/長方形 45">
            <a:extLst>
              <a:ext uri="{FF2B5EF4-FFF2-40B4-BE49-F238E27FC236}">
                <a16:creationId xmlns:a16="http://schemas.microsoft.com/office/drawing/2014/main" id="{2E70DB30-DA0E-8E7D-FDEA-8C33D579381A}"/>
              </a:ext>
            </a:extLst>
          </p:cNvPr>
          <p:cNvSpPr/>
          <p:nvPr/>
        </p:nvSpPr>
        <p:spPr>
          <a:xfrm>
            <a:off x="2410269"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FDC1FECA-20B5-F844-A842-581DBE0DD357}"/>
              </a:ext>
            </a:extLst>
          </p:cNvPr>
          <p:cNvSpPr/>
          <p:nvPr/>
        </p:nvSpPr>
        <p:spPr>
          <a:xfrm>
            <a:off x="2410268"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A2307558-F164-01C7-F028-C99E94D42516}"/>
              </a:ext>
            </a:extLst>
          </p:cNvPr>
          <p:cNvSpPr/>
          <p:nvPr/>
        </p:nvSpPr>
        <p:spPr>
          <a:xfrm>
            <a:off x="2410268"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9" name="直線コネクタ 48">
            <a:extLst>
              <a:ext uri="{FF2B5EF4-FFF2-40B4-BE49-F238E27FC236}">
                <a16:creationId xmlns:a16="http://schemas.microsoft.com/office/drawing/2014/main" id="{CBC9FB74-8643-AEE9-1FF0-B01E7838F6CF}"/>
              </a:ext>
            </a:extLst>
          </p:cNvPr>
          <p:cNvCxnSpPr>
            <a:cxnSpLocks/>
          </p:cNvCxnSpPr>
          <p:nvPr/>
        </p:nvCxnSpPr>
        <p:spPr>
          <a:xfrm>
            <a:off x="1771032" y="1733023"/>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140DB70-8975-4B05-9392-4FDC703965B2}"/>
              </a:ext>
            </a:extLst>
          </p:cNvPr>
          <p:cNvCxnSpPr>
            <a:cxnSpLocks/>
          </p:cNvCxnSpPr>
          <p:nvPr/>
        </p:nvCxnSpPr>
        <p:spPr>
          <a:xfrm flipV="1">
            <a:off x="2473765" y="1733023"/>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29F63075-EC4A-4EEF-141A-09405B9A66F7}"/>
              </a:ext>
            </a:extLst>
          </p:cNvPr>
          <p:cNvCxnSpPr>
            <a:cxnSpLocks/>
          </p:cNvCxnSpPr>
          <p:nvPr/>
        </p:nvCxnSpPr>
        <p:spPr>
          <a:xfrm flipV="1">
            <a:off x="2473765" y="2469622"/>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ED893F6-41B5-9E39-C42F-75512C80932F}"/>
              </a:ext>
            </a:extLst>
          </p:cNvPr>
          <p:cNvCxnSpPr>
            <a:cxnSpLocks/>
          </p:cNvCxnSpPr>
          <p:nvPr/>
        </p:nvCxnSpPr>
        <p:spPr>
          <a:xfrm>
            <a:off x="1771032" y="2469622"/>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53" name="正方形/長方形 52">
            <a:extLst>
              <a:ext uri="{FF2B5EF4-FFF2-40B4-BE49-F238E27FC236}">
                <a16:creationId xmlns:a16="http://schemas.microsoft.com/office/drawing/2014/main" id="{B9985DE1-1DF8-DE45-D7FC-FF24037E7224}"/>
              </a:ext>
            </a:extLst>
          </p:cNvPr>
          <p:cNvSpPr/>
          <p:nvPr/>
        </p:nvSpPr>
        <p:spPr>
          <a:xfrm>
            <a:off x="2410269"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F075475C-333A-4D98-95F9-800C5CAF6357}"/>
              </a:ext>
            </a:extLst>
          </p:cNvPr>
          <p:cNvSpPr/>
          <p:nvPr/>
        </p:nvSpPr>
        <p:spPr>
          <a:xfrm>
            <a:off x="2410268"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5" name="直線コネクタ 54">
            <a:extLst>
              <a:ext uri="{FF2B5EF4-FFF2-40B4-BE49-F238E27FC236}">
                <a16:creationId xmlns:a16="http://schemas.microsoft.com/office/drawing/2014/main" id="{C9F2A88E-9285-A52D-7A35-45B9E7EA776F}"/>
              </a:ext>
            </a:extLst>
          </p:cNvPr>
          <p:cNvCxnSpPr>
            <a:cxnSpLocks/>
          </p:cNvCxnSpPr>
          <p:nvPr/>
        </p:nvCxnSpPr>
        <p:spPr>
          <a:xfrm>
            <a:off x="2505511" y="3172357"/>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216AEEC6-6B4E-639D-E860-D8ABA5E3F745}"/>
              </a:ext>
            </a:extLst>
          </p:cNvPr>
          <p:cNvCxnSpPr>
            <a:cxnSpLocks/>
          </p:cNvCxnSpPr>
          <p:nvPr/>
        </p:nvCxnSpPr>
        <p:spPr>
          <a:xfrm flipV="1">
            <a:off x="3208244" y="3172357"/>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8E12B2B0-C0F0-F9EF-466E-D15FC911A13B}"/>
              </a:ext>
            </a:extLst>
          </p:cNvPr>
          <p:cNvCxnSpPr>
            <a:cxnSpLocks/>
          </p:cNvCxnSpPr>
          <p:nvPr/>
        </p:nvCxnSpPr>
        <p:spPr>
          <a:xfrm flipV="1">
            <a:off x="3208244" y="3908956"/>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EE0C97B2-D84E-060B-DFA4-5F93E2860CC2}"/>
              </a:ext>
            </a:extLst>
          </p:cNvPr>
          <p:cNvCxnSpPr>
            <a:cxnSpLocks/>
          </p:cNvCxnSpPr>
          <p:nvPr/>
        </p:nvCxnSpPr>
        <p:spPr>
          <a:xfrm>
            <a:off x="2505511" y="390895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B46C226C-46A9-96BB-CE31-E97644A9ED5F}"/>
              </a:ext>
            </a:extLst>
          </p:cNvPr>
          <p:cNvCxnSpPr>
            <a:cxnSpLocks/>
          </p:cNvCxnSpPr>
          <p:nvPr/>
        </p:nvCxnSpPr>
        <p:spPr>
          <a:xfrm>
            <a:off x="2505511" y="4637089"/>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0" name="正方形/長方形 59">
            <a:extLst>
              <a:ext uri="{FF2B5EF4-FFF2-40B4-BE49-F238E27FC236}">
                <a16:creationId xmlns:a16="http://schemas.microsoft.com/office/drawing/2014/main" id="{4F66F82D-CDDA-E7FD-6898-9BE12D4CBB06}"/>
              </a:ext>
            </a:extLst>
          </p:cNvPr>
          <p:cNvSpPr/>
          <p:nvPr/>
        </p:nvSpPr>
        <p:spPr>
          <a:xfrm>
            <a:off x="3144748"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05252C1F-0C1C-7D02-03A7-6A5FCC94A534}"/>
              </a:ext>
            </a:extLst>
          </p:cNvPr>
          <p:cNvSpPr/>
          <p:nvPr/>
        </p:nvSpPr>
        <p:spPr>
          <a:xfrm>
            <a:off x="3144747"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0648595A-17A5-C6AA-4A27-B2ED40A6B93C}"/>
              </a:ext>
            </a:extLst>
          </p:cNvPr>
          <p:cNvSpPr/>
          <p:nvPr/>
        </p:nvSpPr>
        <p:spPr>
          <a:xfrm>
            <a:off x="3144747"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a:extLst>
              <a:ext uri="{FF2B5EF4-FFF2-40B4-BE49-F238E27FC236}">
                <a16:creationId xmlns:a16="http://schemas.microsoft.com/office/drawing/2014/main" id="{497946AB-20AC-2C68-AA59-605D73154379}"/>
              </a:ext>
            </a:extLst>
          </p:cNvPr>
          <p:cNvCxnSpPr>
            <a:cxnSpLocks/>
          </p:cNvCxnSpPr>
          <p:nvPr/>
        </p:nvCxnSpPr>
        <p:spPr>
          <a:xfrm>
            <a:off x="2505511" y="1733023"/>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C5B3EE81-B4A6-5E5E-377E-BC1E1EE3141E}"/>
              </a:ext>
            </a:extLst>
          </p:cNvPr>
          <p:cNvCxnSpPr>
            <a:cxnSpLocks/>
          </p:cNvCxnSpPr>
          <p:nvPr/>
        </p:nvCxnSpPr>
        <p:spPr>
          <a:xfrm flipV="1">
            <a:off x="3208244" y="1733023"/>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1FF01EF6-5F4D-D7E9-7303-E1DA2FAF2A2C}"/>
              </a:ext>
            </a:extLst>
          </p:cNvPr>
          <p:cNvCxnSpPr>
            <a:cxnSpLocks/>
          </p:cNvCxnSpPr>
          <p:nvPr/>
        </p:nvCxnSpPr>
        <p:spPr>
          <a:xfrm flipV="1">
            <a:off x="3208244" y="2469622"/>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DEF1E4DB-A5F6-463B-4289-505E60628264}"/>
              </a:ext>
            </a:extLst>
          </p:cNvPr>
          <p:cNvCxnSpPr>
            <a:cxnSpLocks/>
          </p:cNvCxnSpPr>
          <p:nvPr/>
        </p:nvCxnSpPr>
        <p:spPr>
          <a:xfrm>
            <a:off x="2505511" y="2469622"/>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67" name="正方形/長方形 66">
            <a:extLst>
              <a:ext uri="{FF2B5EF4-FFF2-40B4-BE49-F238E27FC236}">
                <a16:creationId xmlns:a16="http://schemas.microsoft.com/office/drawing/2014/main" id="{CE892011-A3D1-4740-9E8E-0C46CB1FBDE2}"/>
              </a:ext>
            </a:extLst>
          </p:cNvPr>
          <p:cNvSpPr/>
          <p:nvPr/>
        </p:nvSpPr>
        <p:spPr>
          <a:xfrm>
            <a:off x="3144748"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19ABCA54-499E-2BC5-CB1F-E69EB84236AB}"/>
              </a:ext>
            </a:extLst>
          </p:cNvPr>
          <p:cNvSpPr/>
          <p:nvPr/>
        </p:nvSpPr>
        <p:spPr>
          <a:xfrm>
            <a:off x="3144747"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テキスト ボックス 68">
            <a:extLst>
              <a:ext uri="{FF2B5EF4-FFF2-40B4-BE49-F238E27FC236}">
                <a16:creationId xmlns:a16="http://schemas.microsoft.com/office/drawing/2014/main" id="{58ED94CE-58DE-A6D6-3DD8-0D5FEFA2F6EE}"/>
              </a:ext>
            </a:extLst>
          </p:cNvPr>
          <p:cNvSpPr txBox="1"/>
          <p:nvPr/>
        </p:nvSpPr>
        <p:spPr>
          <a:xfrm>
            <a:off x="2579523" y="1922572"/>
            <a:ext cx="586460" cy="369332"/>
          </a:xfrm>
          <a:prstGeom prst="rect">
            <a:avLst/>
          </a:prstGeom>
          <a:noFill/>
        </p:spPr>
        <p:txBody>
          <a:bodyPr wrap="square" rtlCol="0">
            <a:spAutoFit/>
          </a:bodyPr>
          <a:lstStyle/>
          <a:p>
            <a:r>
              <a:rPr lang="en-US" altLang="ja-JP" dirty="0"/>
              <a:t> </a:t>
            </a:r>
            <a:r>
              <a:rPr lang="ja-JP" altLang="en-US" dirty="0"/>
              <a:t> </a:t>
            </a:r>
            <a:r>
              <a:rPr lang="en-US" altLang="ja-JP" dirty="0"/>
              <a:t>0</a:t>
            </a:r>
            <a:endParaRPr kumimoji="1" lang="ja-JP" altLang="en-US" dirty="0"/>
          </a:p>
        </p:txBody>
      </p:sp>
      <p:sp>
        <p:nvSpPr>
          <p:cNvPr id="70" name="テキスト ボックス 69">
            <a:extLst>
              <a:ext uri="{FF2B5EF4-FFF2-40B4-BE49-F238E27FC236}">
                <a16:creationId xmlns:a16="http://schemas.microsoft.com/office/drawing/2014/main" id="{9569D5D2-7E1B-8333-099E-82E3DEB7D513}"/>
              </a:ext>
            </a:extLst>
          </p:cNvPr>
          <p:cNvSpPr txBox="1"/>
          <p:nvPr/>
        </p:nvSpPr>
        <p:spPr>
          <a:xfrm>
            <a:off x="2544780" y="2627857"/>
            <a:ext cx="602317" cy="369332"/>
          </a:xfrm>
          <a:prstGeom prst="rect">
            <a:avLst/>
          </a:prstGeom>
          <a:noFill/>
        </p:spPr>
        <p:txBody>
          <a:bodyPr wrap="square" rtlCol="0">
            <a:spAutoFit/>
          </a:bodyPr>
          <a:lstStyle/>
          <a:p>
            <a:r>
              <a:rPr lang="en-US" altLang="ja-JP" dirty="0"/>
              <a:t>  1</a:t>
            </a:r>
            <a:endParaRPr kumimoji="1" lang="ja-JP" altLang="en-US" dirty="0"/>
          </a:p>
        </p:txBody>
      </p:sp>
      <p:sp>
        <p:nvSpPr>
          <p:cNvPr id="71" name="テキスト ボックス 70">
            <a:extLst>
              <a:ext uri="{FF2B5EF4-FFF2-40B4-BE49-F238E27FC236}">
                <a16:creationId xmlns:a16="http://schemas.microsoft.com/office/drawing/2014/main" id="{5E9B1E4D-B21B-7747-C0EF-9D3C414260B9}"/>
              </a:ext>
            </a:extLst>
          </p:cNvPr>
          <p:cNvSpPr txBox="1"/>
          <p:nvPr/>
        </p:nvSpPr>
        <p:spPr>
          <a:xfrm>
            <a:off x="2567807" y="3356328"/>
            <a:ext cx="566893" cy="369332"/>
          </a:xfrm>
          <a:prstGeom prst="rect">
            <a:avLst/>
          </a:prstGeom>
          <a:noFill/>
        </p:spPr>
        <p:txBody>
          <a:bodyPr wrap="square" rtlCol="0">
            <a:spAutoFit/>
          </a:bodyPr>
          <a:lstStyle/>
          <a:p>
            <a:r>
              <a:rPr lang="en-US" altLang="ja-JP" dirty="0"/>
              <a:t>  2</a:t>
            </a:r>
            <a:endParaRPr kumimoji="1" lang="ja-JP" altLang="en-US" dirty="0"/>
          </a:p>
        </p:txBody>
      </p:sp>
      <p:sp>
        <p:nvSpPr>
          <p:cNvPr id="72" name="テキスト ボックス 71">
            <a:extLst>
              <a:ext uri="{FF2B5EF4-FFF2-40B4-BE49-F238E27FC236}">
                <a16:creationId xmlns:a16="http://schemas.microsoft.com/office/drawing/2014/main" id="{51E0EE8E-3449-8215-BD2C-88CA89A1F40B}"/>
              </a:ext>
            </a:extLst>
          </p:cNvPr>
          <p:cNvSpPr txBox="1"/>
          <p:nvPr/>
        </p:nvSpPr>
        <p:spPr>
          <a:xfrm>
            <a:off x="2566025" y="4109523"/>
            <a:ext cx="576925" cy="369332"/>
          </a:xfrm>
          <a:prstGeom prst="rect">
            <a:avLst/>
          </a:prstGeom>
          <a:noFill/>
        </p:spPr>
        <p:txBody>
          <a:bodyPr wrap="square" rtlCol="0">
            <a:spAutoFit/>
          </a:bodyPr>
          <a:lstStyle/>
          <a:p>
            <a:r>
              <a:rPr lang="en-US" altLang="ja-JP" dirty="0"/>
              <a:t>  3</a:t>
            </a:r>
            <a:endParaRPr kumimoji="1" lang="ja-JP" altLang="en-US" dirty="0"/>
          </a:p>
        </p:txBody>
      </p:sp>
      <p:sp>
        <p:nvSpPr>
          <p:cNvPr id="86" name="テキスト ボックス 85">
            <a:extLst>
              <a:ext uri="{FF2B5EF4-FFF2-40B4-BE49-F238E27FC236}">
                <a16:creationId xmlns:a16="http://schemas.microsoft.com/office/drawing/2014/main" id="{820E77B7-5205-5F72-30B5-5E9FFAA24F86}"/>
              </a:ext>
            </a:extLst>
          </p:cNvPr>
          <p:cNvSpPr txBox="1"/>
          <p:nvPr/>
        </p:nvSpPr>
        <p:spPr>
          <a:xfrm>
            <a:off x="1827260" y="1926432"/>
            <a:ext cx="589518" cy="369332"/>
          </a:xfrm>
          <a:prstGeom prst="rect">
            <a:avLst/>
          </a:prstGeom>
          <a:noFill/>
        </p:spPr>
        <p:txBody>
          <a:bodyPr wrap="square" rtlCol="0">
            <a:spAutoFit/>
          </a:bodyPr>
          <a:lstStyle/>
          <a:p>
            <a:r>
              <a:rPr kumimoji="1" lang="en-US" altLang="ja-JP" dirty="0"/>
              <a:t>  7</a:t>
            </a:r>
            <a:endParaRPr kumimoji="1" lang="ja-JP" altLang="en-US" dirty="0"/>
          </a:p>
        </p:txBody>
      </p:sp>
      <p:sp>
        <p:nvSpPr>
          <p:cNvPr id="87" name="テキスト ボックス 86">
            <a:extLst>
              <a:ext uri="{FF2B5EF4-FFF2-40B4-BE49-F238E27FC236}">
                <a16:creationId xmlns:a16="http://schemas.microsoft.com/office/drawing/2014/main" id="{49948F08-DAD0-5EF7-138D-AEF4900CE33E}"/>
              </a:ext>
            </a:extLst>
          </p:cNvPr>
          <p:cNvSpPr txBox="1"/>
          <p:nvPr/>
        </p:nvSpPr>
        <p:spPr>
          <a:xfrm>
            <a:off x="1821838" y="2612233"/>
            <a:ext cx="602317" cy="369332"/>
          </a:xfrm>
          <a:prstGeom prst="rect">
            <a:avLst/>
          </a:prstGeom>
          <a:noFill/>
        </p:spPr>
        <p:txBody>
          <a:bodyPr wrap="square" rtlCol="0">
            <a:spAutoFit/>
          </a:bodyPr>
          <a:lstStyle/>
          <a:p>
            <a:r>
              <a:rPr kumimoji="1" lang="en-US" altLang="ja-JP" dirty="0"/>
              <a:t>  6</a:t>
            </a:r>
            <a:endParaRPr kumimoji="1" lang="ja-JP" altLang="en-US" dirty="0"/>
          </a:p>
        </p:txBody>
      </p:sp>
      <p:sp>
        <p:nvSpPr>
          <p:cNvPr id="88" name="テキスト ボックス 87">
            <a:extLst>
              <a:ext uri="{FF2B5EF4-FFF2-40B4-BE49-F238E27FC236}">
                <a16:creationId xmlns:a16="http://schemas.microsoft.com/office/drawing/2014/main" id="{290EF0F5-FAD3-0B1E-7CE6-80AC5A025DD5}"/>
              </a:ext>
            </a:extLst>
          </p:cNvPr>
          <p:cNvSpPr txBox="1"/>
          <p:nvPr/>
        </p:nvSpPr>
        <p:spPr>
          <a:xfrm>
            <a:off x="1844865" y="3340704"/>
            <a:ext cx="566893" cy="369332"/>
          </a:xfrm>
          <a:prstGeom prst="rect">
            <a:avLst/>
          </a:prstGeom>
          <a:noFill/>
        </p:spPr>
        <p:txBody>
          <a:bodyPr wrap="square" rtlCol="0">
            <a:spAutoFit/>
          </a:bodyPr>
          <a:lstStyle/>
          <a:p>
            <a:r>
              <a:rPr lang="en-US" altLang="ja-JP" dirty="0"/>
              <a:t>  5</a:t>
            </a:r>
            <a:endParaRPr kumimoji="1" lang="ja-JP" altLang="en-US" dirty="0"/>
          </a:p>
        </p:txBody>
      </p:sp>
      <p:sp>
        <p:nvSpPr>
          <p:cNvPr id="89" name="テキスト ボックス 88">
            <a:extLst>
              <a:ext uri="{FF2B5EF4-FFF2-40B4-BE49-F238E27FC236}">
                <a16:creationId xmlns:a16="http://schemas.microsoft.com/office/drawing/2014/main" id="{5F4FA53E-2F76-53D3-1C67-A52822107D14}"/>
              </a:ext>
            </a:extLst>
          </p:cNvPr>
          <p:cNvSpPr txBox="1"/>
          <p:nvPr/>
        </p:nvSpPr>
        <p:spPr>
          <a:xfrm>
            <a:off x="1843083" y="4093899"/>
            <a:ext cx="576925" cy="369332"/>
          </a:xfrm>
          <a:prstGeom prst="rect">
            <a:avLst/>
          </a:prstGeom>
          <a:noFill/>
        </p:spPr>
        <p:txBody>
          <a:bodyPr wrap="square" rtlCol="0">
            <a:spAutoFit/>
          </a:bodyPr>
          <a:lstStyle/>
          <a:p>
            <a:r>
              <a:rPr lang="en-US" altLang="ja-JP" dirty="0"/>
              <a:t>  4</a:t>
            </a:r>
            <a:endParaRPr kumimoji="1" lang="ja-JP" altLang="en-US" dirty="0"/>
          </a:p>
        </p:txBody>
      </p:sp>
      <p:sp>
        <p:nvSpPr>
          <p:cNvPr id="94" name="テキスト ボックス 93">
            <a:extLst>
              <a:ext uri="{FF2B5EF4-FFF2-40B4-BE49-F238E27FC236}">
                <a16:creationId xmlns:a16="http://schemas.microsoft.com/office/drawing/2014/main" id="{35AF9051-F965-5D84-4396-99392270D605}"/>
              </a:ext>
            </a:extLst>
          </p:cNvPr>
          <p:cNvSpPr txBox="1"/>
          <p:nvPr/>
        </p:nvSpPr>
        <p:spPr>
          <a:xfrm>
            <a:off x="1123218" y="1926432"/>
            <a:ext cx="589518" cy="369332"/>
          </a:xfrm>
          <a:prstGeom prst="rect">
            <a:avLst/>
          </a:prstGeom>
          <a:noFill/>
        </p:spPr>
        <p:txBody>
          <a:bodyPr wrap="square" rtlCol="0">
            <a:spAutoFit/>
          </a:bodyPr>
          <a:lstStyle/>
          <a:p>
            <a:r>
              <a:rPr kumimoji="1" lang="en-US" altLang="ja-JP" dirty="0"/>
              <a:t>  8</a:t>
            </a:r>
            <a:endParaRPr kumimoji="1" lang="ja-JP" altLang="en-US" dirty="0"/>
          </a:p>
        </p:txBody>
      </p:sp>
      <p:sp>
        <p:nvSpPr>
          <p:cNvPr id="95" name="テキスト ボックス 94">
            <a:extLst>
              <a:ext uri="{FF2B5EF4-FFF2-40B4-BE49-F238E27FC236}">
                <a16:creationId xmlns:a16="http://schemas.microsoft.com/office/drawing/2014/main" id="{5479132C-5931-DCDF-5542-F20DB4A79889}"/>
              </a:ext>
            </a:extLst>
          </p:cNvPr>
          <p:cNvSpPr txBox="1"/>
          <p:nvPr/>
        </p:nvSpPr>
        <p:spPr>
          <a:xfrm>
            <a:off x="1117796" y="2612233"/>
            <a:ext cx="602317" cy="369332"/>
          </a:xfrm>
          <a:prstGeom prst="rect">
            <a:avLst/>
          </a:prstGeom>
          <a:noFill/>
        </p:spPr>
        <p:txBody>
          <a:bodyPr wrap="square" rtlCol="0">
            <a:spAutoFit/>
          </a:bodyPr>
          <a:lstStyle/>
          <a:p>
            <a:r>
              <a:rPr lang="en-US" altLang="ja-JP" dirty="0"/>
              <a:t>  7</a:t>
            </a:r>
            <a:endParaRPr kumimoji="1" lang="ja-JP" altLang="en-US" dirty="0"/>
          </a:p>
        </p:txBody>
      </p:sp>
      <p:sp>
        <p:nvSpPr>
          <p:cNvPr id="96" name="テキスト ボックス 95">
            <a:extLst>
              <a:ext uri="{FF2B5EF4-FFF2-40B4-BE49-F238E27FC236}">
                <a16:creationId xmlns:a16="http://schemas.microsoft.com/office/drawing/2014/main" id="{289A5795-59AD-6CB2-A401-AD4C9C704BEC}"/>
              </a:ext>
            </a:extLst>
          </p:cNvPr>
          <p:cNvSpPr txBox="1"/>
          <p:nvPr/>
        </p:nvSpPr>
        <p:spPr>
          <a:xfrm>
            <a:off x="1140823" y="3340704"/>
            <a:ext cx="566893" cy="369332"/>
          </a:xfrm>
          <a:prstGeom prst="rect">
            <a:avLst/>
          </a:prstGeom>
          <a:noFill/>
        </p:spPr>
        <p:txBody>
          <a:bodyPr wrap="square" rtlCol="0">
            <a:spAutoFit/>
          </a:bodyPr>
          <a:lstStyle/>
          <a:p>
            <a:r>
              <a:rPr lang="en-US" altLang="ja-JP" dirty="0"/>
              <a:t>  6</a:t>
            </a:r>
            <a:endParaRPr kumimoji="1" lang="ja-JP" altLang="en-US" dirty="0"/>
          </a:p>
        </p:txBody>
      </p:sp>
      <p:sp>
        <p:nvSpPr>
          <p:cNvPr id="97" name="テキスト ボックス 96">
            <a:extLst>
              <a:ext uri="{FF2B5EF4-FFF2-40B4-BE49-F238E27FC236}">
                <a16:creationId xmlns:a16="http://schemas.microsoft.com/office/drawing/2014/main" id="{FBD7D6E4-E49E-E8E2-61BC-10DC487A3E99}"/>
              </a:ext>
            </a:extLst>
          </p:cNvPr>
          <p:cNvSpPr txBox="1"/>
          <p:nvPr/>
        </p:nvSpPr>
        <p:spPr>
          <a:xfrm>
            <a:off x="1139041" y="4093899"/>
            <a:ext cx="576925" cy="369332"/>
          </a:xfrm>
          <a:prstGeom prst="rect">
            <a:avLst/>
          </a:prstGeom>
          <a:noFill/>
        </p:spPr>
        <p:txBody>
          <a:bodyPr wrap="square" rtlCol="0">
            <a:spAutoFit/>
          </a:bodyPr>
          <a:lstStyle/>
          <a:p>
            <a:r>
              <a:rPr lang="en-US" altLang="ja-JP" dirty="0"/>
              <a:t>  5</a:t>
            </a:r>
            <a:endParaRPr kumimoji="1" lang="ja-JP" altLang="en-US" dirty="0"/>
          </a:p>
        </p:txBody>
      </p:sp>
      <p:sp>
        <p:nvSpPr>
          <p:cNvPr id="98" name="テキスト ボックス 97">
            <a:extLst>
              <a:ext uri="{FF2B5EF4-FFF2-40B4-BE49-F238E27FC236}">
                <a16:creationId xmlns:a16="http://schemas.microsoft.com/office/drawing/2014/main" id="{AF234BB6-3863-EC0A-BF80-E39585F90806}"/>
              </a:ext>
            </a:extLst>
          </p:cNvPr>
          <p:cNvSpPr txBox="1"/>
          <p:nvPr/>
        </p:nvSpPr>
        <p:spPr>
          <a:xfrm>
            <a:off x="399792" y="1934336"/>
            <a:ext cx="589518" cy="369332"/>
          </a:xfrm>
          <a:prstGeom prst="rect">
            <a:avLst/>
          </a:prstGeom>
          <a:noFill/>
        </p:spPr>
        <p:txBody>
          <a:bodyPr wrap="square" rtlCol="0">
            <a:spAutoFit/>
          </a:bodyPr>
          <a:lstStyle/>
          <a:p>
            <a:r>
              <a:rPr lang="en-US" altLang="ja-JP" dirty="0"/>
              <a:t>255</a:t>
            </a:r>
            <a:endParaRPr kumimoji="1" lang="ja-JP" altLang="en-US" dirty="0"/>
          </a:p>
        </p:txBody>
      </p:sp>
      <p:sp>
        <p:nvSpPr>
          <p:cNvPr id="99" name="テキスト ボックス 98">
            <a:extLst>
              <a:ext uri="{FF2B5EF4-FFF2-40B4-BE49-F238E27FC236}">
                <a16:creationId xmlns:a16="http://schemas.microsoft.com/office/drawing/2014/main" id="{BB69D908-B587-CBAA-9230-D65680ED5F92}"/>
              </a:ext>
            </a:extLst>
          </p:cNvPr>
          <p:cNvSpPr txBox="1"/>
          <p:nvPr/>
        </p:nvSpPr>
        <p:spPr>
          <a:xfrm>
            <a:off x="394370" y="2620137"/>
            <a:ext cx="602317" cy="369332"/>
          </a:xfrm>
          <a:prstGeom prst="rect">
            <a:avLst/>
          </a:prstGeom>
          <a:noFill/>
        </p:spPr>
        <p:txBody>
          <a:bodyPr wrap="square" rtlCol="0">
            <a:spAutoFit/>
          </a:bodyPr>
          <a:lstStyle/>
          <a:p>
            <a:r>
              <a:rPr lang="en-US" altLang="ja-JP" dirty="0"/>
              <a:t>  8</a:t>
            </a:r>
            <a:endParaRPr kumimoji="1" lang="ja-JP" altLang="en-US" dirty="0"/>
          </a:p>
        </p:txBody>
      </p:sp>
      <p:sp>
        <p:nvSpPr>
          <p:cNvPr id="100" name="テキスト ボックス 99">
            <a:extLst>
              <a:ext uri="{FF2B5EF4-FFF2-40B4-BE49-F238E27FC236}">
                <a16:creationId xmlns:a16="http://schemas.microsoft.com/office/drawing/2014/main" id="{026E5F26-3B4A-A662-C2AA-1C3DE270F321}"/>
              </a:ext>
            </a:extLst>
          </p:cNvPr>
          <p:cNvSpPr txBox="1"/>
          <p:nvPr/>
        </p:nvSpPr>
        <p:spPr>
          <a:xfrm>
            <a:off x="417397" y="3348608"/>
            <a:ext cx="566893" cy="369332"/>
          </a:xfrm>
          <a:prstGeom prst="rect">
            <a:avLst/>
          </a:prstGeom>
          <a:noFill/>
        </p:spPr>
        <p:txBody>
          <a:bodyPr wrap="square" rtlCol="0">
            <a:spAutoFit/>
          </a:bodyPr>
          <a:lstStyle/>
          <a:p>
            <a:r>
              <a:rPr kumimoji="1" lang="en-US" altLang="ja-JP" dirty="0"/>
              <a:t>  7</a:t>
            </a:r>
            <a:endParaRPr kumimoji="1" lang="ja-JP" altLang="en-US" dirty="0"/>
          </a:p>
        </p:txBody>
      </p:sp>
      <p:sp>
        <p:nvSpPr>
          <p:cNvPr id="101" name="テキスト ボックス 100">
            <a:extLst>
              <a:ext uri="{FF2B5EF4-FFF2-40B4-BE49-F238E27FC236}">
                <a16:creationId xmlns:a16="http://schemas.microsoft.com/office/drawing/2014/main" id="{AFAC89C8-10C3-FD1E-56B5-F6C72FA2B70E}"/>
              </a:ext>
            </a:extLst>
          </p:cNvPr>
          <p:cNvSpPr txBox="1"/>
          <p:nvPr/>
        </p:nvSpPr>
        <p:spPr>
          <a:xfrm>
            <a:off x="415615" y="4101803"/>
            <a:ext cx="576925" cy="369332"/>
          </a:xfrm>
          <a:prstGeom prst="rect">
            <a:avLst/>
          </a:prstGeom>
          <a:noFill/>
        </p:spPr>
        <p:txBody>
          <a:bodyPr wrap="square" rtlCol="0">
            <a:spAutoFit/>
          </a:bodyPr>
          <a:lstStyle/>
          <a:p>
            <a:r>
              <a:rPr lang="en-US" altLang="ja-JP" dirty="0"/>
              <a:t>  8</a:t>
            </a:r>
            <a:endParaRPr kumimoji="1" lang="ja-JP" altLang="en-US" dirty="0"/>
          </a:p>
        </p:txBody>
      </p:sp>
      <p:cxnSp>
        <p:nvCxnSpPr>
          <p:cNvPr id="102" name="直線コネクタ 101">
            <a:extLst>
              <a:ext uri="{FF2B5EF4-FFF2-40B4-BE49-F238E27FC236}">
                <a16:creationId xmlns:a16="http://schemas.microsoft.com/office/drawing/2014/main" id="{9DB0EB30-33AA-60F3-2D19-47F63B1ADB04}"/>
              </a:ext>
            </a:extLst>
          </p:cNvPr>
          <p:cNvCxnSpPr>
            <a:cxnSpLocks/>
          </p:cNvCxnSpPr>
          <p:nvPr/>
        </p:nvCxnSpPr>
        <p:spPr>
          <a:xfrm>
            <a:off x="4234648" y="3172357"/>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03" name="直線コネクタ 102">
            <a:extLst>
              <a:ext uri="{FF2B5EF4-FFF2-40B4-BE49-F238E27FC236}">
                <a16:creationId xmlns:a16="http://schemas.microsoft.com/office/drawing/2014/main" id="{8288B2E0-9033-A35F-9BFE-9724C021BD2F}"/>
              </a:ext>
            </a:extLst>
          </p:cNvPr>
          <p:cNvCxnSpPr>
            <a:cxnSpLocks/>
          </p:cNvCxnSpPr>
          <p:nvPr/>
        </p:nvCxnSpPr>
        <p:spPr>
          <a:xfrm flipV="1">
            <a:off x="4937381" y="3172357"/>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182E1C8F-7E96-95BB-29D5-DDE18654496C}"/>
              </a:ext>
            </a:extLst>
          </p:cNvPr>
          <p:cNvCxnSpPr>
            <a:cxnSpLocks/>
          </p:cNvCxnSpPr>
          <p:nvPr/>
        </p:nvCxnSpPr>
        <p:spPr>
          <a:xfrm flipV="1">
            <a:off x="4234648" y="3172357"/>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9B48EF3D-E4CE-07F2-A7A0-7E18131FF48C}"/>
              </a:ext>
            </a:extLst>
          </p:cNvPr>
          <p:cNvCxnSpPr>
            <a:cxnSpLocks/>
          </p:cNvCxnSpPr>
          <p:nvPr/>
        </p:nvCxnSpPr>
        <p:spPr>
          <a:xfrm flipV="1">
            <a:off x="4937381" y="3908956"/>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B47937EE-5FB8-0DB6-354F-B58965C72F2A}"/>
              </a:ext>
            </a:extLst>
          </p:cNvPr>
          <p:cNvCxnSpPr>
            <a:cxnSpLocks/>
          </p:cNvCxnSpPr>
          <p:nvPr/>
        </p:nvCxnSpPr>
        <p:spPr>
          <a:xfrm flipV="1">
            <a:off x="4234648" y="3908956"/>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31E304F9-945B-5F27-64A8-5A632B2CA888}"/>
              </a:ext>
            </a:extLst>
          </p:cNvPr>
          <p:cNvCxnSpPr>
            <a:cxnSpLocks/>
          </p:cNvCxnSpPr>
          <p:nvPr/>
        </p:nvCxnSpPr>
        <p:spPr>
          <a:xfrm>
            <a:off x="4234648" y="390895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8E233CBD-E4FC-2F06-71B9-76A8D6A09646}"/>
              </a:ext>
            </a:extLst>
          </p:cNvPr>
          <p:cNvCxnSpPr>
            <a:cxnSpLocks/>
          </p:cNvCxnSpPr>
          <p:nvPr/>
        </p:nvCxnSpPr>
        <p:spPr>
          <a:xfrm>
            <a:off x="4234648" y="4637089"/>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正方形/長方形 108">
            <a:extLst>
              <a:ext uri="{FF2B5EF4-FFF2-40B4-BE49-F238E27FC236}">
                <a16:creationId xmlns:a16="http://schemas.microsoft.com/office/drawing/2014/main" id="{84F25952-FB67-6E91-ED05-7BF75E8D1FFA}"/>
              </a:ext>
            </a:extLst>
          </p:cNvPr>
          <p:cNvSpPr/>
          <p:nvPr/>
        </p:nvSpPr>
        <p:spPr>
          <a:xfrm>
            <a:off x="4873885"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正方形/長方形 109">
            <a:extLst>
              <a:ext uri="{FF2B5EF4-FFF2-40B4-BE49-F238E27FC236}">
                <a16:creationId xmlns:a16="http://schemas.microsoft.com/office/drawing/2014/main" id="{9A2589EB-311B-1415-F09A-91CC97681A47}"/>
              </a:ext>
            </a:extLst>
          </p:cNvPr>
          <p:cNvSpPr/>
          <p:nvPr/>
        </p:nvSpPr>
        <p:spPr>
          <a:xfrm>
            <a:off x="4171164"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正方形/長方形 110">
            <a:extLst>
              <a:ext uri="{FF2B5EF4-FFF2-40B4-BE49-F238E27FC236}">
                <a16:creationId xmlns:a16="http://schemas.microsoft.com/office/drawing/2014/main" id="{9F895AE8-A554-E521-5558-72631A77AEA0}"/>
              </a:ext>
            </a:extLst>
          </p:cNvPr>
          <p:cNvSpPr/>
          <p:nvPr/>
        </p:nvSpPr>
        <p:spPr>
          <a:xfrm>
            <a:off x="4873884"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正方形/長方形 111">
            <a:extLst>
              <a:ext uri="{FF2B5EF4-FFF2-40B4-BE49-F238E27FC236}">
                <a16:creationId xmlns:a16="http://schemas.microsoft.com/office/drawing/2014/main" id="{BAD7088F-EEFD-A4B8-0314-8B86D22C5986}"/>
              </a:ext>
            </a:extLst>
          </p:cNvPr>
          <p:cNvSpPr/>
          <p:nvPr/>
        </p:nvSpPr>
        <p:spPr>
          <a:xfrm>
            <a:off x="4171163"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正方形/長方形 112">
            <a:extLst>
              <a:ext uri="{FF2B5EF4-FFF2-40B4-BE49-F238E27FC236}">
                <a16:creationId xmlns:a16="http://schemas.microsoft.com/office/drawing/2014/main" id="{655B6A27-B8C0-696E-7663-374A7E7B84BF}"/>
              </a:ext>
            </a:extLst>
          </p:cNvPr>
          <p:cNvSpPr/>
          <p:nvPr/>
        </p:nvSpPr>
        <p:spPr>
          <a:xfrm>
            <a:off x="4873884"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正方形/長方形 113">
            <a:extLst>
              <a:ext uri="{FF2B5EF4-FFF2-40B4-BE49-F238E27FC236}">
                <a16:creationId xmlns:a16="http://schemas.microsoft.com/office/drawing/2014/main" id="{CD2580EE-2CB1-2470-8601-C9EBE9F3CE5A}"/>
              </a:ext>
            </a:extLst>
          </p:cNvPr>
          <p:cNvSpPr/>
          <p:nvPr/>
        </p:nvSpPr>
        <p:spPr>
          <a:xfrm>
            <a:off x="4171163"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5" name="直線コネクタ 114">
            <a:extLst>
              <a:ext uri="{FF2B5EF4-FFF2-40B4-BE49-F238E27FC236}">
                <a16:creationId xmlns:a16="http://schemas.microsoft.com/office/drawing/2014/main" id="{A4487F7B-722E-1089-4D89-CB29CD23DAD1}"/>
              </a:ext>
            </a:extLst>
          </p:cNvPr>
          <p:cNvCxnSpPr>
            <a:cxnSpLocks/>
          </p:cNvCxnSpPr>
          <p:nvPr/>
        </p:nvCxnSpPr>
        <p:spPr>
          <a:xfrm>
            <a:off x="4234648" y="1733023"/>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16" name="直線コネクタ 115">
            <a:extLst>
              <a:ext uri="{FF2B5EF4-FFF2-40B4-BE49-F238E27FC236}">
                <a16:creationId xmlns:a16="http://schemas.microsoft.com/office/drawing/2014/main" id="{C2B6EC26-1C4F-FE1E-1175-1D05CD112A42}"/>
              </a:ext>
            </a:extLst>
          </p:cNvPr>
          <p:cNvCxnSpPr>
            <a:cxnSpLocks/>
          </p:cNvCxnSpPr>
          <p:nvPr/>
        </p:nvCxnSpPr>
        <p:spPr>
          <a:xfrm flipV="1">
            <a:off x="4937381" y="1733023"/>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17" name="直線コネクタ 116">
            <a:extLst>
              <a:ext uri="{FF2B5EF4-FFF2-40B4-BE49-F238E27FC236}">
                <a16:creationId xmlns:a16="http://schemas.microsoft.com/office/drawing/2014/main" id="{28FBC4AF-A89A-14F1-1040-9F96D67CD051}"/>
              </a:ext>
            </a:extLst>
          </p:cNvPr>
          <p:cNvCxnSpPr>
            <a:cxnSpLocks/>
          </p:cNvCxnSpPr>
          <p:nvPr/>
        </p:nvCxnSpPr>
        <p:spPr>
          <a:xfrm flipV="1">
            <a:off x="4234648" y="1733023"/>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直線コネクタ 117">
            <a:extLst>
              <a:ext uri="{FF2B5EF4-FFF2-40B4-BE49-F238E27FC236}">
                <a16:creationId xmlns:a16="http://schemas.microsoft.com/office/drawing/2014/main" id="{4067F4AE-B469-CCAB-E105-36F75A21B817}"/>
              </a:ext>
            </a:extLst>
          </p:cNvPr>
          <p:cNvCxnSpPr>
            <a:cxnSpLocks/>
          </p:cNvCxnSpPr>
          <p:nvPr/>
        </p:nvCxnSpPr>
        <p:spPr>
          <a:xfrm flipV="1">
            <a:off x="4937381" y="2469622"/>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4D8F3A65-BDF0-2529-8351-40B716796E91}"/>
              </a:ext>
            </a:extLst>
          </p:cNvPr>
          <p:cNvCxnSpPr>
            <a:cxnSpLocks/>
          </p:cNvCxnSpPr>
          <p:nvPr/>
        </p:nvCxnSpPr>
        <p:spPr>
          <a:xfrm flipV="1">
            <a:off x="4234648" y="2469622"/>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0" name="直線コネクタ 119">
            <a:extLst>
              <a:ext uri="{FF2B5EF4-FFF2-40B4-BE49-F238E27FC236}">
                <a16:creationId xmlns:a16="http://schemas.microsoft.com/office/drawing/2014/main" id="{F886DBE1-6C65-4151-284B-63C68ED69473}"/>
              </a:ext>
            </a:extLst>
          </p:cNvPr>
          <p:cNvCxnSpPr>
            <a:cxnSpLocks/>
          </p:cNvCxnSpPr>
          <p:nvPr/>
        </p:nvCxnSpPr>
        <p:spPr>
          <a:xfrm>
            <a:off x="4234648" y="2469622"/>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21" name="正方形/長方形 120">
            <a:extLst>
              <a:ext uri="{FF2B5EF4-FFF2-40B4-BE49-F238E27FC236}">
                <a16:creationId xmlns:a16="http://schemas.microsoft.com/office/drawing/2014/main" id="{F820AEB8-C20E-9045-B92D-F5A56FE6B375}"/>
              </a:ext>
            </a:extLst>
          </p:cNvPr>
          <p:cNvSpPr/>
          <p:nvPr/>
        </p:nvSpPr>
        <p:spPr>
          <a:xfrm>
            <a:off x="4873885"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正方形/長方形 121">
            <a:extLst>
              <a:ext uri="{FF2B5EF4-FFF2-40B4-BE49-F238E27FC236}">
                <a16:creationId xmlns:a16="http://schemas.microsoft.com/office/drawing/2014/main" id="{314A829B-2349-8022-668D-EA9CDADB4D64}"/>
              </a:ext>
            </a:extLst>
          </p:cNvPr>
          <p:cNvSpPr/>
          <p:nvPr/>
        </p:nvSpPr>
        <p:spPr>
          <a:xfrm>
            <a:off x="4171164"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正方形/長方形 122">
            <a:extLst>
              <a:ext uri="{FF2B5EF4-FFF2-40B4-BE49-F238E27FC236}">
                <a16:creationId xmlns:a16="http://schemas.microsoft.com/office/drawing/2014/main" id="{8F13402A-8D5C-7362-242C-3A305A8C9C12}"/>
              </a:ext>
            </a:extLst>
          </p:cNvPr>
          <p:cNvSpPr/>
          <p:nvPr/>
        </p:nvSpPr>
        <p:spPr>
          <a:xfrm>
            <a:off x="4873884"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正方形/長方形 123">
            <a:extLst>
              <a:ext uri="{FF2B5EF4-FFF2-40B4-BE49-F238E27FC236}">
                <a16:creationId xmlns:a16="http://schemas.microsoft.com/office/drawing/2014/main" id="{EE817EB0-D17A-73E8-863C-7A19F5F1B93A}"/>
              </a:ext>
            </a:extLst>
          </p:cNvPr>
          <p:cNvSpPr/>
          <p:nvPr/>
        </p:nvSpPr>
        <p:spPr>
          <a:xfrm>
            <a:off x="4171163"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5" name="直線コネクタ 124">
            <a:extLst>
              <a:ext uri="{FF2B5EF4-FFF2-40B4-BE49-F238E27FC236}">
                <a16:creationId xmlns:a16="http://schemas.microsoft.com/office/drawing/2014/main" id="{61984885-2BBF-487B-DB6E-99E094B92A3B}"/>
              </a:ext>
            </a:extLst>
          </p:cNvPr>
          <p:cNvCxnSpPr>
            <a:cxnSpLocks/>
          </p:cNvCxnSpPr>
          <p:nvPr/>
        </p:nvCxnSpPr>
        <p:spPr>
          <a:xfrm>
            <a:off x="4958549" y="3172357"/>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26" name="直線コネクタ 125">
            <a:extLst>
              <a:ext uri="{FF2B5EF4-FFF2-40B4-BE49-F238E27FC236}">
                <a16:creationId xmlns:a16="http://schemas.microsoft.com/office/drawing/2014/main" id="{800D0DB5-B776-A7BF-CF87-1EFE8FE70CCC}"/>
              </a:ext>
            </a:extLst>
          </p:cNvPr>
          <p:cNvCxnSpPr>
            <a:cxnSpLocks/>
          </p:cNvCxnSpPr>
          <p:nvPr/>
        </p:nvCxnSpPr>
        <p:spPr>
          <a:xfrm flipV="1">
            <a:off x="5661282" y="3172357"/>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27" name="直線コネクタ 126">
            <a:extLst>
              <a:ext uri="{FF2B5EF4-FFF2-40B4-BE49-F238E27FC236}">
                <a16:creationId xmlns:a16="http://schemas.microsoft.com/office/drawing/2014/main" id="{92857BE4-C96A-A48F-3781-CD495D4AF1C1}"/>
              </a:ext>
            </a:extLst>
          </p:cNvPr>
          <p:cNvCxnSpPr>
            <a:cxnSpLocks/>
          </p:cNvCxnSpPr>
          <p:nvPr/>
        </p:nvCxnSpPr>
        <p:spPr>
          <a:xfrm flipV="1">
            <a:off x="5661282" y="3908956"/>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F2D67C48-9DE8-A755-4C51-C3312B2C81EC}"/>
              </a:ext>
            </a:extLst>
          </p:cNvPr>
          <p:cNvCxnSpPr>
            <a:cxnSpLocks/>
          </p:cNvCxnSpPr>
          <p:nvPr/>
        </p:nvCxnSpPr>
        <p:spPr>
          <a:xfrm>
            <a:off x="4958549" y="390895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29" name="直線コネクタ 128">
            <a:extLst>
              <a:ext uri="{FF2B5EF4-FFF2-40B4-BE49-F238E27FC236}">
                <a16:creationId xmlns:a16="http://schemas.microsoft.com/office/drawing/2014/main" id="{68F50707-227C-CB57-08BB-AACC1F3F6153}"/>
              </a:ext>
            </a:extLst>
          </p:cNvPr>
          <p:cNvCxnSpPr>
            <a:cxnSpLocks/>
          </p:cNvCxnSpPr>
          <p:nvPr/>
        </p:nvCxnSpPr>
        <p:spPr>
          <a:xfrm>
            <a:off x="4958549" y="4637089"/>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30" name="正方形/長方形 129">
            <a:extLst>
              <a:ext uri="{FF2B5EF4-FFF2-40B4-BE49-F238E27FC236}">
                <a16:creationId xmlns:a16="http://schemas.microsoft.com/office/drawing/2014/main" id="{2DD005A2-14D9-561E-B5AE-167A3B5A601D}"/>
              </a:ext>
            </a:extLst>
          </p:cNvPr>
          <p:cNvSpPr/>
          <p:nvPr/>
        </p:nvSpPr>
        <p:spPr>
          <a:xfrm>
            <a:off x="5597786"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正方形/長方形 130">
            <a:extLst>
              <a:ext uri="{FF2B5EF4-FFF2-40B4-BE49-F238E27FC236}">
                <a16:creationId xmlns:a16="http://schemas.microsoft.com/office/drawing/2014/main" id="{D4777DA8-F4E7-0C53-FE36-80581F8AA4A2}"/>
              </a:ext>
            </a:extLst>
          </p:cNvPr>
          <p:cNvSpPr/>
          <p:nvPr/>
        </p:nvSpPr>
        <p:spPr>
          <a:xfrm>
            <a:off x="5597785"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正方形/長方形 131">
            <a:extLst>
              <a:ext uri="{FF2B5EF4-FFF2-40B4-BE49-F238E27FC236}">
                <a16:creationId xmlns:a16="http://schemas.microsoft.com/office/drawing/2014/main" id="{FB34656F-8B32-AF6B-974F-C540832E7A21}"/>
              </a:ext>
            </a:extLst>
          </p:cNvPr>
          <p:cNvSpPr/>
          <p:nvPr/>
        </p:nvSpPr>
        <p:spPr>
          <a:xfrm>
            <a:off x="5597785"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3" name="直線コネクタ 132">
            <a:extLst>
              <a:ext uri="{FF2B5EF4-FFF2-40B4-BE49-F238E27FC236}">
                <a16:creationId xmlns:a16="http://schemas.microsoft.com/office/drawing/2014/main" id="{07C2961D-1E5A-CBA6-AA61-3BABD6BD0FE5}"/>
              </a:ext>
            </a:extLst>
          </p:cNvPr>
          <p:cNvCxnSpPr>
            <a:cxnSpLocks/>
          </p:cNvCxnSpPr>
          <p:nvPr/>
        </p:nvCxnSpPr>
        <p:spPr>
          <a:xfrm>
            <a:off x="4958549" y="1733023"/>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644A1ABF-47FE-BEF6-95BB-59D240F02DE7}"/>
              </a:ext>
            </a:extLst>
          </p:cNvPr>
          <p:cNvCxnSpPr>
            <a:cxnSpLocks/>
          </p:cNvCxnSpPr>
          <p:nvPr/>
        </p:nvCxnSpPr>
        <p:spPr>
          <a:xfrm flipV="1">
            <a:off x="5661282" y="1733023"/>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1198EFEC-A898-BD91-01EF-7DFD706A3489}"/>
              </a:ext>
            </a:extLst>
          </p:cNvPr>
          <p:cNvCxnSpPr>
            <a:cxnSpLocks/>
          </p:cNvCxnSpPr>
          <p:nvPr/>
        </p:nvCxnSpPr>
        <p:spPr>
          <a:xfrm flipV="1">
            <a:off x="5661282" y="2469622"/>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36" name="直線コネクタ 135">
            <a:extLst>
              <a:ext uri="{FF2B5EF4-FFF2-40B4-BE49-F238E27FC236}">
                <a16:creationId xmlns:a16="http://schemas.microsoft.com/office/drawing/2014/main" id="{839732D6-7B6A-2304-0935-89CED5CC92BA}"/>
              </a:ext>
            </a:extLst>
          </p:cNvPr>
          <p:cNvCxnSpPr>
            <a:cxnSpLocks/>
          </p:cNvCxnSpPr>
          <p:nvPr/>
        </p:nvCxnSpPr>
        <p:spPr>
          <a:xfrm>
            <a:off x="4958549" y="2469622"/>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37" name="正方形/長方形 136">
            <a:extLst>
              <a:ext uri="{FF2B5EF4-FFF2-40B4-BE49-F238E27FC236}">
                <a16:creationId xmlns:a16="http://schemas.microsoft.com/office/drawing/2014/main" id="{089285F4-0D26-3DC0-8FB6-19968C8C1E54}"/>
              </a:ext>
            </a:extLst>
          </p:cNvPr>
          <p:cNvSpPr/>
          <p:nvPr/>
        </p:nvSpPr>
        <p:spPr>
          <a:xfrm>
            <a:off x="5597786"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正方形/長方形 137">
            <a:extLst>
              <a:ext uri="{FF2B5EF4-FFF2-40B4-BE49-F238E27FC236}">
                <a16:creationId xmlns:a16="http://schemas.microsoft.com/office/drawing/2014/main" id="{E2EA642B-F68C-BB00-5427-9FAB8CC7BDF9}"/>
              </a:ext>
            </a:extLst>
          </p:cNvPr>
          <p:cNvSpPr/>
          <p:nvPr/>
        </p:nvSpPr>
        <p:spPr>
          <a:xfrm>
            <a:off x="5597785"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9" name="直線コネクタ 138">
            <a:extLst>
              <a:ext uri="{FF2B5EF4-FFF2-40B4-BE49-F238E27FC236}">
                <a16:creationId xmlns:a16="http://schemas.microsoft.com/office/drawing/2014/main" id="{062B0CB6-9093-1A39-E1C5-722A2B203438}"/>
              </a:ext>
            </a:extLst>
          </p:cNvPr>
          <p:cNvCxnSpPr>
            <a:cxnSpLocks/>
          </p:cNvCxnSpPr>
          <p:nvPr/>
        </p:nvCxnSpPr>
        <p:spPr>
          <a:xfrm>
            <a:off x="5673971" y="3172357"/>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F8B802BA-AD4D-9F1D-67A3-A263C67EADA6}"/>
              </a:ext>
            </a:extLst>
          </p:cNvPr>
          <p:cNvCxnSpPr>
            <a:cxnSpLocks/>
          </p:cNvCxnSpPr>
          <p:nvPr/>
        </p:nvCxnSpPr>
        <p:spPr>
          <a:xfrm flipV="1">
            <a:off x="6376704" y="3172357"/>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41" name="直線コネクタ 140">
            <a:extLst>
              <a:ext uri="{FF2B5EF4-FFF2-40B4-BE49-F238E27FC236}">
                <a16:creationId xmlns:a16="http://schemas.microsoft.com/office/drawing/2014/main" id="{C6EBA969-C97A-3E7A-1DA0-FF0804865EF1}"/>
              </a:ext>
            </a:extLst>
          </p:cNvPr>
          <p:cNvCxnSpPr>
            <a:cxnSpLocks/>
          </p:cNvCxnSpPr>
          <p:nvPr/>
        </p:nvCxnSpPr>
        <p:spPr>
          <a:xfrm flipV="1">
            <a:off x="6376704" y="3908956"/>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42" name="直線コネクタ 141">
            <a:extLst>
              <a:ext uri="{FF2B5EF4-FFF2-40B4-BE49-F238E27FC236}">
                <a16:creationId xmlns:a16="http://schemas.microsoft.com/office/drawing/2014/main" id="{4A90F13D-C3F7-9A90-A1AF-6C1E14510211}"/>
              </a:ext>
            </a:extLst>
          </p:cNvPr>
          <p:cNvCxnSpPr>
            <a:cxnSpLocks/>
          </p:cNvCxnSpPr>
          <p:nvPr/>
        </p:nvCxnSpPr>
        <p:spPr>
          <a:xfrm>
            <a:off x="5673971" y="390895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DE771C38-4821-C31B-647E-65A6A89CF8D7}"/>
              </a:ext>
            </a:extLst>
          </p:cNvPr>
          <p:cNvCxnSpPr>
            <a:cxnSpLocks/>
          </p:cNvCxnSpPr>
          <p:nvPr/>
        </p:nvCxnSpPr>
        <p:spPr>
          <a:xfrm>
            <a:off x="5673971" y="4637089"/>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4" name="正方形/長方形 143">
            <a:extLst>
              <a:ext uri="{FF2B5EF4-FFF2-40B4-BE49-F238E27FC236}">
                <a16:creationId xmlns:a16="http://schemas.microsoft.com/office/drawing/2014/main" id="{BDAB9BD5-8F39-EF5E-2870-A950F3B51D68}"/>
              </a:ext>
            </a:extLst>
          </p:cNvPr>
          <p:cNvSpPr/>
          <p:nvPr/>
        </p:nvSpPr>
        <p:spPr>
          <a:xfrm>
            <a:off x="6313208"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正方形/長方形 144">
            <a:extLst>
              <a:ext uri="{FF2B5EF4-FFF2-40B4-BE49-F238E27FC236}">
                <a16:creationId xmlns:a16="http://schemas.microsoft.com/office/drawing/2014/main" id="{EAA5C08B-CA27-1EDC-6C07-E2952D11B900}"/>
              </a:ext>
            </a:extLst>
          </p:cNvPr>
          <p:cNvSpPr/>
          <p:nvPr/>
        </p:nvSpPr>
        <p:spPr>
          <a:xfrm>
            <a:off x="6313207"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 name="正方形/長方形 145">
            <a:extLst>
              <a:ext uri="{FF2B5EF4-FFF2-40B4-BE49-F238E27FC236}">
                <a16:creationId xmlns:a16="http://schemas.microsoft.com/office/drawing/2014/main" id="{9B8FE088-54EA-0638-F8EC-65F0828926BC}"/>
              </a:ext>
            </a:extLst>
          </p:cNvPr>
          <p:cNvSpPr/>
          <p:nvPr/>
        </p:nvSpPr>
        <p:spPr>
          <a:xfrm>
            <a:off x="6313207"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7" name="直線コネクタ 146">
            <a:extLst>
              <a:ext uri="{FF2B5EF4-FFF2-40B4-BE49-F238E27FC236}">
                <a16:creationId xmlns:a16="http://schemas.microsoft.com/office/drawing/2014/main" id="{30B2EF3E-CBD9-F02C-55C3-0CF80808C927}"/>
              </a:ext>
            </a:extLst>
          </p:cNvPr>
          <p:cNvCxnSpPr>
            <a:cxnSpLocks/>
          </p:cNvCxnSpPr>
          <p:nvPr/>
        </p:nvCxnSpPr>
        <p:spPr>
          <a:xfrm>
            <a:off x="5673971" y="1733023"/>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直線コネクタ 147">
            <a:extLst>
              <a:ext uri="{FF2B5EF4-FFF2-40B4-BE49-F238E27FC236}">
                <a16:creationId xmlns:a16="http://schemas.microsoft.com/office/drawing/2014/main" id="{D456F11D-5824-05A2-DAF6-26FA6F23C399}"/>
              </a:ext>
            </a:extLst>
          </p:cNvPr>
          <p:cNvCxnSpPr>
            <a:cxnSpLocks/>
          </p:cNvCxnSpPr>
          <p:nvPr/>
        </p:nvCxnSpPr>
        <p:spPr>
          <a:xfrm flipV="1">
            <a:off x="6376704" y="1733023"/>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B8E2EF36-D8E8-F96D-2904-923723C18728}"/>
              </a:ext>
            </a:extLst>
          </p:cNvPr>
          <p:cNvCxnSpPr>
            <a:cxnSpLocks/>
          </p:cNvCxnSpPr>
          <p:nvPr/>
        </p:nvCxnSpPr>
        <p:spPr>
          <a:xfrm flipV="1">
            <a:off x="6376704" y="2469622"/>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50" name="直線コネクタ 149">
            <a:extLst>
              <a:ext uri="{FF2B5EF4-FFF2-40B4-BE49-F238E27FC236}">
                <a16:creationId xmlns:a16="http://schemas.microsoft.com/office/drawing/2014/main" id="{1378243F-BE53-FEFA-0753-ABC79F20E252}"/>
              </a:ext>
            </a:extLst>
          </p:cNvPr>
          <p:cNvCxnSpPr>
            <a:cxnSpLocks/>
          </p:cNvCxnSpPr>
          <p:nvPr/>
        </p:nvCxnSpPr>
        <p:spPr>
          <a:xfrm>
            <a:off x="5673971" y="2469622"/>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51" name="正方形/長方形 150">
            <a:extLst>
              <a:ext uri="{FF2B5EF4-FFF2-40B4-BE49-F238E27FC236}">
                <a16:creationId xmlns:a16="http://schemas.microsoft.com/office/drawing/2014/main" id="{BD547C8E-D14B-1BBE-D373-F49EA6AB4754}"/>
              </a:ext>
            </a:extLst>
          </p:cNvPr>
          <p:cNvSpPr/>
          <p:nvPr/>
        </p:nvSpPr>
        <p:spPr>
          <a:xfrm>
            <a:off x="6313208"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正方形/長方形 151">
            <a:extLst>
              <a:ext uri="{FF2B5EF4-FFF2-40B4-BE49-F238E27FC236}">
                <a16:creationId xmlns:a16="http://schemas.microsoft.com/office/drawing/2014/main" id="{A8A6D9DA-E763-2462-13D3-208CA998A6BF}"/>
              </a:ext>
            </a:extLst>
          </p:cNvPr>
          <p:cNvSpPr/>
          <p:nvPr/>
        </p:nvSpPr>
        <p:spPr>
          <a:xfrm>
            <a:off x="6313207"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3" name="直線コネクタ 152">
            <a:extLst>
              <a:ext uri="{FF2B5EF4-FFF2-40B4-BE49-F238E27FC236}">
                <a16:creationId xmlns:a16="http://schemas.microsoft.com/office/drawing/2014/main" id="{94BCD3D9-D06E-B13E-51FA-3031C0454FE1}"/>
              </a:ext>
            </a:extLst>
          </p:cNvPr>
          <p:cNvCxnSpPr>
            <a:cxnSpLocks/>
          </p:cNvCxnSpPr>
          <p:nvPr/>
        </p:nvCxnSpPr>
        <p:spPr>
          <a:xfrm>
            <a:off x="6408450" y="3172357"/>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54" name="直線コネクタ 153">
            <a:extLst>
              <a:ext uri="{FF2B5EF4-FFF2-40B4-BE49-F238E27FC236}">
                <a16:creationId xmlns:a16="http://schemas.microsoft.com/office/drawing/2014/main" id="{5E1E609C-94D7-D373-173E-4FB3D5D3AE71}"/>
              </a:ext>
            </a:extLst>
          </p:cNvPr>
          <p:cNvCxnSpPr>
            <a:cxnSpLocks/>
          </p:cNvCxnSpPr>
          <p:nvPr/>
        </p:nvCxnSpPr>
        <p:spPr>
          <a:xfrm flipV="1">
            <a:off x="7111183" y="3172357"/>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1856FD33-94C5-A8FA-C18B-FD8BDB89FC38}"/>
              </a:ext>
            </a:extLst>
          </p:cNvPr>
          <p:cNvCxnSpPr>
            <a:cxnSpLocks/>
          </p:cNvCxnSpPr>
          <p:nvPr/>
        </p:nvCxnSpPr>
        <p:spPr>
          <a:xfrm flipV="1">
            <a:off x="7111183" y="3908956"/>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A8037FB7-732F-F369-5AC9-5E0152C65887}"/>
              </a:ext>
            </a:extLst>
          </p:cNvPr>
          <p:cNvCxnSpPr>
            <a:cxnSpLocks/>
          </p:cNvCxnSpPr>
          <p:nvPr/>
        </p:nvCxnSpPr>
        <p:spPr>
          <a:xfrm>
            <a:off x="6408450" y="390895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57" name="直線コネクタ 156">
            <a:extLst>
              <a:ext uri="{FF2B5EF4-FFF2-40B4-BE49-F238E27FC236}">
                <a16:creationId xmlns:a16="http://schemas.microsoft.com/office/drawing/2014/main" id="{68504D43-1F61-73EC-5B1B-483C51116F8D}"/>
              </a:ext>
            </a:extLst>
          </p:cNvPr>
          <p:cNvCxnSpPr>
            <a:cxnSpLocks/>
          </p:cNvCxnSpPr>
          <p:nvPr/>
        </p:nvCxnSpPr>
        <p:spPr>
          <a:xfrm>
            <a:off x="6408450" y="4637089"/>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58" name="正方形/長方形 157">
            <a:extLst>
              <a:ext uri="{FF2B5EF4-FFF2-40B4-BE49-F238E27FC236}">
                <a16:creationId xmlns:a16="http://schemas.microsoft.com/office/drawing/2014/main" id="{CB83C10A-2CAE-D9F2-E7F8-E1FFFEFBFA4C}"/>
              </a:ext>
            </a:extLst>
          </p:cNvPr>
          <p:cNvSpPr/>
          <p:nvPr/>
        </p:nvSpPr>
        <p:spPr>
          <a:xfrm>
            <a:off x="7047687"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正方形/長方形 158">
            <a:extLst>
              <a:ext uri="{FF2B5EF4-FFF2-40B4-BE49-F238E27FC236}">
                <a16:creationId xmlns:a16="http://schemas.microsoft.com/office/drawing/2014/main" id="{A3AC4EBE-3495-7B3D-C654-BA3BB5E9FD27}"/>
              </a:ext>
            </a:extLst>
          </p:cNvPr>
          <p:cNvSpPr/>
          <p:nvPr/>
        </p:nvSpPr>
        <p:spPr>
          <a:xfrm>
            <a:off x="7047686"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0" name="正方形/長方形 159">
            <a:extLst>
              <a:ext uri="{FF2B5EF4-FFF2-40B4-BE49-F238E27FC236}">
                <a16:creationId xmlns:a16="http://schemas.microsoft.com/office/drawing/2014/main" id="{D24620B8-FC3F-8CA4-C867-5320CEBAEC74}"/>
              </a:ext>
            </a:extLst>
          </p:cNvPr>
          <p:cNvSpPr/>
          <p:nvPr/>
        </p:nvSpPr>
        <p:spPr>
          <a:xfrm>
            <a:off x="7047686"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1" name="直線コネクタ 160">
            <a:extLst>
              <a:ext uri="{FF2B5EF4-FFF2-40B4-BE49-F238E27FC236}">
                <a16:creationId xmlns:a16="http://schemas.microsoft.com/office/drawing/2014/main" id="{87D5E5F0-2115-6A79-25C7-E11CF06A6BD4}"/>
              </a:ext>
            </a:extLst>
          </p:cNvPr>
          <p:cNvCxnSpPr>
            <a:cxnSpLocks/>
          </p:cNvCxnSpPr>
          <p:nvPr/>
        </p:nvCxnSpPr>
        <p:spPr>
          <a:xfrm>
            <a:off x="6408450" y="1733023"/>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2" name="直線コネクタ 161">
            <a:extLst>
              <a:ext uri="{FF2B5EF4-FFF2-40B4-BE49-F238E27FC236}">
                <a16:creationId xmlns:a16="http://schemas.microsoft.com/office/drawing/2014/main" id="{89BA291C-EE60-EFA9-1386-CE130A338F8D}"/>
              </a:ext>
            </a:extLst>
          </p:cNvPr>
          <p:cNvCxnSpPr>
            <a:cxnSpLocks/>
          </p:cNvCxnSpPr>
          <p:nvPr/>
        </p:nvCxnSpPr>
        <p:spPr>
          <a:xfrm flipV="1">
            <a:off x="7111183" y="1733023"/>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63" name="直線コネクタ 162">
            <a:extLst>
              <a:ext uri="{FF2B5EF4-FFF2-40B4-BE49-F238E27FC236}">
                <a16:creationId xmlns:a16="http://schemas.microsoft.com/office/drawing/2014/main" id="{20405151-257D-04FB-F030-6ED7FA576B81}"/>
              </a:ext>
            </a:extLst>
          </p:cNvPr>
          <p:cNvCxnSpPr>
            <a:cxnSpLocks/>
          </p:cNvCxnSpPr>
          <p:nvPr/>
        </p:nvCxnSpPr>
        <p:spPr>
          <a:xfrm flipV="1">
            <a:off x="7111183" y="2469622"/>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4" name="直線コネクタ 163">
            <a:extLst>
              <a:ext uri="{FF2B5EF4-FFF2-40B4-BE49-F238E27FC236}">
                <a16:creationId xmlns:a16="http://schemas.microsoft.com/office/drawing/2014/main" id="{7D925373-853A-1BE5-891F-575997A9EE48}"/>
              </a:ext>
            </a:extLst>
          </p:cNvPr>
          <p:cNvCxnSpPr>
            <a:cxnSpLocks/>
          </p:cNvCxnSpPr>
          <p:nvPr/>
        </p:nvCxnSpPr>
        <p:spPr>
          <a:xfrm>
            <a:off x="6408450" y="2469622"/>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65" name="正方形/長方形 164">
            <a:extLst>
              <a:ext uri="{FF2B5EF4-FFF2-40B4-BE49-F238E27FC236}">
                <a16:creationId xmlns:a16="http://schemas.microsoft.com/office/drawing/2014/main" id="{0FA11344-9872-4596-1205-812C349C8BBA}"/>
              </a:ext>
            </a:extLst>
          </p:cNvPr>
          <p:cNvSpPr/>
          <p:nvPr/>
        </p:nvSpPr>
        <p:spPr>
          <a:xfrm>
            <a:off x="7047687"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6" name="正方形/長方形 165">
            <a:extLst>
              <a:ext uri="{FF2B5EF4-FFF2-40B4-BE49-F238E27FC236}">
                <a16:creationId xmlns:a16="http://schemas.microsoft.com/office/drawing/2014/main" id="{F0651739-1E43-25FF-CEFF-1735A1CECB71}"/>
              </a:ext>
            </a:extLst>
          </p:cNvPr>
          <p:cNvSpPr/>
          <p:nvPr/>
        </p:nvSpPr>
        <p:spPr>
          <a:xfrm>
            <a:off x="7047686"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7" name="テキスト ボックス 166">
            <a:extLst>
              <a:ext uri="{FF2B5EF4-FFF2-40B4-BE49-F238E27FC236}">
                <a16:creationId xmlns:a16="http://schemas.microsoft.com/office/drawing/2014/main" id="{70219075-9DC7-B384-5F38-83CBAE6CA352}"/>
              </a:ext>
            </a:extLst>
          </p:cNvPr>
          <p:cNvSpPr txBox="1"/>
          <p:nvPr/>
        </p:nvSpPr>
        <p:spPr>
          <a:xfrm>
            <a:off x="6482462" y="1922572"/>
            <a:ext cx="586460" cy="369332"/>
          </a:xfrm>
          <a:prstGeom prst="rect">
            <a:avLst/>
          </a:prstGeom>
          <a:noFill/>
        </p:spPr>
        <p:txBody>
          <a:bodyPr wrap="square" rtlCol="0">
            <a:spAutoFit/>
          </a:bodyPr>
          <a:lstStyle/>
          <a:p>
            <a:r>
              <a:rPr kumimoji="1" lang="en-US" altLang="ja-JP" dirty="0"/>
              <a:t>  0</a:t>
            </a:r>
            <a:endParaRPr kumimoji="1" lang="ja-JP" altLang="en-US" dirty="0"/>
          </a:p>
        </p:txBody>
      </p:sp>
      <p:sp>
        <p:nvSpPr>
          <p:cNvPr id="168" name="テキスト ボックス 167">
            <a:extLst>
              <a:ext uri="{FF2B5EF4-FFF2-40B4-BE49-F238E27FC236}">
                <a16:creationId xmlns:a16="http://schemas.microsoft.com/office/drawing/2014/main" id="{2E29423A-0AC5-AE8F-849E-8A33A9F41BDF}"/>
              </a:ext>
            </a:extLst>
          </p:cNvPr>
          <p:cNvSpPr txBox="1"/>
          <p:nvPr/>
        </p:nvSpPr>
        <p:spPr>
          <a:xfrm>
            <a:off x="6447719" y="2627857"/>
            <a:ext cx="602317" cy="369332"/>
          </a:xfrm>
          <a:prstGeom prst="rect">
            <a:avLst/>
          </a:prstGeom>
          <a:noFill/>
        </p:spPr>
        <p:txBody>
          <a:bodyPr wrap="square" rtlCol="0">
            <a:spAutoFit/>
          </a:bodyPr>
          <a:lstStyle/>
          <a:p>
            <a:r>
              <a:rPr lang="en-US" altLang="ja-JP" dirty="0"/>
              <a:t>  1</a:t>
            </a:r>
            <a:endParaRPr kumimoji="1" lang="ja-JP" altLang="en-US" dirty="0"/>
          </a:p>
        </p:txBody>
      </p:sp>
      <p:sp>
        <p:nvSpPr>
          <p:cNvPr id="169" name="テキスト ボックス 168">
            <a:extLst>
              <a:ext uri="{FF2B5EF4-FFF2-40B4-BE49-F238E27FC236}">
                <a16:creationId xmlns:a16="http://schemas.microsoft.com/office/drawing/2014/main" id="{0142E44B-74C4-C4DF-78BE-536FC5323B96}"/>
              </a:ext>
            </a:extLst>
          </p:cNvPr>
          <p:cNvSpPr txBox="1"/>
          <p:nvPr/>
        </p:nvSpPr>
        <p:spPr>
          <a:xfrm>
            <a:off x="6470746" y="3356328"/>
            <a:ext cx="566893" cy="369332"/>
          </a:xfrm>
          <a:prstGeom prst="rect">
            <a:avLst/>
          </a:prstGeom>
          <a:noFill/>
        </p:spPr>
        <p:txBody>
          <a:bodyPr wrap="square" rtlCol="0">
            <a:spAutoFit/>
          </a:bodyPr>
          <a:lstStyle/>
          <a:p>
            <a:r>
              <a:rPr kumimoji="1" lang="en-US" altLang="ja-JP" dirty="0"/>
              <a:t>  2</a:t>
            </a:r>
            <a:endParaRPr kumimoji="1" lang="ja-JP" altLang="en-US" dirty="0"/>
          </a:p>
        </p:txBody>
      </p:sp>
      <p:sp>
        <p:nvSpPr>
          <p:cNvPr id="170" name="テキスト ボックス 169">
            <a:extLst>
              <a:ext uri="{FF2B5EF4-FFF2-40B4-BE49-F238E27FC236}">
                <a16:creationId xmlns:a16="http://schemas.microsoft.com/office/drawing/2014/main" id="{0DA6C794-F0D1-1CDB-412F-43B994F3EB28}"/>
              </a:ext>
            </a:extLst>
          </p:cNvPr>
          <p:cNvSpPr txBox="1"/>
          <p:nvPr/>
        </p:nvSpPr>
        <p:spPr>
          <a:xfrm>
            <a:off x="6468964" y="4109523"/>
            <a:ext cx="576925" cy="369332"/>
          </a:xfrm>
          <a:prstGeom prst="rect">
            <a:avLst/>
          </a:prstGeom>
          <a:noFill/>
        </p:spPr>
        <p:txBody>
          <a:bodyPr wrap="square" rtlCol="0">
            <a:spAutoFit/>
          </a:bodyPr>
          <a:lstStyle/>
          <a:p>
            <a:r>
              <a:rPr lang="en-US" altLang="ja-JP" dirty="0"/>
              <a:t>  3</a:t>
            </a:r>
            <a:endParaRPr kumimoji="1" lang="ja-JP" altLang="en-US" dirty="0"/>
          </a:p>
        </p:txBody>
      </p:sp>
      <p:sp>
        <p:nvSpPr>
          <p:cNvPr id="172" name="テキスト ボックス 171">
            <a:extLst>
              <a:ext uri="{FF2B5EF4-FFF2-40B4-BE49-F238E27FC236}">
                <a16:creationId xmlns:a16="http://schemas.microsoft.com/office/drawing/2014/main" id="{1CEA904D-2DC9-2578-4AEE-CEE18AAB8A3A}"/>
              </a:ext>
            </a:extLst>
          </p:cNvPr>
          <p:cNvSpPr txBox="1"/>
          <p:nvPr/>
        </p:nvSpPr>
        <p:spPr>
          <a:xfrm>
            <a:off x="5730199" y="1926432"/>
            <a:ext cx="589518" cy="369332"/>
          </a:xfrm>
          <a:prstGeom prst="rect">
            <a:avLst/>
          </a:prstGeom>
          <a:noFill/>
        </p:spPr>
        <p:txBody>
          <a:bodyPr wrap="square" rtlCol="0">
            <a:spAutoFit/>
          </a:bodyPr>
          <a:lstStyle/>
          <a:p>
            <a:r>
              <a:rPr kumimoji="1" lang="en-US" altLang="ja-JP" dirty="0"/>
              <a:t>  7</a:t>
            </a:r>
            <a:endParaRPr kumimoji="1" lang="ja-JP" altLang="en-US" dirty="0"/>
          </a:p>
        </p:txBody>
      </p:sp>
      <p:sp>
        <p:nvSpPr>
          <p:cNvPr id="173" name="テキスト ボックス 172">
            <a:extLst>
              <a:ext uri="{FF2B5EF4-FFF2-40B4-BE49-F238E27FC236}">
                <a16:creationId xmlns:a16="http://schemas.microsoft.com/office/drawing/2014/main" id="{5DF854CA-94F8-63AB-B9B6-C68750520C61}"/>
              </a:ext>
            </a:extLst>
          </p:cNvPr>
          <p:cNvSpPr txBox="1"/>
          <p:nvPr/>
        </p:nvSpPr>
        <p:spPr>
          <a:xfrm>
            <a:off x="5724777" y="2612233"/>
            <a:ext cx="602317" cy="369332"/>
          </a:xfrm>
          <a:prstGeom prst="rect">
            <a:avLst/>
          </a:prstGeom>
          <a:noFill/>
        </p:spPr>
        <p:txBody>
          <a:bodyPr wrap="square" rtlCol="0">
            <a:spAutoFit/>
          </a:bodyPr>
          <a:lstStyle/>
          <a:p>
            <a:r>
              <a:rPr lang="en-US" altLang="ja-JP" dirty="0"/>
              <a:t>  6</a:t>
            </a:r>
            <a:endParaRPr kumimoji="1" lang="ja-JP" altLang="en-US" dirty="0"/>
          </a:p>
        </p:txBody>
      </p:sp>
      <p:sp>
        <p:nvSpPr>
          <p:cNvPr id="174" name="テキスト ボックス 173">
            <a:extLst>
              <a:ext uri="{FF2B5EF4-FFF2-40B4-BE49-F238E27FC236}">
                <a16:creationId xmlns:a16="http://schemas.microsoft.com/office/drawing/2014/main" id="{4EA980BE-1AEA-5B03-E20C-E1F3C4815E85}"/>
              </a:ext>
            </a:extLst>
          </p:cNvPr>
          <p:cNvSpPr txBox="1"/>
          <p:nvPr/>
        </p:nvSpPr>
        <p:spPr>
          <a:xfrm>
            <a:off x="5747804" y="3340704"/>
            <a:ext cx="566893" cy="369332"/>
          </a:xfrm>
          <a:prstGeom prst="rect">
            <a:avLst/>
          </a:prstGeom>
          <a:noFill/>
        </p:spPr>
        <p:txBody>
          <a:bodyPr wrap="square" rtlCol="0">
            <a:spAutoFit/>
          </a:bodyPr>
          <a:lstStyle/>
          <a:p>
            <a:r>
              <a:rPr lang="en-US" altLang="ja-JP" dirty="0"/>
              <a:t>  </a:t>
            </a:r>
            <a:r>
              <a:rPr kumimoji="1" lang="en-US" altLang="ja-JP" dirty="0"/>
              <a:t>5</a:t>
            </a:r>
            <a:endParaRPr kumimoji="1" lang="ja-JP" altLang="en-US" dirty="0"/>
          </a:p>
        </p:txBody>
      </p:sp>
      <p:sp>
        <p:nvSpPr>
          <p:cNvPr id="175" name="テキスト ボックス 174">
            <a:extLst>
              <a:ext uri="{FF2B5EF4-FFF2-40B4-BE49-F238E27FC236}">
                <a16:creationId xmlns:a16="http://schemas.microsoft.com/office/drawing/2014/main" id="{F8458BC0-BFEF-2B50-C0E5-8D162F7DFD97}"/>
              </a:ext>
            </a:extLst>
          </p:cNvPr>
          <p:cNvSpPr txBox="1"/>
          <p:nvPr/>
        </p:nvSpPr>
        <p:spPr>
          <a:xfrm>
            <a:off x="5746022" y="4093899"/>
            <a:ext cx="576925" cy="369332"/>
          </a:xfrm>
          <a:prstGeom prst="rect">
            <a:avLst/>
          </a:prstGeom>
          <a:noFill/>
        </p:spPr>
        <p:txBody>
          <a:bodyPr wrap="square" rtlCol="0">
            <a:spAutoFit/>
          </a:bodyPr>
          <a:lstStyle/>
          <a:p>
            <a:r>
              <a:rPr lang="en-US" altLang="ja-JP" dirty="0"/>
              <a:t>  4</a:t>
            </a:r>
            <a:endParaRPr kumimoji="1" lang="ja-JP" altLang="en-US" dirty="0"/>
          </a:p>
        </p:txBody>
      </p:sp>
      <p:sp>
        <p:nvSpPr>
          <p:cNvPr id="176" name="テキスト ボックス 175">
            <a:extLst>
              <a:ext uri="{FF2B5EF4-FFF2-40B4-BE49-F238E27FC236}">
                <a16:creationId xmlns:a16="http://schemas.microsoft.com/office/drawing/2014/main" id="{C4F0B4BE-1A6A-BDBB-3DDF-2C3C8B18EDE0}"/>
              </a:ext>
            </a:extLst>
          </p:cNvPr>
          <p:cNvSpPr txBox="1"/>
          <p:nvPr/>
        </p:nvSpPr>
        <p:spPr>
          <a:xfrm>
            <a:off x="5026157" y="1926432"/>
            <a:ext cx="589518" cy="369332"/>
          </a:xfrm>
          <a:prstGeom prst="rect">
            <a:avLst/>
          </a:prstGeom>
          <a:noFill/>
        </p:spPr>
        <p:txBody>
          <a:bodyPr wrap="square" rtlCol="0">
            <a:spAutoFit/>
          </a:bodyPr>
          <a:lstStyle/>
          <a:p>
            <a:r>
              <a:rPr kumimoji="1" lang="en-US" altLang="ja-JP" dirty="0"/>
              <a:t>  </a:t>
            </a:r>
            <a:r>
              <a:rPr lang="en-US" altLang="ja-JP" dirty="0"/>
              <a:t>8</a:t>
            </a:r>
            <a:endParaRPr kumimoji="1" lang="ja-JP" altLang="en-US" dirty="0"/>
          </a:p>
        </p:txBody>
      </p:sp>
      <p:sp>
        <p:nvSpPr>
          <p:cNvPr id="177" name="テキスト ボックス 176">
            <a:extLst>
              <a:ext uri="{FF2B5EF4-FFF2-40B4-BE49-F238E27FC236}">
                <a16:creationId xmlns:a16="http://schemas.microsoft.com/office/drawing/2014/main" id="{388D2AB4-BB56-462E-64D6-7E076646706C}"/>
              </a:ext>
            </a:extLst>
          </p:cNvPr>
          <p:cNvSpPr txBox="1"/>
          <p:nvPr/>
        </p:nvSpPr>
        <p:spPr>
          <a:xfrm>
            <a:off x="5020735" y="2612233"/>
            <a:ext cx="602317" cy="369332"/>
          </a:xfrm>
          <a:prstGeom prst="rect">
            <a:avLst/>
          </a:prstGeom>
          <a:noFill/>
        </p:spPr>
        <p:txBody>
          <a:bodyPr wrap="square" rtlCol="0">
            <a:spAutoFit/>
          </a:bodyPr>
          <a:lstStyle/>
          <a:p>
            <a:r>
              <a:rPr lang="en-US" altLang="ja-JP" dirty="0"/>
              <a:t>  7</a:t>
            </a:r>
            <a:endParaRPr kumimoji="1" lang="ja-JP" altLang="en-US" dirty="0"/>
          </a:p>
        </p:txBody>
      </p:sp>
      <p:sp>
        <p:nvSpPr>
          <p:cNvPr id="178" name="テキスト ボックス 177">
            <a:extLst>
              <a:ext uri="{FF2B5EF4-FFF2-40B4-BE49-F238E27FC236}">
                <a16:creationId xmlns:a16="http://schemas.microsoft.com/office/drawing/2014/main" id="{4AD4BF3D-58A3-8213-D41F-EA74B21F629F}"/>
              </a:ext>
            </a:extLst>
          </p:cNvPr>
          <p:cNvSpPr txBox="1"/>
          <p:nvPr/>
        </p:nvSpPr>
        <p:spPr>
          <a:xfrm>
            <a:off x="5043762" y="3340704"/>
            <a:ext cx="566893" cy="369332"/>
          </a:xfrm>
          <a:prstGeom prst="rect">
            <a:avLst/>
          </a:prstGeom>
          <a:noFill/>
        </p:spPr>
        <p:txBody>
          <a:bodyPr wrap="square" rtlCol="0">
            <a:spAutoFit/>
          </a:bodyPr>
          <a:lstStyle/>
          <a:p>
            <a:r>
              <a:rPr lang="en-US" altLang="ja-JP" dirty="0"/>
              <a:t>  6</a:t>
            </a:r>
            <a:endParaRPr kumimoji="1" lang="ja-JP" altLang="en-US" dirty="0"/>
          </a:p>
        </p:txBody>
      </p:sp>
      <p:sp>
        <p:nvSpPr>
          <p:cNvPr id="179" name="テキスト ボックス 178">
            <a:extLst>
              <a:ext uri="{FF2B5EF4-FFF2-40B4-BE49-F238E27FC236}">
                <a16:creationId xmlns:a16="http://schemas.microsoft.com/office/drawing/2014/main" id="{B8319DA9-0B46-EFBE-E67B-2C047C01AB5D}"/>
              </a:ext>
            </a:extLst>
          </p:cNvPr>
          <p:cNvSpPr txBox="1"/>
          <p:nvPr/>
        </p:nvSpPr>
        <p:spPr>
          <a:xfrm>
            <a:off x="5041980" y="4093899"/>
            <a:ext cx="576925" cy="369332"/>
          </a:xfrm>
          <a:prstGeom prst="rect">
            <a:avLst/>
          </a:prstGeom>
          <a:noFill/>
        </p:spPr>
        <p:txBody>
          <a:bodyPr wrap="square" rtlCol="0">
            <a:spAutoFit/>
          </a:bodyPr>
          <a:lstStyle/>
          <a:p>
            <a:r>
              <a:rPr lang="en-US" altLang="ja-JP" dirty="0"/>
              <a:t>  5</a:t>
            </a:r>
            <a:endParaRPr kumimoji="1" lang="ja-JP" altLang="en-US" dirty="0"/>
          </a:p>
        </p:txBody>
      </p:sp>
      <p:sp>
        <p:nvSpPr>
          <p:cNvPr id="180" name="テキスト ボックス 179">
            <a:extLst>
              <a:ext uri="{FF2B5EF4-FFF2-40B4-BE49-F238E27FC236}">
                <a16:creationId xmlns:a16="http://schemas.microsoft.com/office/drawing/2014/main" id="{057B4AC3-D3A5-8163-E326-AF2B0F3D7FAA}"/>
              </a:ext>
            </a:extLst>
          </p:cNvPr>
          <p:cNvSpPr txBox="1"/>
          <p:nvPr/>
        </p:nvSpPr>
        <p:spPr>
          <a:xfrm>
            <a:off x="4302731" y="1934336"/>
            <a:ext cx="589518" cy="369332"/>
          </a:xfrm>
          <a:prstGeom prst="rect">
            <a:avLst/>
          </a:prstGeom>
          <a:noFill/>
        </p:spPr>
        <p:txBody>
          <a:bodyPr wrap="square" rtlCol="0">
            <a:spAutoFit/>
          </a:bodyPr>
          <a:lstStyle/>
          <a:p>
            <a:r>
              <a:rPr kumimoji="1" lang="en-US" altLang="ja-JP" dirty="0"/>
              <a:t>  9</a:t>
            </a:r>
            <a:endParaRPr kumimoji="1" lang="ja-JP" altLang="en-US" dirty="0"/>
          </a:p>
        </p:txBody>
      </p:sp>
      <p:sp>
        <p:nvSpPr>
          <p:cNvPr id="181" name="テキスト ボックス 180">
            <a:extLst>
              <a:ext uri="{FF2B5EF4-FFF2-40B4-BE49-F238E27FC236}">
                <a16:creationId xmlns:a16="http://schemas.microsoft.com/office/drawing/2014/main" id="{F6935080-F03C-0016-6BC6-31238797C19A}"/>
              </a:ext>
            </a:extLst>
          </p:cNvPr>
          <p:cNvSpPr txBox="1"/>
          <p:nvPr/>
        </p:nvSpPr>
        <p:spPr>
          <a:xfrm>
            <a:off x="4297309" y="2620137"/>
            <a:ext cx="602317" cy="369332"/>
          </a:xfrm>
          <a:prstGeom prst="rect">
            <a:avLst/>
          </a:prstGeom>
          <a:noFill/>
        </p:spPr>
        <p:txBody>
          <a:bodyPr wrap="square" rtlCol="0">
            <a:spAutoFit/>
          </a:bodyPr>
          <a:lstStyle/>
          <a:p>
            <a:r>
              <a:rPr lang="en-US" altLang="ja-JP" dirty="0"/>
              <a:t>  8</a:t>
            </a:r>
            <a:endParaRPr kumimoji="1" lang="ja-JP" altLang="en-US" dirty="0"/>
          </a:p>
        </p:txBody>
      </p:sp>
      <p:sp>
        <p:nvSpPr>
          <p:cNvPr id="182" name="テキスト ボックス 181">
            <a:extLst>
              <a:ext uri="{FF2B5EF4-FFF2-40B4-BE49-F238E27FC236}">
                <a16:creationId xmlns:a16="http://schemas.microsoft.com/office/drawing/2014/main" id="{61BB5523-994F-9E43-247F-7DF88B8952EF}"/>
              </a:ext>
            </a:extLst>
          </p:cNvPr>
          <p:cNvSpPr txBox="1"/>
          <p:nvPr/>
        </p:nvSpPr>
        <p:spPr>
          <a:xfrm>
            <a:off x="4320336" y="3348608"/>
            <a:ext cx="566893" cy="369332"/>
          </a:xfrm>
          <a:prstGeom prst="rect">
            <a:avLst/>
          </a:prstGeom>
          <a:noFill/>
        </p:spPr>
        <p:txBody>
          <a:bodyPr wrap="square" rtlCol="0">
            <a:spAutoFit/>
          </a:bodyPr>
          <a:lstStyle/>
          <a:p>
            <a:r>
              <a:rPr lang="en-US" altLang="ja-JP" dirty="0"/>
              <a:t>  7</a:t>
            </a:r>
            <a:endParaRPr kumimoji="1" lang="ja-JP" altLang="en-US" dirty="0"/>
          </a:p>
        </p:txBody>
      </p:sp>
      <p:sp>
        <p:nvSpPr>
          <p:cNvPr id="183" name="テキスト ボックス 182">
            <a:extLst>
              <a:ext uri="{FF2B5EF4-FFF2-40B4-BE49-F238E27FC236}">
                <a16:creationId xmlns:a16="http://schemas.microsoft.com/office/drawing/2014/main" id="{197EBA6C-4E92-1185-8D0C-A2DCE7C1419D}"/>
              </a:ext>
            </a:extLst>
          </p:cNvPr>
          <p:cNvSpPr txBox="1"/>
          <p:nvPr/>
        </p:nvSpPr>
        <p:spPr>
          <a:xfrm>
            <a:off x="4318554" y="4101803"/>
            <a:ext cx="576925" cy="369332"/>
          </a:xfrm>
          <a:prstGeom prst="rect">
            <a:avLst/>
          </a:prstGeom>
          <a:noFill/>
        </p:spPr>
        <p:txBody>
          <a:bodyPr wrap="square" rtlCol="0">
            <a:spAutoFit/>
          </a:bodyPr>
          <a:lstStyle/>
          <a:p>
            <a:r>
              <a:rPr lang="en-US" altLang="ja-JP" dirty="0"/>
              <a:t>  8</a:t>
            </a:r>
            <a:endParaRPr kumimoji="1" lang="ja-JP" altLang="en-US" dirty="0"/>
          </a:p>
        </p:txBody>
      </p:sp>
      <p:sp>
        <p:nvSpPr>
          <p:cNvPr id="266" name="テキスト ボックス 265">
            <a:extLst>
              <a:ext uri="{FF2B5EF4-FFF2-40B4-BE49-F238E27FC236}">
                <a16:creationId xmlns:a16="http://schemas.microsoft.com/office/drawing/2014/main" id="{E4071919-A0FE-484B-89B4-E7CEE5AFA1D5}"/>
              </a:ext>
            </a:extLst>
          </p:cNvPr>
          <p:cNvSpPr txBox="1"/>
          <p:nvPr/>
        </p:nvSpPr>
        <p:spPr>
          <a:xfrm>
            <a:off x="297432" y="5272089"/>
            <a:ext cx="2659777" cy="1200329"/>
          </a:xfrm>
          <a:prstGeom prst="rect">
            <a:avLst/>
          </a:prstGeom>
          <a:noFill/>
        </p:spPr>
        <p:txBody>
          <a:bodyPr wrap="square">
            <a:spAutoFit/>
          </a:bodyPr>
          <a:lstStyle/>
          <a:p>
            <a:r>
              <a:rPr kumimoji="1" lang="ja-JP" altLang="en-US" dirty="0"/>
              <a:t>歩数が</a:t>
            </a:r>
            <a:r>
              <a:rPr kumimoji="1" lang="en-US" altLang="ja-JP" dirty="0"/>
              <a:t>7</a:t>
            </a:r>
            <a:r>
              <a:rPr kumimoji="1" lang="ja-JP" altLang="en-US" dirty="0"/>
              <a:t>の隣接しているところで壁がなく歩数が</a:t>
            </a:r>
            <a:r>
              <a:rPr kumimoji="1" lang="en-US" altLang="ja-JP" dirty="0"/>
              <a:t>255</a:t>
            </a:r>
            <a:r>
              <a:rPr kumimoji="1" lang="ja-JP" altLang="en-US" dirty="0"/>
              <a:t>のマスの歩数を</a:t>
            </a:r>
            <a:r>
              <a:rPr lang="en-US" altLang="ja-JP" dirty="0"/>
              <a:t>8</a:t>
            </a:r>
            <a:r>
              <a:rPr kumimoji="1" lang="ja-JP" altLang="en-US" dirty="0"/>
              <a:t>にする。</a:t>
            </a:r>
            <a:endParaRPr lang="en-US" altLang="ja-JP" dirty="0"/>
          </a:p>
        </p:txBody>
      </p:sp>
      <p:sp>
        <p:nvSpPr>
          <p:cNvPr id="267" name="テキスト ボックス 266">
            <a:extLst>
              <a:ext uri="{FF2B5EF4-FFF2-40B4-BE49-F238E27FC236}">
                <a16:creationId xmlns:a16="http://schemas.microsoft.com/office/drawing/2014/main" id="{E31DEC85-1025-C9DA-8FEE-58D2194964AB}"/>
              </a:ext>
            </a:extLst>
          </p:cNvPr>
          <p:cNvSpPr txBox="1"/>
          <p:nvPr/>
        </p:nvSpPr>
        <p:spPr>
          <a:xfrm>
            <a:off x="4234648" y="5267102"/>
            <a:ext cx="2659777" cy="1200329"/>
          </a:xfrm>
          <a:prstGeom prst="rect">
            <a:avLst/>
          </a:prstGeom>
          <a:noFill/>
        </p:spPr>
        <p:txBody>
          <a:bodyPr wrap="square">
            <a:spAutoFit/>
          </a:bodyPr>
          <a:lstStyle/>
          <a:p>
            <a:r>
              <a:rPr kumimoji="1" lang="ja-JP" altLang="en-US" dirty="0"/>
              <a:t>歩数が</a:t>
            </a:r>
            <a:r>
              <a:rPr kumimoji="1" lang="en-US" altLang="ja-JP" dirty="0"/>
              <a:t>8</a:t>
            </a:r>
            <a:r>
              <a:rPr kumimoji="1" lang="ja-JP" altLang="en-US" dirty="0"/>
              <a:t>の隣接しているところで壁がなく歩数が</a:t>
            </a:r>
            <a:r>
              <a:rPr kumimoji="1" lang="en-US" altLang="ja-JP" dirty="0"/>
              <a:t>255</a:t>
            </a:r>
            <a:r>
              <a:rPr kumimoji="1" lang="ja-JP" altLang="en-US" dirty="0"/>
              <a:t>のマスの歩数を</a:t>
            </a:r>
            <a:r>
              <a:rPr kumimoji="1" lang="en-US" altLang="ja-JP" dirty="0"/>
              <a:t>9</a:t>
            </a:r>
            <a:r>
              <a:rPr kumimoji="1" lang="ja-JP" altLang="en-US" dirty="0"/>
              <a:t>にする。</a:t>
            </a:r>
            <a:endParaRPr lang="en-US" altLang="ja-JP" dirty="0"/>
          </a:p>
        </p:txBody>
      </p:sp>
    </p:spTree>
    <p:extLst>
      <p:ext uri="{BB962C8B-B14F-4D97-AF65-F5344CB8AC3E}">
        <p14:creationId xmlns:p14="http://schemas.microsoft.com/office/powerpoint/2010/main" val="18736333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DF34A9-64E3-23B5-7AB7-55A489C18B38}"/>
              </a:ext>
            </a:extLst>
          </p:cNvPr>
          <p:cNvSpPr>
            <a:spLocks noGrp="1"/>
          </p:cNvSpPr>
          <p:nvPr>
            <p:ph type="title"/>
          </p:nvPr>
        </p:nvSpPr>
        <p:spPr/>
        <p:txBody>
          <a:bodyPr/>
          <a:lstStyle/>
          <a:p>
            <a:r>
              <a:rPr lang="ja-JP" altLang="en-US" dirty="0"/>
              <a:t>歩数マップの作り方</a:t>
            </a:r>
            <a:r>
              <a:rPr lang="en-US" altLang="ja-JP" dirty="0"/>
              <a:t>(</a:t>
            </a:r>
            <a:r>
              <a:rPr lang="ja-JP" altLang="en-US" dirty="0"/>
              <a:t>概要</a:t>
            </a:r>
            <a:r>
              <a:rPr lang="en-US" altLang="ja-JP" dirty="0"/>
              <a:t>)</a:t>
            </a:r>
            <a:endParaRPr kumimoji="1" lang="ja-JP" altLang="en-US" dirty="0"/>
          </a:p>
        </p:txBody>
      </p:sp>
      <p:sp>
        <p:nvSpPr>
          <p:cNvPr id="64" name="四角形: 角を丸くする 63">
            <a:extLst>
              <a:ext uri="{FF2B5EF4-FFF2-40B4-BE49-F238E27FC236}">
                <a16:creationId xmlns:a16="http://schemas.microsoft.com/office/drawing/2014/main" id="{201981CC-D5B6-43FB-6727-02102AB79A40}"/>
              </a:ext>
            </a:extLst>
          </p:cNvPr>
          <p:cNvSpPr/>
          <p:nvPr/>
        </p:nvSpPr>
        <p:spPr bwMode="auto">
          <a:xfrm>
            <a:off x="9252555" y="6260152"/>
            <a:ext cx="2569025" cy="232723"/>
          </a:xfrm>
          <a:prstGeom prst="roundRect">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fontAlgn="base">
              <a:spcBef>
                <a:spcPct val="0"/>
              </a:spcBef>
              <a:spcAft>
                <a:spcPct val="0"/>
              </a:spcAft>
            </a:pPr>
            <a:r>
              <a:rPr kumimoji="1" lang="ja-JP" altLang="en-US" sz="1050" i="0" u="none" strike="noStrike" cap="none" normalizeH="0" baseline="0" dirty="0">
                <a:ln>
                  <a:noFill/>
                </a:ln>
                <a:effectLst/>
                <a:latin typeface="Tahoma" charset="0"/>
                <a:ea typeface="ＭＳ Ｐゴシック" charset="0"/>
                <a:cs typeface="ＭＳ Ｐゴシック" charset="0"/>
              </a:rPr>
              <a:t>終了</a:t>
            </a:r>
          </a:p>
        </p:txBody>
      </p:sp>
      <p:sp>
        <p:nvSpPr>
          <p:cNvPr id="5" name="テキスト ボックス 4">
            <a:extLst>
              <a:ext uri="{FF2B5EF4-FFF2-40B4-BE49-F238E27FC236}">
                <a16:creationId xmlns:a16="http://schemas.microsoft.com/office/drawing/2014/main" id="{4C4E0501-0FBC-E8E7-CACC-4672DB3FBE47}"/>
              </a:ext>
            </a:extLst>
          </p:cNvPr>
          <p:cNvSpPr txBox="1"/>
          <p:nvPr/>
        </p:nvSpPr>
        <p:spPr>
          <a:xfrm>
            <a:off x="145956" y="1357290"/>
            <a:ext cx="3665337" cy="369332"/>
          </a:xfrm>
          <a:prstGeom prst="rect">
            <a:avLst/>
          </a:prstGeom>
          <a:noFill/>
        </p:spPr>
        <p:txBody>
          <a:bodyPr wrap="square">
            <a:spAutoFit/>
          </a:bodyPr>
          <a:lstStyle/>
          <a:p>
            <a:r>
              <a:rPr lang="en-US" altLang="ja-JP" sz="1800" b="0" i="0" u="none" strike="noStrike" baseline="0" dirty="0" err="1">
                <a:latin typeface="Arial" panose="020B0604020202020204" pitchFamily="34" charset="0"/>
              </a:rPr>
              <a:t>Dist_map</a:t>
            </a:r>
            <a:r>
              <a:rPr lang="en-US" altLang="ja-JP" sz="1800" b="0" i="0" u="none" strike="noStrike" baseline="0" dirty="0">
                <a:latin typeface="Arial" panose="020B0604020202020204" pitchFamily="34" charset="0"/>
              </a:rPr>
              <a:t>[x][y] : </a:t>
            </a:r>
            <a:r>
              <a:rPr lang="en-US" altLang="ja-JP" dirty="0">
                <a:latin typeface="Arial" panose="020B0604020202020204" pitchFamily="34" charset="0"/>
                <a:sym typeface="Wingdings" panose="05000000000000000000" pitchFamily="2" charset="2"/>
              </a:rPr>
              <a:t>(</a:t>
            </a:r>
            <a:r>
              <a:rPr lang="en-US" altLang="ja-JP" dirty="0" err="1">
                <a:latin typeface="Arial" panose="020B0604020202020204" pitchFamily="34" charset="0"/>
                <a:sym typeface="Wingdings" panose="05000000000000000000" pitchFamily="2" charset="2"/>
              </a:rPr>
              <a:t>x,y</a:t>
            </a:r>
            <a:r>
              <a:rPr lang="en-US" altLang="ja-JP" dirty="0">
                <a:latin typeface="Arial" panose="020B0604020202020204" pitchFamily="34" charset="0"/>
                <a:sym typeface="Wingdings" panose="05000000000000000000" pitchFamily="2" charset="2"/>
              </a:rPr>
              <a:t>)</a:t>
            </a:r>
            <a:r>
              <a:rPr lang="ja-JP" altLang="en-US" dirty="0">
                <a:latin typeface="Arial" panose="020B0604020202020204" pitchFamily="34" charset="0"/>
                <a:sym typeface="Wingdings" panose="05000000000000000000" pitchFamily="2" charset="2"/>
              </a:rPr>
              <a:t>座標での歩数</a:t>
            </a:r>
            <a:endParaRPr lang="ja-JP" altLang="en-US" dirty="0"/>
          </a:p>
        </p:txBody>
      </p:sp>
      <p:sp>
        <p:nvSpPr>
          <p:cNvPr id="8" name="四角形: 上の 2 つの角を切り取る 7">
            <a:extLst>
              <a:ext uri="{FF2B5EF4-FFF2-40B4-BE49-F238E27FC236}">
                <a16:creationId xmlns:a16="http://schemas.microsoft.com/office/drawing/2014/main" id="{59248410-372C-1936-2288-917810CCB4FD}"/>
              </a:ext>
            </a:extLst>
          </p:cNvPr>
          <p:cNvSpPr/>
          <p:nvPr/>
        </p:nvSpPr>
        <p:spPr bwMode="auto">
          <a:xfrm>
            <a:off x="321518" y="2077536"/>
            <a:ext cx="2569025" cy="227665"/>
          </a:xfrm>
          <a:prstGeom prst="snip2SameRect">
            <a:avLst/>
          </a:prstGeom>
          <a:solidFill>
            <a:schemeClr val="accent2">
              <a:lumMod val="40000"/>
              <a:lumOff val="60000"/>
            </a:schemeClr>
          </a:solid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050" dirty="0">
                <a:latin typeface="Tahoma" charset="0"/>
                <a:ea typeface="ＭＳ Ｐゴシック" charset="0"/>
                <a:cs typeface="ＭＳ Ｐゴシック" charset="0"/>
              </a:rPr>
              <a:t>for x=0;x&lt;=15;x++</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sp>
        <p:nvSpPr>
          <p:cNvPr id="10" name="四角形: 上の 2 つの角を切り取る 9">
            <a:extLst>
              <a:ext uri="{FF2B5EF4-FFF2-40B4-BE49-F238E27FC236}">
                <a16:creationId xmlns:a16="http://schemas.microsoft.com/office/drawing/2014/main" id="{2DD410E7-D293-9298-E74C-2EE268C5739F}"/>
              </a:ext>
            </a:extLst>
          </p:cNvPr>
          <p:cNvSpPr/>
          <p:nvPr/>
        </p:nvSpPr>
        <p:spPr bwMode="auto">
          <a:xfrm>
            <a:off x="321515" y="3805868"/>
            <a:ext cx="2569024" cy="227662"/>
          </a:xfrm>
          <a:prstGeom prst="snip2SameRect">
            <a:avLst>
              <a:gd name="adj1" fmla="val 0"/>
              <a:gd name="adj2" fmla="val 17174"/>
            </a:avLst>
          </a:prstGeom>
          <a:solidFill>
            <a:schemeClr val="accent2">
              <a:lumMod val="40000"/>
              <a:lumOff val="60000"/>
            </a:schemeClr>
          </a:solid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050" i="0" u="none" strike="noStrike" cap="none" normalizeH="0" baseline="0" dirty="0">
                <a:ln>
                  <a:noFill/>
                </a:ln>
                <a:effectLst/>
                <a:latin typeface="Tahoma" charset="0"/>
                <a:ea typeface="ＭＳ Ｐゴシック" charset="0"/>
                <a:cs typeface="ＭＳ Ｐゴシック" charset="0"/>
              </a:rPr>
              <a:t>end</a:t>
            </a:r>
            <a:r>
              <a:rPr kumimoji="1" lang="ja-JP" altLang="en-US" sz="1050" i="0" u="none" strike="noStrike" cap="none" normalizeH="0" baseline="0" dirty="0">
                <a:ln>
                  <a:noFill/>
                </a:ln>
                <a:effectLst/>
                <a:latin typeface="Tahoma" charset="0"/>
                <a:ea typeface="ＭＳ Ｐゴシック" charset="0"/>
                <a:cs typeface="ＭＳ Ｐゴシック" charset="0"/>
              </a:rPr>
              <a:t> </a:t>
            </a:r>
            <a:r>
              <a:rPr kumimoji="1" lang="en-US" altLang="ja-JP" sz="1050" i="0" u="none" strike="noStrike" cap="none" normalizeH="0" baseline="0" dirty="0" err="1">
                <a:ln>
                  <a:noFill/>
                </a:ln>
                <a:effectLst/>
                <a:latin typeface="Tahoma" charset="0"/>
                <a:ea typeface="ＭＳ Ｐゴシック" charset="0"/>
                <a:cs typeface="ＭＳ Ｐゴシック" charset="0"/>
              </a:rPr>
              <a:t>x,y</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13" name="直線矢印コネクタ 12">
            <a:extLst>
              <a:ext uri="{FF2B5EF4-FFF2-40B4-BE49-F238E27FC236}">
                <a16:creationId xmlns:a16="http://schemas.microsoft.com/office/drawing/2014/main" id="{2AA44A5F-6517-1A65-1AE0-0CBA029DC413}"/>
              </a:ext>
            </a:extLst>
          </p:cNvPr>
          <p:cNvCxnSpPr>
            <a:cxnSpLocks/>
            <a:stCxn id="8" idx="1"/>
          </p:cNvCxnSpPr>
          <p:nvPr/>
        </p:nvCxnSpPr>
        <p:spPr bwMode="auto">
          <a:xfrm flipH="1">
            <a:off x="1606030" y="2305201"/>
            <a:ext cx="1" cy="298583"/>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4" name="直線矢印コネクタ 13">
            <a:extLst>
              <a:ext uri="{FF2B5EF4-FFF2-40B4-BE49-F238E27FC236}">
                <a16:creationId xmlns:a16="http://schemas.microsoft.com/office/drawing/2014/main" id="{6A081049-C64F-BBDD-67DC-AF618A0E1271}"/>
              </a:ext>
            </a:extLst>
          </p:cNvPr>
          <p:cNvCxnSpPr>
            <a:cxnSpLocks/>
            <a:stCxn id="16" idx="2"/>
          </p:cNvCxnSpPr>
          <p:nvPr/>
        </p:nvCxnSpPr>
        <p:spPr bwMode="auto">
          <a:xfrm flipH="1">
            <a:off x="1606026" y="3393451"/>
            <a:ext cx="1" cy="409641"/>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 name="フローチャート: 代替処理 15">
            <a:extLst>
              <a:ext uri="{FF2B5EF4-FFF2-40B4-BE49-F238E27FC236}">
                <a16:creationId xmlns:a16="http://schemas.microsoft.com/office/drawing/2014/main" id="{1071D0B7-731A-EEA7-279B-20343B88059D}"/>
              </a:ext>
            </a:extLst>
          </p:cNvPr>
          <p:cNvSpPr/>
          <p:nvPr/>
        </p:nvSpPr>
        <p:spPr bwMode="auto">
          <a:xfrm>
            <a:off x="321514" y="3160728"/>
            <a:ext cx="2569025" cy="232723"/>
          </a:xfrm>
          <a:prstGeom prst="flowChartAlternate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050" b="0" i="0" u="none" strike="noStrike" baseline="0" dirty="0" err="1">
                <a:latin typeface="Arial" panose="020B0604020202020204" pitchFamily="34" charset="0"/>
              </a:rPr>
              <a:t>Dist_map</a:t>
            </a:r>
            <a:r>
              <a:rPr lang="en-US" altLang="ja-JP" sz="1050" b="0" i="0" u="none" strike="noStrike" baseline="0" dirty="0">
                <a:latin typeface="Arial" panose="020B0604020202020204" pitchFamily="34" charset="0"/>
              </a:rPr>
              <a:t>[x][y]=255</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sp>
        <p:nvSpPr>
          <p:cNvPr id="18" name="四角形: 上の 2 つの角を切り取る 17">
            <a:extLst>
              <a:ext uri="{FF2B5EF4-FFF2-40B4-BE49-F238E27FC236}">
                <a16:creationId xmlns:a16="http://schemas.microsoft.com/office/drawing/2014/main" id="{17E25AAC-6293-2727-77C6-FA4601A556A6}"/>
              </a:ext>
            </a:extLst>
          </p:cNvPr>
          <p:cNvSpPr/>
          <p:nvPr/>
        </p:nvSpPr>
        <p:spPr bwMode="auto">
          <a:xfrm>
            <a:off x="321515" y="2617815"/>
            <a:ext cx="2569025" cy="227665"/>
          </a:xfrm>
          <a:prstGeom prst="snip2SameRect">
            <a:avLst/>
          </a:prstGeom>
          <a:solidFill>
            <a:schemeClr val="accent2">
              <a:lumMod val="40000"/>
              <a:lumOff val="60000"/>
            </a:schemeClr>
          </a:solid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050" dirty="0">
                <a:latin typeface="Tahoma" charset="0"/>
                <a:ea typeface="ＭＳ Ｐゴシック" charset="0"/>
                <a:cs typeface="ＭＳ Ｐゴシック" charset="0"/>
              </a:rPr>
              <a:t>for y=0;y&lt;=15;y++</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20" name="直線矢印コネクタ 19">
            <a:extLst>
              <a:ext uri="{FF2B5EF4-FFF2-40B4-BE49-F238E27FC236}">
                <a16:creationId xmlns:a16="http://schemas.microsoft.com/office/drawing/2014/main" id="{569130B1-CCC0-9EA3-5899-60CD79A835AD}"/>
              </a:ext>
            </a:extLst>
          </p:cNvPr>
          <p:cNvCxnSpPr>
            <a:cxnSpLocks/>
            <a:stCxn id="18" idx="1"/>
          </p:cNvCxnSpPr>
          <p:nvPr/>
        </p:nvCxnSpPr>
        <p:spPr bwMode="auto">
          <a:xfrm flipH="1">
            <a:off x="1606027" y="2845480"/>
            <a:ext cx="1" cy="298583"/>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テキスト ボックス 20">
            <a:extLst>
              <a:ext uri="{FF2B5EF4-FFF2-40B4-BE49-F238E27FC236}">
                <a16:creationId xmlns:a16="http://schemas.microsoft.com/office/drawing/2014/main" id="{13C73774-86A1-FD91-B6DE-C048D532E707}"/>
              </a:ext>
            </a:extLst>
          </p:cNvPr>
          <p:cNvSpPr txBox="1"/>
          <p:nvPr/>
        </p:nvSpPr>
        <p:spPr>
          <a:xfrm>
            <a:off x="570253" y="1750882"/>
            <a:ext cx="2569024" cy="338554"/>
          </a:xfrm>
          <a:prstGeom prst="rect">
            <a:avLst/>
          </a:prstGeom>
          <a:noFill/>
        </p:spPr>
        <p:txBody>
          <a:bodyPr wrap="square" rtlCol="0">
            <a:spAutoFit/>
          </a:bodyPr>
          <a:lstStyle/>
          <a:p>
            <a:r>
              <a:rPr kumimoji="1" lang="ja-JP" altLang="en-US" sz="1600" dirty="0"/>
              <a:t>歩数マップの初期化</a:t>
            </a:r>
          </a:p>
        </p:txBody>
      </p:sp>
      <p:cxnSp>
        <p:nvCxnSpPr>
          <p:cNvPr id="31" name="直線矢印コネクタ 30">
            <a:extLst>
              <a:ext uri="{FF2B5EF4-FFF2-40B4-BE49-F238E27FC236}">
                <a16:creationId xmlns:a16="http://schemas.microsoft.com/office/drawing/2014/main" id="{1A893C2C-B2EC-5220-31C7-D28FAB4B8DE3}"/>
              </a:ext>
            </a:extLst>
          </p:cNvPr>
          <p:cNvCxnSpPr>
            <a:cxnSpLocks/>
            <a:stCxn id="32" idx="2"/>
          </p:cNvCxnSpPr>
          <p:nvPr/>
        </p:nvCxnSpPr>
        <p:spPr bwMode="auto">
          <a:xfrm flipH="1">
            <a:off x="4589700" y="2319282"/>
            <a:ext cx="4" cy="284502"/>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2" name="フローチャート: 代替処理 31">
            <a:extLst>
              <a:ext uri="{FF2B5EF4-FFF2-40B4-BE49-F238E27FC236}">
                <a16:creationId xmlns:a16="http://schemas.microsoft.com/office/drawing/2014/main" id="{890BFC00-BC37-C43E-6B8D-97DB9EF422DE}"/>
              </a:ext>
            </a:extLst>
          </p:cNvPr>
          <p:cNvSpPr/>
          <p:nvPr/>
        </p:nvSpPr>
        <p:spPr bwMode="auto">
          <a:xfrm>
            <a:off x="3305191" y="2086559"/>
            <a:ext cx="2569025" cy="232723"/>
          </a:xfrm>
          <a:prstGeom prst="flowChartAlternate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050" b="0" i="0" u="none" strike="noStrike" baseline="0" dirty="0" err="1">
                <a:latin typeface="Arial" panose="020B0604020202020204" pitchFamily="34" charset="0"/>
              </a:rPr>
              <a:t>Dist_map</a:t>
            </a:r>
            <a:r>
              <a:rPr lang="en-US" altLang="ja-JP" sz="1050" b="0" i="0" u="none" strike="noStrike" baseline="0" dirty="0">
                <a:latin typeface="Arial" panose="020B0604020202020204" pitchFamily="34" charset="0"/>
              </a:rPr>
              <a:t>[</a:t>
            </a:r>
            <a:r>
              <a:rPr lang="en-US" altLang="ja-JP" sz="1050" b="0" i="0" u="none" strike="noStrike" baseline="0" dirty="0" err="1">
                <a:latin typeface="Arial" panose="020B0604020202020204" pitchFamily="34" charset="0"/>
              </a:rPr>
              <a:t>goal_x</a:t>
            </a:r>
            <a:r>
              <a:rPr lang="en-US" altLang="ja-JP" sz="1050" b="0" i="0" u="none" strike="noStrike" baseline="0" dirty="0">
                <a:latin typeface="Arial" panose="020B0604020202020204" pitchFamily="34" charset="0"/>
              </a:rPr>
              <a:t>][</a:t>
            </a:r>
            <a:r>
              <a:rPr lang="en-US" altLang="ja-JP" sz="1050" b="0" i="0" u="none" strike="noStrike" baseline="0" dirty="0" err="1">
                <a:latin typeface="Arial" panose="020B0604020202020204" pitchFamily="34" charset="0"/>
              </a:rPr>
              <a:t>goal_y</a:t>
            </a:r>
            <a:r>
              <a:rPr lang="en-US" altLang="ja-JP" sz="1050" b="0" i="0" u="none" strike="noStrike" baseline="0" dirty="0">
                <a:latin typeface="Arial" panose="020B0604020202020204" pitchFamily="34" charset="0"/>
              </a:rPr>
              <a:t>]=0</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sp>
        <p:nvSpPr>
          <p:cNvPr id="34" name="四角形: 上の 2 つの角を切り取る 33">
            <a:extLst>
              <a:ext uri="{FF2B5EF4-FFF2-40B4-BE49-F238E27FC236}">
                <a16:creationId xmlns:a16="http://schemas.microsoft.com/office/drawing/2014/main" id="{016D6263-8FBC-9C9A-CF59-6585A650A92A}"/>
              </a:ext>
            </a:extLst>
          </p:cNvPr>
          <p:cNvSpPr/>
          <p:nvPr/>
        </p:nvSpPr>
        <p:spPr bwMode="auto">
          <a:xfrm>
            <a:off x="3329730" y="3215708"/>
            <a:ext cx="2569025" cy="227665"/>
          </a:xfrm>
          <a:prstGeom prst="snip2SameRect">
            <a:avLst/>
          </a:prstGeom>
          <a:solidFill>
            <a:schemeClr val="accent2">
              <a:lumMod val="40000"/>
              <a:lumOff val="60000"/>
            </a:schemeClr>
          </a:solid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050" dirty="0">
                <a:latin typeface="Tahoma" charset="0"/>
                <a:ea typeface="ＭＳ Ｐゴシック" charset="0"/>
                <a:cs typeface="ＭＳ Ｐゴシック" charset="0"/>
              </a:rPr>
              <a:t>for x=0;x&lt;=15;x++</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35" name="直線矢印コネクタ 34">
            <a:extLst>
              <a:ext uri="{FF2B5EF4-FFF2-40B4-BE49-F238E27FC236}">
                <a16:creationId xmlns:a16="http://schemas.microsoft.com/office/drawing/2014/main" id="{666D4D39-3801-B833-13F8-9784B5C15BC7}"/>
              </a:ext>
            </a:extLst>
          </p:cNvPr>
          <p:cNvCxnSpPr>
            <a:cxnSpLocks/>
            <a:stCxn id="34" idx="1"/>
          </p:cNvCxnSpPr>
          <p:nvPr/>
        </p:nvCxnSpPr>
        <p:spPr bwMode="auto">
          <a:xfrm flipH="1">
            <a:off x="4614242" y="3443373"/>
            <a:ext cx="1" cy="298583"/>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6" name="四角形: 上の 2 つの角を切り取る 35">
            <a:extLst>
              <a:ext uri="{FF2B5EF4-FFF2-40B4-BE49-F238E27FC236}">
                <a16:creationId xmlns:a16="http://schemas.microsoft.com/office/drawing/2014/main" id="{53F29183-9B6D-A18B-F1DF-6DE57BF1F052}"/>
              </a:ext>
            </a:extLst>
          </p:cNvPr>
          <p:cNvSpPr/>
          <p:nvPr/>
        </p:nvSpPr>
        <p:spPr bwMode="auto">
          <a:xfrm>
            <a:off x="3329727" y="3755987"/>
            <a:ext cx="2569025" cy="227665"/>
          </a:xfrm>
          <a:prstGeom prst="snip2SameRect">
            <a:avLst/>
          </a:prstGeom>
          <a:solidFill>
            <a:schemeClr val="accent2">
              <a:lumMod val="40000"/>
              <a:lumOff val="60000"/>
            </a:schemeClr>
          </a:solid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050" dirty="0">
                <a:latin typeface="Tahoma" charset="0"/>
                <a:ea typeface="ＭＳ Ｐゴシック" charset="0"/>
                <a:cs typeface="ＭＳ Ｐゴシック" charset="0"/>
              </a:rPr>
              <a:t>for y=0;y&lt;=15;y++</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37" name="直線矢印コネクタ 36">
            <a:extLst>
              <a:ext uri="{FF2B5EF4-FFF2-40B4-BE49-F238E27FC236}">
                <a16:creationId xmlns:a16="http://schemas.microsoft.com/office/drawing/2014/main" id="{FDED678F-91C4-5728-E405-99AD3151DCBF}"/>
              </a:ext>
            </a:extLst>
          </p:cNvPr>
          <p:cNvCxnSpPr>
            <a:cxnSpLocks/>
            <a:stCxn id="36" idx="1"/>
          </p:cNvCxnSpPr>
          <p:nvPr/>
        </p:nvCxnSpPr>
        <p:spPr bwMode="auto">
          <a:xfrm flipH="1">
            <a:off x="4614239" y="3983652"/>
            <a:ext cx="1" cy="298583"/>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8" name="フローチャート: 処理 37">
            <a:extLst>
              <a:ext uri="{FF2B5EF4-FFF2-40B4-BE49-F238E27FC236}">
                <a16:creationId xmlns:a16="http://schemas.microsoft.com/office/drawing/2014/main" id="{2FB6981B-D1A3-7E3F-94CA-CD4ADC7ED01A}"/>
              </a:ext>
            </a:extLst>
          </p:cNvPr>
          <p:cNvSpPr/>
          <p:nvPr/>
        </p:nvSpPr>
        <p:spPr bwMode="auto">
          <a:xfrm>
            <a:off x="11321787" y="1151665"/>
            <a:ext cx="681232" cy="227662"/>
          </a:xfrm>
          <a:prstGeom prst="flowChartProcess">
            <a:avLst/>
          </a:prstGeom>
          <a:noFill/>
          <a:ln w="19050"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eaLnBrk="1" hangingPunct="1"/>
            <a:r>
              <a:rPr kumimoji="1" lang="en-US" altLang="ja-JP" sz="1050" i="0" u="none" strike="noStrike" cap="none" normalizeH="0" baseline="0" dirty="0">
                <a:ln>
                  <a:noFill/>
                </a:ln>
                <a:solidFill>
                  <a:srgbClr val="0000FF"/>
                </a:solidFill>
                <a:effectLst/>
                <a:latin typeface="Tahoma" charset="0"/>
                <a:ea typeface="ＭＳ Ｐゴシック" charset="0"/>
                <a:cs typeface="ＭＳ Ｐゴシック" charset="0"/>
              </a:rPr>
              <a:t>No</a:t>
            </a:r>
            <a:endParaRPr kumimoji="1" lang="ja-JP" altLang="en-US" sz="1050" i="0" u="none" strike="noStrike" cap="none" normalizeH="0" baseline="0" dirty="0">
              <a:ln>
                <a:noFill/>
              </a:ln>
              <a:solidFill>
                <a:srgbClr val="0000FF"/>
              </a:solidFill>
              <a:effectLst/>
              <a:latin typeface="Tahoma" charset="0"/>
              <a:ea typeface="ＭＳ Ｐゴシック" charset="0"/>
              <a:cs typeface="ＭＳ Ｐゴシック" charset="0"/>
            </a:endParaRPr>
          </a:p>
        </p:txBody>
      </p:sp>
      <p:sp>
        <p:nvSpPr>
          <p:cNvPr id="39" name="フローチャート: 処理 38">
            <a:extLst>
              <a:ext uri="{FF2B5EF4-FFF2-40B4-BE49-F238E27FC236}">
                <a16:creationId xmlns:a16="http://schemas.microsoft.com/office/drawing/2014/main" id="{147FF456-2043-3F57-B607-ACE8DB3A244C}"/>
              </a:ext>
            </a:extLst>
          </p:cNvPr>
          <p:cNvSpPr/>
          <p:nvPr/>
        </p:nvSpPr>
        <p:spPr bwMode="auto">
          <a:xfrm>
            <a:off x="5615805" y="4267567"/>
            <a:ext cx="347162" cy="205785"/>
          </a:xfrm>
          <a:prstGeom prst="flowChartProcess">
            <a:avLst/>
          </a:prstGeom>
          <a:noFill/>
          <a:ln w="19050"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eaLnBrk="1" hangingPunct="1"/>
            <a:r>
              <a:rPr lang="en-US" altLang="ja-JP" sz="1050" dirty="0">
                <a:solidFill>
                  <a:srgbClr val="FF0000"/>
                </a:solidFill>
                <a:latin typeface="Tahoma" charset="0"/>
                <a:ea typeface="ＭＳ Ｐゴシック" charset="0"/>
                <a:cs typeface="ＭＳ Ｐゴシック" charset="0"/>
              </a:rPr>
              <a:t>yes</a:t>
            </a:r>
            <a:endParaRPr kumimoji="1" lang="ja-JP" altLang="en-US" sz="1050" i="0" u="none" strike="noStrike" cap="none" normalizeH="0" baseline="0" dirty="0">
              <a:ln>
                <a:noFill/>
              </a:ln>
              <a:solidFill>
                <a:srgbClr val="FF0000"/>
              </a:solidFill>
              <a:effectLst/>
              <a:latin typeface="Tahoma" charset="0"/>
              <a:ea typeface="ＭＳ Ｐゴシック" charset="0"/>
              <a:cs typeface="ＭＳ Ｐゴシック" charset="0"/>
            </a:endParaRPr>
          </a:p>
        </p:txBody>
      </p:sp>
      <p:sp>
        <p:nvSpPr>
          <p:cNvPr id="41" name="フローチャート: 判断 40">
            <a:extLst>
              <a:ext uri="{FF2B5EF4-FFF2-40B4-BE49-F238E27FC236}">
                <a16:creationId xmlns:a16="http://schemas.microsoft.com/office/drawing/2014/main" id="{78E0014F-CD14-1F30-69DA-E60151197ABF}"/>
              </a:ext>
            </a:extLst>
          </p:cNvPr>
          <p:cNvSpPr/>
          <p:nvPr/>
        </p:nvSpPr>
        <p:spPr bwMode="auto">
          <a:xfrm>
            <a:off x="3555806" y="4283241"/>
            <a:ext cx="2116865" cy="404366"/>
          </a:xfrm>
          <a:prstGeom prst="flowChartDecision">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050" i="0" u="none" strike="noStrike" cap="none" normalizeH="0" baseline="0" dirty="0" err="1">
                <a:ln>
                  <a:noFill/>
                </a:ln>
                <a:effectLst/>
                <a:latin typeface="Tahoma" charset="0"/>
                <a:ea typeface="ＭＳ Ｐゴシック" charset="0"/>
                <a:cs typeface="ＭＳ Ｐゴシック" charset="0"/>
              </a:rPr>
              <a:t>Dist_map</a:t>
            </a:r>
            <a:r>
              <a:rPr kumimoji="1" lang="en-US" altLang="ja-JP" sz="1050" i="0" u="none" strike="noStrike" cap="none" normalizeH="0" baseline="0" dirty="0">
                <a:ln>
                  <a:noFill/>
                </a:ln>
                <a:effectLst/>
                <a:latin typeface="Tahoma" charset="0"/>
                <a:ea typeface="ＭＳ Ｐゴシック" charset="0"/>
                <a:cs typeface="ＭＳ Ｐゴシック" charset="0"/>
              </a:rPr>
              <a:t>[x][y]==count</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43" name="直線矢印コネクタ 42">
            <a:extLst>
              <a:ext uri="{FF2B5EF4-FFF2-40B4-BE49-F238E27FC236}">
                <a16:creationId xmlns:a16="http://schemas.microsoft.com/office/drawing/2014/main" id="{BF90ED20-BDD5-EA3E-930E-B27E5E039887}"/>
              </a:ext>
            </a:extLst>
          </p:cNvPr>
          <p:cNvCxnSpPr>
            <a:cxnSpLocks/>
            <a:endCxn id="53" idx="1"/>
          </p:cNvCxnSpPr>
          <p:nvPr/>
        </p:nvCxnSpPr>
        <p:spPr bwMode="auto">
          <a:xfrm>
            <a:off x="6011694" y="2101778"/>
            <a:ext cx="301709" cy="0"/>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6" name="直線矢印コネクタ 45">
            <a:extLst>
              <a:ext uri="{FF2B5EF4-FFF2-40B4-BE49-F238E27FC236}">
                <a16:creationId xmlns:a16="http://schemas.microsoft.com/office/drawing/2014/main" id="{1BCD29FB-5D1C-F6E9-A8A5-92E3A2F767D2}"/>
              </a:ext>
            </a:extLst>
          </p:cNvPr>
          <p:cNvCxnSpPr>
            <a:cxnSpLocks/>
          </p:cNvCxnSpPr>
          <p:nvPr/>
        </p:nvCxnSpPr>
        <p:spPr bwMode="auto">
          <a:xfrm flipH="1">
            <a:off x="9145628" y="5493959"/>
            <a:ext cx="1375320" cy="7107"/>
          </a:xfrm>
          <a:prstGeom prst="straightConnector1">
            <a:avLst/>
          </a:prstGeom>
          <a:solidFill>
            <a:schemeClr val="accent1"/>
          </a:solidFill>
          <a:ln w="12700" cap="flat" cmpd="sng" algn="ctr">
            <a:solidFill>
              <a:srgbClr val="000000"/>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7" name="四角形: 上の 2 つの角を切り取る 46">
            <a:extLst>
              <a:ext uri="{FF2B5EF4-FFF2-40B4-BE49-F238E27FC236}">
                <a16:creationId xmlns:a16="http://schemas.microsoft.com/office/drawing/2014/main" id="{7F43A415-639A-D952-51EF-582556DB190C}"/>
              </a:ext>
            </a:extLst>
          </p:cNvPr>
          <p:cNvSpPr/>
          <p:nvPr/>
        </p:nvSpPr>
        <p:spPr bwMode="auto">
          <a:xfrm>
            <a:off x="3329727" y="2611087"/>
            <a:ext cx="2569025" cy="227665"/>
          </a:xfrm>
          <a:prstGeom prst="snip2SameRect">
            <a:avLst/>
          </a:prstGeom>
          <a:solidFill>
            <a:schemeClr val="accent2">
              <a:lumMod val="40000"/>
              <a:lumOff val="60000"/>
            </a:schemeClr>
          </a:solid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050" dirty="0">
                <a:latin typeface="Tahoma" charset="0"/>
                <a:ea typeface="ＭＳ Ｐゴシック" charset="0"/>
                <a:cs typeface="ＭＳ Ｐゴシック" charset="0"/>
              </a:rPr>
              <a:t>for count=0;count&lt;=254;count++</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49" name="直線矢印コネクタ 48">
            <a:extLst>
              <a:ext uri="{FF2B5EF4-FFF2-40B4-BE49-F238E27FC236}">
                <a16:creationId xmlns:a16="http://schemas.microsoft.com/office/drawing/2014/main" id="{0B00C453-E7B9-3E4C-0D04-3459C0CE91A9}"/>
              </a:ext>
            </a:extLst>
          </p:cNvPr>
          <p:cNvCxnSpPr>
            <a:cxnSpLocks/>
            <a:stCxn id="47" idx="1"/>
          </p:cNvCxnSpPr>
          <p:nvPr/>
        </p:nvCxnSpPr>
        <p:spPr bwMode="auto">
          <a:xfrm flipH="1">
            <a:off x="4614239" y="2838752"/>
            <a:ext cx="1" cy="298583"/>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1" name="フローチャート: 処理 50">
            <a:extLst>
              <a:ext uri="{FF2B5EF4-FFF2-40B4-BE49-F238E27FC236}">
                <a16:creationId xmlns:a16="http://schemas.microsoft.com/office/drawing/2014/main" id="{95E5E6CA-65D5-247A-AB7C-620178D21269}"/>
              </a:ext>
            </a:extLst>
          </p:cNvPr>
          <p:cNvSpPr/>
          <p:nvPr/>
        </p:nvSpPr>
        <p:spPr bwMode="auto">
          <a:xfrm>
            <a:off x="8211682" y="2179292"/>
            <a:ext cx="699835" cy="227666"/>
          </a:xfrm>
          <a:prstGeom prst="flowChartProcess">
            <a:avLst/>
          </a:prstGeom>
          <a:noFill/>
          <a:ln w="19050"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eaLnBrk="1" hangingPunct="1"/>
            <a:r>
              <a:rPr kumimoji="1" lang="en-US" altLang="ja-JP" sz="1050" i="0" u="none" strike="noStrike" cap="none" normalizeH="0" baseline="0" dirty="0">
                <a:ln>
                  <a:noFill/>
                </a:ln>
                <a:solidFill>
                  <a:srgbClr val="0000FF"/>
                </a:solidFill>
                <a:effectLst/>
                <a:latin typeface="Tahoma" charset="0"/>
                <a:ea typeface="ＭＳ Ｐゴシック" charset="0"/>
                <a:cs typeface="ＭＳ Ｐゴシック" charset="0"/>
              </a:rPr>
              <a:t>No</a:t>
            </a:r>
            <a:endParaRPr kumimoji="1" lang="ja-JP" altLang="en-US" sz="1050" i="0" u="none" strike="noStrike" cap="none" normalizeH="0" baseline="0" dirty="0">
              <a:ln>
                <a:noFill/>
              </a:ln>
              <a:solidFill>
                <a:srgbClr val="0000FF"/>
              </a:solidFill>
              <a:effectLst/>
              <a:latin typeface="Tahoma" charset="0"/>
              <a:ea typeface="ＭＳ Ｐゴシック" charset="0"/>
              <a:cs typeface="ＭＳ Ｐゴシック" charset="0"/>
            </a:endParaRPr>
          </a:p>
        </p:txBody>
      </p:sp>
      <p:sp>
        <p:nvSpPr>
          <p:cNvPr id="52" name="フローチャート: 処理 51">
            <a:extLst>
              <a:ext uri="{FF2B5EF4-FFF2-40B4-BE49-F238E27FC236}">
                <a16:creationId xmlns:a16="http://schemas.microsoft.com/office/drawing/2014/main" id="{61B14824-A9C4-945F-914D-D7C5AAECE5FC}"/>
              </a:ext>
            </a:extLst>
          </p:cNvPr>
          <p:cNvSpPr/>
          <p:nvPr/>
        </p:nvSpPr>
        <p:spPr bwMode="auto">
          <a:xfrm>
            <a:off x="6727721" y="2902581"/>
            <a:ext cx="347162" cy="205785"/>
          </a:xfrm>
          <a:prstGeom prst="flowChartProcess">
            <a:avLst/>
          </a:prstGeom>
          <a:noFill/>
          <a:ln w="19050"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eaLnBrk="1" hangingPunct="1"/>
            <a:r>
              <a:rPr lang="en-US" altLang="ja-JP" sz="1050" dirty="0">
                <a:solidFill>
                  <a:srgbClr val="FF0000"/>
                </a:solidFill>
                <a:latin typeface="Tahoma" charset="0"/>
                <a:ea typeface="ＭＳ Ｐゴシック" charset="0"/>
                <a:cs typeface="ＭＳ Ｐゴシック" charset="0"/>
              </a:rPr>
              <a:t>yes</a:t>
            </a:r>
            <a:endParaRPr kumimoji="1" lang="ja-JP" altLang="en-US" sz="1050" i="0" u="none" strike="noStrike" cap="none" normalizeH="0" baseline="0" dirty="0">
              <a:ln>
                <a:noFill/>
              </a:ln>
              <a:solidFill>
                <a:srgbClr val="FF0000"/>
              </a:solidFill>
              <a:effectLst/>
              <a:latin typeface="Tahoma" charset="0"/>
              <a:ea typeface="ＭＳ Ｐゴシック" charset="0"/>
              <a:cs typeface="ＭＳ Ｐゴシック" charset="0"/>
            </a:endParaRPr>
          </a:p>
        </p:txBody>
      </p:sp>
      <p:sp>
        <p:nvSpPr>
          <p:cNvPr id="53" name="フローチャート: 判断 52">
            <a:extLst>
              <a:ext uri="{FF2B5EF4-FFF2-40B4-BE49-F238E27FC236}">
                <a16:creationId xmlns:a16="http://schemas.microsoft.com/office/drawing/2014/main" id="{19182AFA-76A1-199C-7885-C88EB5703E45}"/>
              </a:ext>
            </a:extLst>
          </p:cNvPr>
          <p:cNvSpPr/>
          <p:nvPr/>
        </p:nvSpPr>
        <p:spPr bwMode="auto">
          <a:xfrm>
            <a:off x="6313403" y="1315239"/>
            <a:ext cx="2116865" cy="1573078"/>
          </a:xfrm>
          <a:prstGeom prst="flowChartDecision">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050" dirty="0">
                <a:latin typeface="Tahoma" charset="0"/>
                <a:ea typeface="ＭＳ Ｐゴシック" charset="0"/>
                <a:cs typeface="ＭＳ Ｐゴシック" charset="0"/>
              </a:rPr>
              <a:t>x!=15</a:t>
            </a:r>
          </a:p>
          <a:p>
            <a:pPr marL="0" marR="0" indent="0" algn="ctr" defTabSz="914400" rtl="0" eaLnBrk="1" fontAlgn="base" latinLnBrk="0" hangingPunct="1">
              <a:lnSpc>
                <a:spcPct val="100000"/>
              </a:lnSpc>
              <a:spcBef>
                <a:spcPct val="0"/>
              </a:spcBef>
              <a:spcAft>
                <a:spcPct val="0"/>
              </a:spcAft>
              <a:buClrTx/>
              <a:buSzTx/>
              <a:buFontTx/>
              <a:buNone/>
              <a:tabLst/>
            </a:pPr>
            <a:r>
              <a:rPr lang="en-US" altLang="ja-JP" sz="1050" dirty="0">
                <a:latin typeface="Tahoma" charset="0"/>
                <a:ea typeface="ＭＳ Ｐゴシック" charset="0"/>
                <a:cs typeface="ＭＳ Ｐゴシック" charset="0"/>
              </a:rPr>
              <a:t>&amp;&amp;</a:t>
            </a:r>
          </a:p>
          <a:p>
            <a:pPr marL="0" marR="0" indent="0" algn="ctr" defTabSz="914400" rtl="0" eaLnBrk="1" fontAlgn="base" latinLnBrk="0" hangingPunct="1">
              <a:lnSpc>
                <a:spcPct val="100000"/>
              </a:lnSpc>
              <a:spcBef>
                <a:spcPct val="0"/>
              </a:spcBef>
              <a:spcAft>
                <a:spcPct val="0"/>
              </a:spcAft>
              <a:buClrTx/>
              <a:buSzTx/>
              <a:buFontTx/>
              <a:buNone/>
              <a:tabLst/>
            </a:pPr>
            <a:r>
              <a:rPr lang="en-US" altLang="ja-JP" sz="1050" dirty="0" err="1">
                <a:latin typeface="Tahoma" charset="0"/>
                <a:ea typeface="ＭＳ Ｐゴシック" charset="0"/>
                <a:cs typeface="ＭＳ Ｐゴシック" charset="0"/>
              </a:rPr>
              <a:t>Dist_map</a:t>
            </a:r>
            <a:r>
              <a:rPr lang="en-US" altLang="ja-JP" sz="1050" dirty="0">
                <a:latin typeface="Tahoma" charset="0"/>
                <a:ea typeface="ＭＳ Ｐゴシック" charset="0"/>
                <a:cs typeface="ＭＳ Ｐゴシック" charset="0"/>
              </a:rPr>
              <a:t>[x+1][y]==255</a:t>
            </a: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050" i="0" u="none" strike="noStrike" cap="none" normalizeH="0" baseline="0" dirty="0">
                <a:ln>
                  <a:noFill/>
                </a:ln>
                <a:effectLst/>
                <a:latin typeface="Tahoma" charset="0"/>
                <a:ea typeface="ＭＳ Ｐゴシック" charset="0"/>
                <a:cs typeface="ＭＳ Ｐゴシック" charset="0"/>
              </a:rPr>
              <a:t>&amp;&amp;</a:t>
            </a: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050" i="0" u="none" strike="noStrike" cap="none" normalizeH="0" baseline="0" dirty="0">
                <a:ln>
                  <a:noFill/>
                </a:ln>
                <a:effectLst/>
                <a:latin typeface="Tahoma" charset="0"/>
                <a:ea typeface="ＭＳ Ｐゴシック" charset="0"/>
                <a:cs typeface="ＭＳ Ｐゴシック" charset="0"/>
              </a:rPr>
              <a:t>(</a:t>
            </a:r>
            <a:r>
              <a:rPr kumimoji="1" lang="en-US" altLang="ja-JP" sz="1050" i="0" u="none" strike="noStrike" cap="none" normalizeH="0" baseline="0" dirty="0" err="1">
                <a:ln>
                  <a:noFill/>
                </a:ln>
                <a:effectLst/>
                <a:latin typeface="Tahoma" charset="0"/>
                <a:ea typeface="ＭＳ Ｐゴシック" charset="0"/>
                <a:cs typeface="ＭＳ Ｐゴシック" charset="0"/>
              </a:rPr>
              <a:t>x,y</a:t>
            </a:r>
            <a:r>
              <a:rPr kumimoji="1" lang="en-US" altLang="ja-JP" sz="1050" i="0" u="none" strike="noStrike" cap="none" normalizeH="0" baseline="0" dirty="0">
                <a:ln>
                  <a:noFill/>
                </a:ln>
                <a:effectLst/>
                <a:latin typeface="Tahoma" charset="0"/>
                <a:ea typeface="ＭＳ Ｐゴシック" charset="0"/>
                <a:cs typeface="ＭＳ Ｐゴシック" charset="0"/>
              </a:rPr>
              <a:t>)</a:t>
            </a:r>
            <a:r>
              <a:rPr kumimoji="1" lang="ja-JP" altLang="en-US" sz="1050" i="0" u="none" strike="noStrike" cap="none" normalizeH="0" baseline="0" dirty="0">
                <a:ln>
                  <a:noFill/>
                </a:ln>
                <a:effectLst/>
                <a:latin typeface="Tahoma" charset="0"/>
                <a:ea typeface="ＭＳ Ｐゴシック" charset="0"/>
                <a:cs typeface="ＭＳ Ｐゴシック" charset="0"/>
              </a:rPr>
              <a:t>での北壁がない</a:t>
            </a:r>
          </a:p>
        </p:txBody>
      </p:sp>
      <p:cxnSp>
        <p:nvCxnSpPr>
          <p:cNvPr id="55" name="直線矢印コネクタ 54">
            <a:extLst>
              <a:ext uri="{FF2B5EF4-FFF2-40B4-BE49-F238E27FC236}">
                <a16:creationId xmlns:a16="http://schemas.microsoft.com/office/drawing/2014/main" id="{09013B6E-E425-6BF9-DC06-92965B9F153D}"/>
              </a:ext>
            </a:extLst>
          </p:cNvPr>
          <p:cNvCxnSpPr>
            <a:cxnSpLocks/>
          </p:cNvCxnSpPr>
          <p:nvPr/>
        </p:nvCxnSpPr>
        <p:spPr bwMode="auto">
          <a:xfrm>
            <a:off x="8927735" y="2101778"/>
            <a:ext cx="0" cy="1654209"/>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6" name="直線矢印コネクタ 55">
            <a:extLst>
              <a:ext uri="{FF2B5EF4-FFF2-40B4-BE49-F238E27FC236}">
                <a16:creationId xmlns:a16="http://schemas.microsoft.com/office/drawing/2014/main" id="{4D582751-6133-DE90-35D4-E91DA5134980}"/>
              </a:ext>
            </a:extLst>
          </p:cNvPr>
          <p:cNvCxnSpPr>
            <a:cxnSpLocks/>
            <a:stCxn id="53" idx="2"/>
          </p:cNvCxnSpPr>
          <p:nvPr/>
        </p:nvCxnSpPr>
        <p:spPr bwMode="auto">
          <a:xfrm>
            <a:off x="7371836" y="2888317"/>
            <a:ext cx="0" cy="435502"/>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7" name="直線矢印コネクタ 56">
            <a:extLst>
              <a:ext uri="{FF2B5EF4-FFF2-40B4-BE49-F238E27FC236}">
                <a16:creationId xmlns:a16="http://schemas.microsoft.com/office/drawing/2014/main" id="{05439693-891E-B0C7-64B0-9356CDF10D0F}"/>
              </a:ext>
            </a:extLst>
          </p:cNvPr>
          <p:cNvCxnSpPr>
            <a:cxnSpLocks/>
            <a:stCxn id="53" idx="3"/>
          </p:cNvCxnSpPr>
          <p:nvPr/>
        </p:nvCxnSpPr>
        <p:spPr bwMode="auto">
          <a:xfrm>
            <a:off x="8430268" y="2101778"/>
            <a:ext cx="497467" cy="0"/>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直線矢印コネクタ 57">
            <a:extLst>
              <a:ext uri="{FF2B5EF4-FFF2-40B4-BE49-F238E27FC236}">
                <a16:creationId xmlns:a16="http://schemas.microsoft.com/office/drawing/2014/main" id="{A6344364-99C6-F5B6-D9D3-EB0E838C55D8}"/>
              </a:ext>
            </a:extLst>
          </p:cNvPr>
          <p:cNvCxnSpPr>
            <a:cxnSpLocks/>
          </p:cNvCxnSpPr>
          <p:nvPr/>
        </p:nvCxnSpPr>
        <p:spPr bwMode="auto">
          <a:xfrm>
            <a:off x="7408350" y="3755987"/>
            <a:ext cx="1519385" cy="0"/>
          </a:xfrm>
          <a:prstGeom prst="straightConnector1">
            <a:avLst/>
          </a:prstGeom>
          <a:solidFill>
            <a:schemeClr val="accent1"/>
          </a:solidFill>
          <a:ln w="12700" cap="flat" cmpd="sng" algn="ctr">
            <a:solidFill>
              <a:srgbClr val="000000"/>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9" name="フローチャート: 処理 58">
            <a:extLst>
              <a:ext uri="{FF2B5EF4-FFF2-40B4-BE49-F238E27FC236}">
                <a16:creationId xmlns:a16="http://schemas.microsoft.com/office/drawing/2014/main" id="{D0488AE8-A471-80F5-7DBF-59F62A232EDE}"/>
              </a:ext>
            </a:extLst>
          </p:cNvPr>
          <p:cNvSpPr/>
          <p:nvPr/>
        </p:nvSpPr>
        <p:spPr bwMode="auto">
          <a:xfrm>
            <a:off x="6123837" y="3336976"/>
            <a:ext cx="2569025" cy="227665"/>
          </a:xfrm>
          <a:prstGeom prst="flowChart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050" b="0" i="0" u="none" strike="noStrike" baseline="0" dirty="0" err="1">
                <a:latin typeface="Arial" panose="020B0604020202020204" pitchFamily="34" charset="0"/>
              </a:rPr>
              <a:t>Dist_map</a:t>
            </a:r>
            <a:r>
              <a:rPr lang="en-US" altLang="ja-JP" sz="1050" b="0" i="0" u="none" strike="noStrike" baseline="0" dirty="0">
                <a:latin typeface="Arial" panose="020B0604020202020204" pitchFamily="34" charset="0"/>
              </a:rPr>
              <a:t>[x+1][y]=count+1</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75" name="直線矢印コネクタ 74">
            <a:extLst>
              <a:ext uri="{FF2B5EF4-FFF2-40B4-BE49-F238E27FC236}">
                <a16:creationId xmlns:a16="http://schemas.microsoft.com/office/drawing/2014/main" id="{8D956701-9A15-49F9-02A6-5315A13676E6}"/>
              </a:ext>
            </a:extLst>
          </p:cNvPr>
          <p:cNvCxnSpPr>
            <a:cxnSpLocks/>
          </p:cNvCxnSpPr>
          <p:nvPr/>
        </p:nvCxnSpPr>
        <p:spPr bwMode="auto">
          <a:xfrm>
            <a:off x="6011694" y="2101778"/>
            <a:ext cx="0" cy="2383646"/>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6" name="直線矢印コネクタ 85">
            <a:extLst>
              <a:ext uri="{FF2B5EF4-FFF2-40B4-BE49-F238E27FC236}">
                <a16:creationId xmlns:a16="http://schemas.microsoft.com/office/drawing/2014/main" id="{DA5D9E20-C19A-F5B8-46D4-BFF9F5DCE6C5}"/>
              </a:ext>
            </a:extLst>
          </p:cNvPr>
          <p:cNvCxnSpPr>
            <a:cxnSpLocks/>
            <a:endCxn id="41" idx="3"/>
          </p:cNvCxnSpPr>
          <p:nvPr/>
        </p:nvCxnSpPr>
        <p:spPr bwMode="auto">
          <a:xfrm flipH="1" flipV="1">
            <a:off x="5672671" y="4485424"/>
            <a:ext cx="339023" cy="2221"/>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2" name="直線矢印コネクタ 91">
            <a:extLst>
              <a:ext uri="{FF2B5EF4-FFF2-40B4-BE49-F238E27FC236}">
                <a16:creationId xmlns:a16="http://schemas.microsoft.com/office/drawing/2014/main" id="{0A65CBEF-3523-BF16-D957-829C451AA3BD}"/>
              </a:ext>
            </a:extLst>
          </p:cNvPr>
          <p:cNvCxnSpPr>
            <a:cxnSpLocks/>
          </p:cNvCxnSpPr>
          <p:nvPr/>
        </p:nvCxnSpPr>
        <p:spPr bwMode="auto">
          <a:xfrm flipH="1">
            <a:off x="7387358" y="3564641"/>
            <a:ext cx="1" cy="419011"/>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95" name="フローチャート: 処理 94">
            <a:extLst>
              <a:ext uri="{FF2B5EF4-FFF2-40B4-BE49-F238E27FC236}">
                <a16:creationId xmlns:a16="http://schemas.microsoft.com/office/drawing/2014/main" id="{E6557F0B-1EB1-7609-DCBE-B4BD5059B9FC}"/>
              </a:ext>
            </a:extLst>
          </p:cNvPr>
          <p:cNvSpPr/>
          <p:nvPr/>
        </p:nvSpPr>
        <p:spPr bwMode="auto">
          <a:xfrm>
            <a:off x="8049885" y="4797597"/>
            <a:ext cx="1095743" cy="196897"/>
          </a:xfrm>
          <a:prstGeom prst="flowChartProcess">
            <a:avLst/>
          </a:prstGeom>
          <a:noFill/>
          <a:ln w="19050"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eaLnBrk="1" hangingPunct="1"/>
            <a:r>
              <a:rPr kumimoji="1" lang="en-US" altLang="ja-JP" sz="1050" i="0" u="none" strike="noStrike" cap="none" normalizeH="0" baseline="0" dirty="0">
                <a:ln>
                  <a:noFill/>
                </a:ln>
                <a:solidFill>
                  <a:srgbClr val="0000FF"/>
                </a:solidFill>
                <a:effectLst/>
                <a:latin typeface="Tahoma" charset="0"/>
                <a:ea typeface="ＭＳ Ｐゴシック" charset="0"/>
                <a:cs typeface="ＭＳ Ｐゴシック" charset="0"/>
              </a:rPr>
              <a:t>No</a:t>
            </a:r>
            <a:endParaRPr kumimoji="1" lang="ja-JP" altLang="en-US" sz="1050" i="0" u="none" strike="noStrike" cap="none" normalizeH="0" baseline="0" dirty="0">
              <a:ln>
                <a:noFill/>
              </a:ln>
              <a:solidFill>
                <a:srgbClr val="0000FF"/>
              </a:solidFill>
              <a:effectLst/>
              <a:latin typeface="Tahoma" charset="0"/>
              <a:ea typeface="ＭＳ Ｐゴシック" charset="0"/>
              <a:cs typeface="ＭＳ Ｐゴシック" charset="0"/>
            </a:endParaRPr>
          </a:p>
        </p:txBody>
      </p:sp>
      <p:sp>
        <p:nvSpPr>
          <p:cNvPr id="96" name="フローチャート: 処理 95">
            <a:extLst>
              <a:ext uri="{FF2B5EF4-FFF2-40B4-BE49-F238E27FC236}">
                <a16:creationId xmlns:a16="http://schemas.microsoft.com/office/drawing/2014/main" id="{136D12CB-2AFB-0D6E-9C1B-5ABB3CD72325}"/>
              </a:ext>
            </a:extLst>
          </p:cNvPr>
          <p:cNvSpPr/>
          <p:nvPr/>
        </p:nvSpPr>
        <p:spPr bwMode="auto">
          <a:xfrm>
            <a:off x="6765035" y="5557025"/>
            <a:ext cx="347162" cy="205785"/>
          </a:xfrm>
          <a:prstGeom prst="flowChartProcess">
            <a:avLst/>
          </a:prstGeom>
          <a:noFill/>
          <a:ln w="19050"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eaLnBrk="1" hangingPunct="1"/>
            <a:r>
              <a:rPr lang="en-US" altLang="ja-JP" sz="1050" dirty="0">
                <a:solidFill>
                  <a:srgbClr val="FF0000"/>
                </a:solidFill>
                <a:latin typeface="Tahoma" charset="0"/>
                <a:ea typeface="ＭＳ Ｐゴシック" charset="0"/>
                <a:cs typeface="ＭＳ Ｐゴシック" charset="0"/>
              </a:rPr>
              <a:t>yes</a:t>
            </a:r>
            <a:endParaRPr kumimoji="1" lang="ja-JP" altLang="en-US" sz="1050" i="0" u="none" strike="noStrike" cap="none" normalizeH="0" baseline="0" dirty="0">
              <a:ln>
                <a:noFill/>
              </a:ln>
              <a:solidFill>
                <a:srgbClr val="FF0000"/>
              </a:solidFill>
              <a:effectLst/>
              <a:latin typeface="Tahoma" charset="0"/>
              <a:ea typeface="ＭＳ Ｐゴシック" charset="0"/>
              <a:cs typeface="ＭＳ Ｐゴシック" charset="0"/>
            </a:endParaRPr>
          </a:p>
        </p:txBody>
      </p:sp>
      <p:sp>
        <p:nvSpPr>
          <p:cNvPr id="97" name="フローチャート: 判断 96">
            <a:extLst>
              <a:ext uri="{FF2B5EF4-FFF2-40B4-BE49-F238E27FC236}">
                <a16:creationId xmlns:a16="http://schemas.microsoft.com/office/drawing/2014/main" id="{B11CEC91-42F6-1FB9-0735-7E68A03A8445}"/>
              </a:ext>
            </a:extLst>
          </p:cNvPr>
          <p:cNvSpPr/>
          <p:nvPr/>
        </p:nvSpPr>
        <p:spPr bwMode="auto">
          <a:xfrm>
            <a:off x="6350717" y="3969683"/>
            <a:ext cx="2116865" cy="1573078"/>
          </a:xfrm>
          <a:prstGeom prst="flowChartDecision">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050" dirty="0">
                <a:latin typeface="Tahoma" charset="0"/>
                <a:ea typeface="ＭＳ Ｐゴシック" charset="0"/>
                <a:cs typeface="ＭＳ Ｐゴシック" charset="0"/>
              </a:rPr>
              <a:t>x!=0</a:t>
            </a:r>
          </a:p>
          <a:p>
            <a:pPr marL="0" marR="0" indent="0" algn="ctr" defTabSz="914400" rtl="0" eaLnBrk="1" fontAlgn="base" latinLnBrk="0" hangingPunct="1">
              <a:lnSpc>
                <a:spcPct val="100000"/>
              </a:lnSpc>
              <a:spcBef>
                <a:spcPct val="0"/>
              </a:spcBef>
              <a:spcAft>
                <a:spcPct val="0"/>
              </a:spcAft>
              <a:buClrTx/>
              <a:buSzTx/>
              <a:buFontTx/>
              <a:buNone/>
              <a:tabLst/>
            </a:pPr>
            <a:r>
              <a:rPr lang="en-US" altLang="ja-JP" sz="1050" dirty="0">
                <a:latin typeface="Tahoma" charset="0"/>
                <a:ea typeface="ＭＳ Ｐゴシック" charset="0"/>
                <a:cs typeface="ＭＳ Ｐゴシック" charset="0"/>
              </a:rPr>
              <a:t>&amp;&amp;</a:t>
            </a:r>
          </a:p>
          <a:p>
            <a:pPr marL="0" marR="0" indent="0" algn="ctr" defTabSz="914400" rtl="0" eaLnBrk="1" fontAlgn="base" latinLnBrk="0" hangingPunct="1">
              <a:lnSpc>
                <a:spcPct val="100000"/>
              </a:lnSpc>
              <a:spcBef>
                <a:spcPct val="0"/>
              </a:spcBef>
              <a:spcAft>
                <a:spcPct val="0"/>
              </a:spcAft>
              <a:buClrTx/>
              <a:buSzTx/>
              <a:buFontTx/>
              <a:buNone/>
              <a:tabLst/>
            </a:pPr>
            <a:r>
              <a:rPr lang="en-US" altLang="ja-JP" sz="1050" dirty="0" err="1">
                <a:latin typeface="Tahoma" charset="0"/>
                <a:ea typeface="ＭＳ Ｐゴシック" charset="0"/>
                <a:cs typeface="ＭＳ Ｐゴシック" charset="0"/>
              </a:rPr>
              <a:t>Dist_map</a:t>
            </a:r>
            <a:r>
              <a:rPr lang="en-US" altLang="ja-JP" sz="1050" dirty="0">
                <a:latin typeface="Tahoma" charset="0"/>
                <a:ea typeface="ＭＳ Ｐゴシック" charset="0"/>
                <a:cs typeface="ＭＳ Ｐゴシック" charset="0"/>
              </a:rPr>
              <a:t>[x-1][y]==255</a:t>
            </a: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050" i="0" u="none" strike="noStrike" cap="none" normalizeH="0" baseline="0" dirty="0">
                <a:ln>
                  <a:noFill/>
                </a:ln>
                <a:effectLst/>
                <a:latin typeface="Tahoma" charset="0"/>
                <a:ea typeface="ＭＳ Ｐゴシック" charset="0"/>
                <a:cs typeface="ＭＳ Ｐゴシック" charset="0"/>
              </a:rPr>
              <a:t>&amp;&amp;</a:t>
            </a: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050" i="0" u="none" strike="noStrike" cap="none" normalizeH="0" baseline="0" dirty="0">
                <a:ln>
                  <a:noFill/>
                </a:ln>
                <a:effectLst/>
                <a:latin typeface="Tahoma" charset="0"/>
                <a:ea typeface="ＭＳ Ｐゴシック" charset="0"/>
                <a:cs typeface="ＭＳ Ｐゴシック" charset="0"/>
              </a:rPr>
              <a:t>(</a:t>
            </a:r>
            <a:r>
              <a:rPr kumimoji="1" lang="en-US" altLang="ja-JP" sz="1050" i="0" u="none" strike="noStrike" cap="none" normalizeH="0" baseline="0" dirty="0" err="1">
                <a:ln>
                  <a:noFill/>
                </a:ln>
                <a:effectLst/>
                <a:latin typeface="Tahoma" charset="0"/>
                <a:ea typeface="ＭＳ Ｐゴシック" charset="0"/>
                <a:cs typeface="ＭＳ Ｐゴシック" charset="0"/>
              </a:rPr>
              <a:t>x,y</a:t>
            </a:r>
            <a:r>
              <a:rPr kumimoji="1" lang="en-US" altLang="ja-JP" sz="1050" i="0" u="none" strike="noStrike" cap="none" normalizeH="0" baseline="0" dirty="0">
                <a:ln>
                  <a:noFill/>
                </a:ln>
                <a:effectLst/>
                <a:latin typeface="Tahoma" charset="0"/>
                <a:ea typeface="ＭＳ Ｐゴシック" charset="0"/>
                <a:cs typeface="ＭＳ Ｐゴシック" charset="0"/>
              </a:rPr>
              <a:t>)</a:t>
            </a:r>
            <a:r>
              <a:rPr kumimoji="1" lang="ja-JP" altLang="en-US" sz="1050" i="0" u="none" strike="noStrike" cap="none" normalizeH="0" baseline="0" dirty="0">
                <a:ln>
                  <a:noFill/>
                </a:ln>
                <a:effectLst/>
                <a:latin typeface="Tahoma" charset="0"/>
                <a:ea typeface="ＭＳ Ｐゴシック" charset="0"/>
                <a:cs typeface="ＭＳ Ｐゴシック" charset="0"/>
              </a:rPr>
              <a:t>での南壁がない</a:t>
            </a:r>
          </a:p>
        </p:txBody>
      </p:sp>
      <p:cxnSp>
        <p:nvCxnSpPr>
          <p:cNvPr id="98" name="直線矢印コネクタ 97">
            <a:extLst>
              <a:ext uri="{FF2B5EF4-FFF2-40B4-BE49-F238E27FC236}">
                <a16:creationId xmlns:a16="http://schemas.microsoft.com/office/drawing/2014/main" id="{ABF8E3CE-15E0-DADB-C714-37E7F0E13BB5}"/>
              </a:ext>
            </a:extLst>
          </p:cNvPr>
          <p:cNvCxnSpPr>
            <a:cxnSpLocks/>
          </p:cNvCxnSpPr>
          <p:nvPr/>
        </p:nvCxnSpPr>
        <p:spPr bwMode="auto">
          <a:xfrm>
            <a:off x="8965049" y="4756222"/>
            <a:ext cx="0" cy="1654209"/>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9" name="直線矢印コネクタ 98">
            <a:extLst>
              <a:ext uri="{FF2B5EF4-FFF2-40B4-BE49-F238E27FC236}">
                <a16:creationId xmlns:a16="http://schemas.microsoft.com/office/drawing/2014/main" id="{66F5C7DE-7B57-3982-013D-808B5851E7DB}"/>
              </a:ext>
            </a:extLst>
          </p:cNvPr>
          <p:cNvCxnSpPr>
            <a:cxnSpLocks/>
            <a:stCxn id="97" idx="2"/>
          </p:cNvCxnSpPr>
          <p:nvPr/>
        </p:nvCxnSpPr>
        <p:spPr bwMode="auto">
          <a:xfrm>
            <a:off x="7409150" y="5542761"/>
            <a:ext cx="0" cy="435502"/>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0" name="直線矢印コネクタ 99">
            <a:extLst>
              <a:ext uri="{FF2B5EF4-FFF2-40B4-BE49-F238E27FC236}">
                <a16:creationId xmlns:a16="http://schemas.microsoft.com/office/drawing/2014/main" id="{7AEE19A1-5170-EF85-7C69-3761B32271FA}"/>
              </a:ext>
            </a:extLst>
          </p:cNvPr>
          <p:cNvCxnSpPr>
            <a:cxnSpLocks/>
            <a:stCxn id="97" idx="3"/>
          </p:cNvCxnSpPr>
          <p:nvPr/>
        </p:nvCxnSpPr>
        <p:spPr bwMode="auto">
          <a:xfrm>
            <a:off x="8467582" y="4756222"/>
            <a:ext cx="497467" cy="0"/>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1" name="直線矢印コネクタ 100">
            <a:extLst>
              <a:ext uri="{FF2B5EF4-FFF2-40B4-BE49-F238E27FC236}">
                <a16:creationId xmlns:a16="http://schemas.microsoft.com/office/drawing/2014/main" id="{F45A584D-1A5D-37C0-490A-ED0143A69B97}"/>
              </a:ext>
            </a:extLst>
          </p:cNvPr>
          <p:cNvCxnSpPr>
            <a:cxnSpLocks/>
          </p:cNvCxnSpPr>
          <p:nvPr/>
        </p:nvCxnSpPr>
        <p:spPr bwMode="auto">
          <a:xfrm>
            <a:off x="7445664" y="6410431"/>
            <a:ext cx="1519385" cy="0"/>
          </a:xfrm>
          <a:prstGeom prst="straightConnector1">
            <a:avLst/>
          </a:prstGeom>
          <a:solidFill>
            <a:schemeClr val="accent1"/>
          </a:solidFill>
          <a:ln w="12700" cap="flat" cmpd="sng" algn="ctr">
            <a:solidFill>
              <a:srgbClr val="000000"/>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2" name="直線矢印コネクタ 101">
            <a:extLst>
              <a:ext uri="{FF2B5EF4-FFF2-40B4-BE49-F238E27FC236}">
                <a16:creationId xmlns:a16="http://schemas.microsoft.com/office/drawing/2014/main" id="{9D52A80B-0D0C-77DC-743F-DDB560FCF267}"/>
              </a:ext>
            </a:extLst>
          </p:cNvPr>
          <p:cNvCxnSpPr>
            <a:cxnSpLocks/>
          </p:cNvCxnSpPr>
          <p:nvPr/>
        </p:nvCxnSpPr>
        <p:spPr bwMode="auto">
          <a:xfrm>
            <a:off x="9080353" y="1075924"/>
            <a:ext cx="308334" cy="0"/>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3" name="フローチャート: 処理 102">
            <a:extLst>
              <a:ext uri="{FF2B5EF4-FFF2-40B4-BE49-F238E27FC236}">
                <a16:creationId xmlns:a16="http://schemas.microsoft.com/office/drawing/2014/main" id="{6E55DEF1-511F-A1DC-FA61-45F2D5B9D9DD}"/>
              </a:ext>
            </a:extLst>
          </p:cNvPr>
          <p:cNvSpPr/>
          <p:nvPr/>
        </p:nvSpPr>
        <p:spPr bwMode="auto">
          <a:xfrm>
            <a:off x="6173716" y="5986412"/>
            <a:ext cx="2569025" cy="227665"/>
          </a:xfrm>
          <a:prstGeom prst="flowChart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050" b="0" i="0" u="none" strike="noStrike" baseline="0" dirty="0" err="1">
                <a:latin typeface="Arial" panose="020B0604020202020204" pitchFamily="34" charset="0"/>
              </a:rPr>
              <a:t>Dist_map</a:t>
            </a:r>
            <a:r>
              <a:rPr lang="en-US" altLang="ja-JP" sz="1050" b="0" i="0" u="none" strike="noStrike" baseline="0" dirty="0">
                <a:latin typeface="Arial" panose="020B0604020202020204" pitchFamily="34" charset="0"/>
              </a:rPr>
              <a:t>[x-1][y]=count+1</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105" name="直線矢印コネクタ 104">
            <a:extLst>
              <a:ext uri="{FF2B5EF4-FFF2-40B4-BE49-F238E27FC236}">
                <a16:creationId xmlns:a16="http://schemas.microsoft.com/office/drawing/2014/main" id="{18368AF7-1560-5739-E2E9-1ADADCEA6D5A}"/>
              </a:ext>
            </a:extLst>
          </p:cNvPr>
          <p:cNvCxnSpPr>
            <a:cxnSpLocks/>
            <a:endCxn id="103" idx="2"/>
          </p:cNvCxnSpPr>
          <p:nvPr/>
        </p:nvCxnSpPr>
        <p:spPr bwMode="auto">
          <a:xfrm flipV="1">
            <a:off x="7458229" y="6214077"/>
            <a:ext cx="0" cy="413273"/>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8" name="直線矢印コネクタ 107">
            <a:extLst>
              <a:ext uri="{FF2B5EF4-FFF2-40B4-BE49-F238E27FC236}">
                <a16:creationId xmlns:a16="http://schemas.microsoft.com/office/drawing/2014/main" id="{01691520-CAFB-7E12-4835-B98613C982FA}"/>
              </a:ext>
            </a:extLst>
          </p:cNvPr>
          <p:cNvCxnSpPr>
            <a:cxnSpLocks/>
          </p:cNvCxnSpPr>
          <p:nvPr/>
        </p:nvCxnSpPr>
        <p:spPr bwMode="auto">
          <a:xfrm>
            <a:off x="7445664" y="6627350"/>
            <a:ext cx="1634689" cy="0"/>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0" name="直線矢印コネクタ 109">
            <a:extLst>
              <a:ext uri="{FF2B5EF4-FFF2-40B4-BE49-F238E27FC236}">
                <a16:creationId xmlns:a16="http://schemas.microsoft.com/office/drawing/2014/main" id="{35172B86-6DB9-902B-7131-125B6B835E11}"/>
              </a:ext>
            </a:extLst>
          </p:cNvPr>
          <p:cNvCxnSpPr>
            <a:cxnSpLocks/>
          </p:cNvCxnSpPr>
          <p:nvPr/>
        </p:nvCxnSpPr>
        <p:spPr bwMode="auto">
          <a:xfrm>
            <a:off x="9080353" y="1075924"/>
            <a:ext cx="0" cy="5551426"/>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8" name="フローチャート: 処理 117">
            <a:extLst>
              <a:ext uri="{FF2B5EF4-FFF2-40B4-BE49-F238E27FC236}">
                <a16:creationId xmlns:a16="http://schemas.microsoft.com/office/drawing/2014/main" id="{ADD99715-BF40-7F87-ADE5-C3A5B20427A3}"/>
              </a:ext>
            </a:extLst>
          </p:cNvPr>
          <p:cNvSpPr/>
          <p:nvPr/>
        </p:nvSpPr>
        <p:spPr bwMode="auto">
          <a:xfrm>
            <a:off x="9803005" y="1876727"/>
            <a:ext cx="347162" cy="205785"/>
          </a:xfrm>
          <a:prstGeom prst="flowChartProcess">
            <a:avLst/>
          </a:prstGeom>
          <a:noFill/>
          <a:ln w="19050"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eaLnBrk="1" hangingPunct="1"/>
            <a:r>
              <a:rPr lang="en-US" altLang="ja-JP" sz="1050" dirty="0">
                <a:solidFill>
                  <a:srgbClr val="FF0000"/>
                </a:solidFill>
                <a:latin typeface="Tahoma" charset="0"/>
                <a:ea typeface="ＭＳ Ｐゴシック" charset="0"/>
                <a:cs typeface="ＭＳ Ｐゴシック" charset="0"/>
              </a:rPr>
              <a:t>yes</a:t>
            </a:r>
            <a:endParaRPr kumimoji="1" lang="ja-JP" altLang="en-US" sz="1050" i="0" u="none" strike="noStrike" cap="none" normalizeH="0" baseline="0" dirty="0">
              <a:ln>
                <a:noFill/>
              </a:ln>
              <a:solidFill>
                <a:srgbClr val="FF0000"/>
              </a:solidFill>
              <a:effectLst/>
              <a:latin typeface="Tahoma" charset="0"/>
              <a:ea typeface="ＭＳ Ｐゴシック" charset="0"/>
              <a:cs typeface="ＭＳ Ｐゴシック" charset="0"/>
            </a:endParaRPr>
          </a:p>
        </p:txBody>
      </p:sp>
      <p:sp>
        <p:nvSpPr>
          <p:cNvPr id="119" name="フローチャート: 判断 118">
            <a:extLst>
              <a:ext uri="{FF2B5EF4-FFF2-40B4-BE49-F238E27FC236}">
                <a16:creationId xmlns:a16="http://schemas.microsoft.com/office/drawing/2014/main" id="{914103AE-3B76-0300-36F2-4ACB52DAAEE5}"/>
              </a:ext>
            </a:extLst>
          </p:cNvPr>
          <p:cNvSpPr/>
          <p:nvPr/>
        </p:nvSpPr>
        <p:spPr bwMode="auto">
          <a:xfrm>
            <a:off x="9388687" y="289385"/>
            <a:ext cx="2116865" cy="1573078"/>
          </a:xfrm>
          <a:prstGeom prst="flowChartDecision">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050" dirty="0">
                <a:latin typeface="Tahoma" charset="0"/>
                <a:ea typeface="ＭＳ Ｐゴシック" charset="0"/>
                <a:cs typeface="ＭＳ Ｐゴシック" charset="0"/>
              </a:rPr>
              <a:t>y!=15</a:t>
            </a:r>
          </a:p>
          <a:p>
            <a:pPr marL="0" marR="0" indent="0" algn="ctr" defTabSz="914400" rtl="0" eaLnBrk="1" fontAlgn="base" latinLnBrk="0" hangingPunct="1">
              <a:lnSpc>
                <a:spcPct val="100000"/>
              </a:lnSpc>
              <a:spcBef>
                <a:spcPct val="0"/>
              </a:spcBef>
              <a:spcAft>
                <a:spcPct val="0"/>
              </a:spcAft>
              <a:buClrTx/>
              <a:buSzTx/>
              <a:buFontTx/>
              <a:buNone/>
              <a:tabLst/>
            </a:pPr>
            <a:r>
              <a:rPr lang="en-US" altLang="ja-JP" sz="1050" dirty="0">
                <a:latin typeface="Tahoma" charset="0"/>
                <a:ea typeface="ＭＳ Ｐゴシック" charset="0"/>
                <a:cs typeface="ＭＳ Ｐゴシック" charset="0"/>
              </a:rPr>
              <a:t>&amp;&amp;</a:t>
            </a:r>
          </a:p>
          <a:p>
            <a:pPr marL="0" marR="0" indent="0" algn="ctr" defTabSz="914400" rtl="0" eaLnBrk="1" fontAlgn="base" latinLnBrk="0" hangingPunct="1">
              <a:lnSpc>
                <a:spcPct val="100000"/>
              </a:lnSpc>
              <a:spcBef>
                <a:spcPct val="0"/>
              </a:spcBef>
              <a:spcAft>
                <a:spcPct val="0"/>
              </a:spcAft>
              <a:buClrTx/>
              <a:buSzTx/>
              <a:buFontTx/>
              <a:buNone/>
              <a:tabLst/>
            </a:pPr>
            <a:r>
              <a:rPr lang="en-US" altLang="ja-JP" sz="1050" dirty="0" err="1">
                <a:latin typeface="Tahoma" charset="0"/>
                <a:ea typeface="ＭＳ Ｐゴシック" charset="0"/>
                <a:cs typeface="ＭＳ Ｐゴシック" charset="0"/>
              </a:rPr>
              <a:t>Dist_map</a:t>
            </a:r>
            <a:r>
              <a:rPr lang="en-US" altLang="ja-JP" sz="1050" dirty="0">
                <a:latin typeface="Tahoma" charset="0"/>
                <a:ea typeface="ＭＳ Ｐゴシック" charset="0"/>
                <a:cs typeface="ＭＳ Ｐゴシック" charset="0"/>
              </a:rPr>
              <a:t>[x][y+1]==255</a:t>
            </a: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050" i="0" u="none" strike="noStrike" cap="none" normalizeH="0" baseline="0" dirty="0">
                <a:ln>
                  <a:noFill/>
                </a:ln>
                <a:effectLst/>
                <a:latin typeface="Tahoma" charset="0"/>
                <a:ea typeface="ＭＳ Ｐゴシック" charset="0"/>
                <a:cs typeface="ＭＳ Ｐゴシック" charset="0"/>
              </a:rPr>
              <a:t>&amp;&amp;</a:t>
            </a: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050" i="0" u="none" strike="noStrike" cap="none" normalizeH="0" baseline="0" dirty="0">
                <a:ln>
                  <a:noFill/>
                </a:ln>
                <a:effectLst/>
                <a:latin typeface="Tahoma" charset="0"/>
                <a:ea typeface="ＭＳ Ｐゴシック" charset="0"/>
                <a:cs typeface="ＭＳ Ｐゴシック" charset="0"/>
              </a:rPr>
              <a:t>(</a:t>
            </a:r>
            <a:r>
              <a:rPr kumimoji="1" lang="en-US" altLang="ja-JP" sz="1050" i="0" u="none" strike="noStrike" cap="none" normalizeH="0" baseline="0" dirty="0" err="1">
                <a:ln>
                  <a:noFill/>
                </a:ln>
                <a:effectLst/>
                <a:latin typeface="Tahoma" charset="0"/>
                <a:ea typeface="ＭＳ Ｐゴシック" charset="0"/>
                <a:cs typeface="ＭＳ Ｐゴシック" charset="0"/>
              </a:rPr>
              <a:t>x,y</a:t>
            </a:r>
            <a:r>
              <a:rPr kumimoji="1" lang="en-US" altLang="ja-JP" sz="1050" i="0" u="none" strike="noStrike" cap="none" normalizeH="0" baseline="0" dirty="0">
                <a:ln>
                  <a:noFill/>
                </a:ln>
                <a:effectLst/>
                <a:latin typeface="Tahoma" charset="0"/>
                <a:ea typeface="ＭＳ Ｐゴシック" charset="0"/>
                <a:cs typeface="ＭＳ Ｐゴシック" charset="0"/>
              </a:rPr>
              <a:t>)</a:t>
            </a:r>
            <a:r>
              <a:rPr kumimoji="1" lang="ja-JP" altLang="en-US" sz="1050" i="0" u="none" strike="noStrike" cap="none" normalizeH="0" baseline="0" dirty="0">
                <a:ln>
                  <a:noFill/>
                </a:ln>
                <a:effectLst/>
                <a:latin typeface="Tahoma" charset="0"/>
                <a:ea typeface="ＭＳ Ｐゴシック" charset="0"/>
                <a:cs typeface="ＭＳ Ｐゴシック" charset="0"/>
              </a:rPr>
              <a:t>での東壁がない</a:t>
            </a:r>
          </a:p>
        </p:txBody>
      </p:sp>
      <p:cxnSp>
        <p:nvCxnSpPr>
          <p:cNvPr id="120" name="直線矢印コネクタ 119">
            <a:extLst>
              <a:ext uri="{FF2B5EF4-FFF2-40B4-BE49-F238E27FC236}">
                <a16:creationId xmlns:a16="http://schemas.microsoft.com/office/drawing/2014/main" id="{50198830-2453-1159-5D2E-6FB1CBA8720A}"/>
              </a:ext>
            </a:extLst>
          </p:cNvPr>
          <p:cNvCxnSpPr>
            <a:cxnSpLocks/>
          </p:cNvCxnSpPr>
          <p:nvPr/>
        </p:nvCxnSpPr>
        <p:spPr bwMode="auto">
          <a:xfrm>
            <a:off x="12003019" y="1075924"/>
            <a:ext cx="0" cy="1654209"/>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1" name="直線矢印コネクタ 120">
            <a:extLst>
              <a:ext uri="{FF2B5EF4-FFF2-40B4-BE49-F238E27FC236}">
                <a16:creationId xmlns:a16="http://schemas.microsoft.com/office/drawing/2014/main" id="{F3DBA270-9ABB-2F36-C89E-567468CBEA31}"/>
              </a:ext>
            </a:extLst>
          </p:cNvPr>
          <p:cNvCxnSpPr>
            <a:cxnSpLocks/>
            <a:stCxn id="119" idx="2"/>
          </p:cNvCxnSpPr>
          <p:nvPr/>
        </p:nvCxnSpPr>
        <p:spPr bwMode="auto">
          <a:xfrm>
            <a:off x="10447120" y="1862463"/>
            <a:ext cx="0" cy="435502"/>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2" name="直線矢印コネクタ 121">
            <a:extLst>
              <a:ext uri="{FF2B5EF4-FFF2-40B4-BE49-F238E27FC236}">
                <a16:creationId xmlns:a16="http://schemas.microsoft.com/office/drawing/2014/main" id="{DA33358F-94DF-DD27-DEB4-270BDCD8C803}"/>
              </a:ext>
            </a:extLst>
          </p:cNvPr>
          <p:cNvCxnSpPr>
            <a:cxnSpLocks/>
            <a:stCxn id="119" idx="3"/>
          </p:cNvCxnSpPr>
          <p:nvPr/>
        </p:nvCxnSpPr>
        <p:spPr bwMode="auto">
          <a:xfrm>
            <a:off x="11505552" y="1075924"/>
            <a:ext cx="497467" cy="0"/>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3" name="直線矢印コネクタ 122">
            <a:extLst>
              <a:ext uri="{FF2B5EF4-FFF2-40B4-BE49-F238E27FC236}">
                <a16:creationId xmlns:a16="http://schemas.microsoft.com/office/drawing/2014/main" id="{3C200C34-DC74-5843-70B0-84EB5685BF07}"/>
              </a:ext>
            </a:extLst>
          </p:cNvPr>
          <p:cNvCxnSpPr>
            <a:cxnSpLocks/>
          </p:cNvCxnSpPr>
          <p:nvPr/>
        </p:nvCxnSpPr>
        <p:spPr bwMode="auto">
          <a:xfrm>
            <a:off x="10483634" y="2730133"/>
            <a:ext cx="1519385" cy="0"/>
          </a:xfrm>
          <a:prstGeom prst="straightConnector1">
            <a:avLst/>
          </a:prstGeom>
          <a:solidFill>
            <a:schemeClr val="accent1"/>
          </a:solidFill>
          <a:ln w="12700" cap="flat" cmpd="sng" algn="ctr">
            <a:solidFill>
              <a:srgbClr val="000000"/>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4" name="フローチャート: 処理 123">
            <a:extLst>
              <a:ext uri="{FF2B5EF4-FFF2-40B4-BE49-F238E27FC236}">
                <a16:creationId xmlns:a16="http://schemas.microsoft.com/office/drawing/2014/main" id="{67559BC3-1F52-1D33-8CC8-CE3AE12B71EB}"/>
              </a:ext>
            </a:extLst>
          </p:cNvPr>
          <p:cNvSpPr/>
          <p:nvPr/>
        </p:nvSpPr>
        <p:spPr bwMode="auto">
          <a:xfrm>
            <a:off x="9211686" y="2306114"/>
            <a:ext cx="2569025" cy="227665"/>
          </a:xfrm>
          <a:prstGeom prst="flowChart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050" b="0" i="0" u="none" strike="noStrike" baseline="0" dirty="0" err="1">
                <a:latin typeface="Arial" panose="020B0604020202020204" pitchFamily="34" charset="0"/>
              </a:rPr>
              <a:t>Dist_map</a:t>
            </a:r>
            <a:r>
              <a:rPr lang="en-US" altLang="ja-JP" sz="1050" b="0" i="0" u="none" strike="noStrike" baseline="0" dirty="0">
                <a:latin typeface="Arial" panose="020B0604020202020204" pitchFamily="34" charset="0"/>
              </a:rPr>
              <a:t>[x][y+1]=count+1</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132" name="直線矢印コネクタ 131">
            <a:extLst>
              <a:ext uri="{FF2B5EF4-FFF2-40B4-BE49-F238E27FC236}">
                <a16:creationId xmlns:a16="http://schemas.microsoft.com/office/drawing/2014/main" id="{5110CABA-3D2B-AA3D-FC15-EC505DF0FEFE}"/>
              </a:ext>
            </a:extLst>
          </p:cNvPr>
          <p:cNvCxnSpPr>
            <a:cxnSpLocks/>
          </p:cNvCxnSpPr>
          <p:nvPr/>
        </p:nvCxnSpPr>
        <p:spPr bwMode="auto">
          <a:xfrm flipH="1">
            <a:off x="10468111" y="2538735"/>
            <a:ext cx="1" cy="419011"/>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3" name="フローチャート: 処理 132">
            <a:extLst>
              <a:ext uri="{FF2B5EF4-FFF2-40B4-BE49-F238E27FC236}">
                <a16:creationId xmlns:a16="http://schemas.microsoft.com/office/drawing/2014/main" id="{C2AEC31D-35B5-6236-0E5E-8AAD84164CC6}"/>
              </a:ext>
            </a:extLst>
          </p:cNvPr>
          <p:cNvSpPr/>
          <p:nvPr/>
        </p:nvSpPr>
        <p:spPr bwMode="auto">
          <a:xfrm>
            <a:off x="9843874" y="4564772"/>
            <a:ext cx="347162" cy="205785"/>
          </a:xfrm>
          <a:prstGeom prst="flowChartProcess">
            <a:avLst/>
          </a:prstGeom>
          <a:noFill/>
          <a:ln w="19050"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eaLnBrk="1" hangingPunct="1"/>
            <a:r>
              <a:rPr lang="en-US" altLang="ja-JP" sz="1050" dirty="0">
                <a:solidFill>
                  <a:srgbClr val="FF0000"/>
                </a:solidFill>
                <a:latin typeface="Tahoma" charset="0"/>
                <a:ea typeface="ＭＳ Ｐゴシック" charset="0"/>
                <a:cs typeface="ＭＳ Ｐゴシック" charset="0"/>
              </a:rPr>
              <a:t>yes</a:t>
            </a:r>
            <a:endParaRPr kumimoji="1" lang="ja-JP" altLang="en-US" sz="1050" i="0" u="none" strike="noStrike" cap="none" normalizeH="0" baseline="0" dirty="0">
              <a:ln>
                <a:noFill/>
              </a:ln>
              <a:solidFill>
                <a:srgbClr val="FF0000"/>
              </a:solidFill>
              <a:effectLst/>
              <a:latin typeface="Tahoma" charset="0"/>
              <a:ea typeface="ＭＳ Ｐゴシック" charset="0"/>
              <a:cs typeface="ＭＳ Ｐゴシック" charset="0"/>
            </a:endParaRPr>
          </a:p>
        </p:txBody>
      </p:sp>
      <p:sp>
        <p:nvSpPr>
          <p:cNvPr id="134" name="フローチャート: 判断 133">
            <a:extLst>
              <a:ext uri="{FF2B5EF4-FFF2-40B4-BE49-F238E27FC236}">
                <a16:creationId xmlns:a16="http://schemas.microsoft.com/office/drawing/2014/main" id="{76ACB935-348C-6535-37BE-6EDEBC396CB7}"/>
              </a:ext>
            </a:extLst>
          </p:cNvPr>
          <p:cNvSpPr/>
          <p:nvPr/>
        </p:nvSpPr>
        <p:spPr bwMode="auto">
          <a:xfrm>
            <a:off x="9429556" y="2977430"/>
            <a:ext cx="2116865" cy="1573078"/>
          </a:xfrm>
          <a:prstGeom prst="flowChartDecision">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050" dirty="0">
                <a:latin typeface="Tahoma" charset="0"/>
                <a:ea typeface="ＭＳ Ｐゴシック" charset="0"/>
                <a:cs typeface="ＭＳ Ｐゴシック" charset="0"/>
              </a:rPr>
              <a:t>y!=0</a:t>
            </a:r>
          </a:p>
          <a:p>
            <a:pPr marL="0" marR="0" indent="0" algn="ctr" defTabSz="914400" rtl="0" eaLnBrk="1" fontAlgn="base" latinLnBrk="0" hangingPunct="1">
              <a:lnSpc>
                <a:spcPct val="100000"/>
              </a:lnSpc>
              <a:spcBef>
                <a:spcPct val="0"/>
              </a:spcBef>
              <a:spcAft>
                <a:spcPct val="0"/>
              </a:spcAft>
              <a:buClrTx/>
              <a:buSzTx/>
              <a:buFontTx/>
              <a:buNone/>
              <a:tabLst/>
            </a:pPr>
            <a:r>
              <a:rPr lang="en-US" altLang="ja-JP" sz="1050" dirty="0">
                <a:latin typeface="Tahoma" charset="0"/>
                <a:ea typeface="ＭＳ Ｐゴシック" charset="0"/>
                <a:cs typeface="ＭＳ Ｐゴシック" charset="0"/>
              </a:rPr>
              <a:t>&amp;&amp;</a:t>
            </a:r>
          </a:p>
          <a:p>
            <a:pPr marL="0" marR="0" indent="0" algn="ctr" defTabSz="914400" rtl="0" eaLnBrk="1" fontAlgn="base" latinLnBrk="0" hangingPunct="1">
              <a:lnSpc>
                <a:spcPct val="100000"/>
              </a:lnSpc>
              <a:spcBef>
                <a:spcPct val="0"/>
              </a:spcBef>
              <a:spcAft>
                <a:spcPct val="0"/>
              </a:spcAft>
              <a:buClrTx/>
              <a:buSzTx/>
              <a:buFontTx/>
              <a:buNone/>
              <a:tabLst/>
            </a:pPr>
            <a:r>
              <a:rPr lang="en-US" altLang="ja-JP" sz="1050" dirty="0" err="1">
                <a:latin typeface="Tahoma" charset="0"/>
                <a:ea typeface="ＭＳ Ｐゴシック" charset="0"/>
                <a:cs typeface="ＭＳ Ｐゴシック" charset="0"/>
              </a:rPr>
              <a:t>Dist_map</a:t>
            </a:r>
            <a:r>
              <a:rPr lang="en-US" altLang="ja-JP" sz="1050" dirty="0">
                <a:latin typeface="Tahoma" charset="0"/>
                <a:ea typeface="ＭＳ Ｐゴシック" charset="0"/>
                <a:cs typeface="ＭＳ Ｐゴシック" charset="0"/>
              </a:rPr>
              <a:t>[x][y-1]==255</a:t>
            </a: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050" i="0" u="none" strike="noStrike" cap="none" normalizeH="0" baseline="0" dirty="0">
                <a:ln>
                  <a:noFill/>
                </a:ln>
                <a:effectLst/>
                <a:latin typeface="Tahoma" charset="0"/>
                <a:ea typeface="ＭＳ Ｐゴシック" charset="0"/>
                <a:cs typeface="ＭＳ Ｐゴシック" charset="0"/>
              </a:rPr>
              <a:t>&amp;&amp;</a:t>
            </a: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050" i="0" u="none" strike="noStrike" cap="none" normalizeH="0" baseline="0" dirty="0">
                <a:ln>
                  <a:noFill/>
                </a:ln>
                <a:effectLst/>
                <a:latin typeface="Tahoma" charset="0"/>
                <a:ea typeface="ＭＳ Ｐゴシック" charset="0"/>
                <a:cs typeface="ＭＳ Ｐゴシック" charset="0"/>
              </a:rPr>
              <a:t>(</a:t>
            </a:r>
            <a:r>
              <a:rPr kumimoji="1" lang="en-US" altLang="ja-JP" sz="1050" i="0" u="none" strike="noStrike" cap="none" normalizeH="0" baseline="0" dirty="0" err="1">
                <a:ln>
                  <a:noFill/>
                </a:ln>
                <a:effectLst/>
                <a:latin typeface="Tahoma" charset="0"/>
                <a:ea typeface="ＭＳ Ｐゴシック" charset="0"/>
                <a:cs typeface="ＭＳ Ｐゴシック" charset="0"/>
              </a:rPr>
              <a:t>x,y</a:t>
            </a:r>
            <a:r>
              <a:rPr kumimoji="1" lang="en-US" altLang="ja-JP" sz="1050" i="0" u="none" strike="noStrike" cap="none" normalizeH="0" baseline="0" dirty="0">
                <a:ln>
                  <a:noFill/>
                </a:ln>
                <a:effectLst/>
                <a:latin typeface="Tahoma" charset="0"/>
                <a:ea typeface="ＭＳ Ｐゴシック" charset="0"/>
                <a:cs typeface="ＭＳ Ｐゴシック" charset="0"/>
              </a:rPr>
              <a:t>)</a:t>
            </a:r>
            <a:r>
              <a:rPr kumimoji="1" lang="ja-JP" altLang="en-US" sz="1050" i="0" u="none" strike="noStrike" cap="none" normalizeH="0" baseline="0" dirty="0">
                <a:ln>
                  <a:noFill/>
                </a:ln>
                <a:effectLst/>
                <a:latin typeface="Tahoma" charset="0"/>
                <a:ea typeface="ＭＳ Ｐゴシック" charset="0"/>
                <a:cs typeface="ＭＳ Ｐゴシック" charset="0"/>
              </a:rPr>
              <a:t>での西壁がない</a:t>
            </a:r>
          </a:p>
        </p:txBody>
      </p:sp>
      <p:cxnSp>
        <p:nvCxnSpPr>
          <p:cNvPr id="135" name="直線矢印コネクタ 134">
            <a:extLst>
              <a:ext uri="{FF2B5EF4-FFF2-40B4-BE49-F238E27FC236}">
                <a16:creationId xmlns:a16="http://schemas.microsoft.com/office/drawing/2014/main" id="{5395154D-EB6F-8578-2A42-14EEDCB43E65}"/>
              </a:ext>
            </a:extLst>
          </p:cNvPr>
          <p:cNvCxnSpPr>
            <a:cxnSpLocks/>
          </p:cNvCxnSpPr>
          <p:nvPr/>
        </p:nvCxnSpPr>
        <p:spPr bwMode="auto">
          <a:xfrm>
            <a:off x="12043888" y="3763969"/>
            <a:ext cx="0" cy="1654209"/>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6" name="直線矢印コネクタ 135">
            <a:extLst>
              <a:ext uri="{FF2B5EF4-FFF2-40B4-BE49-F238E27FC236}">
                <a16:creationId xmlns:a16="http://schemas.microsoft.com/office/drawing/2014/main" id="{8B6349C0-BBFD-BA7D-D082-6D19AEC42C59}"/>
              </a:ext>
            </a:extLst>
          </p:cNvPr>
          <p:cNvCxnSpPr>
            <a:cxnSpLocks/>
            <a:stCxn id="134" idx="2"/>
          </p:cNvCxnSpPr>
          <p:nvPr/>
        </p:nvCxnSpPr>
        <p:spPr bwMode="auto">
          <a:xfrm>
            <a:off x="10487989" y="4550508"/>
            <a:ext cx="0" cy="435502"/>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7" name="直線矢印コネクタ 136">
            <a:extLst>
              <a:ext uri="{FF2B5EF4-FFF2-40B4-BE49-F238E27FC236}">
                <a16:creationId xmlns:a16="http://schemas.microsoft.com/office/drawing/2014/main" id="{D7737762-C88C-5D30-5D33-5F0DAB10BAF2}"/>
              </a:ext>
            </a:extLst>
          </p:cNvPr>
          <p:cNvCxnSpPr>
            <a:cxnSpLocks/>
            <a:stCxn id="134" idx="3"/>
          </p:cNvCxnSpPr>
          <p:nvPr/>
        </p:nvCxnSpPr>
        <p:spPr bwMode="auto">
          <a:xfrm>
            <a:off x="11546421" y="3763969"/>
            <a:ext cx="497467" cy="0"/>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8" name="直線矢印コネクタ 137">
            <a:extLst>
              <a:ext uri="{FF2B5EF4-FFF2-40B4-BE49-F238E27FC236}">
                <a16:creationId xmlns:a16="http://schemas.microsoft.com/office/drawing/2014/main" id="{1DD4373C-5A40-5BD7-3578-D37F4C5178BD}"/>
              </a:ext>
            </a:extLst>
          </p:cNvPr>
          <p:cNvCxnSpPr>
            <a:cxnSpLocks/>
          </p:cNvCxnSpPr>
          <p:nvPr/>
        </p:nvCxnSpPr>
        <p:spPr bwMode="auto">
          <a:xfrm>
            <a:off x="10524503" y="5418178"/>
            <a:ext cx="1519385" cy="0"/>
          </a:xfrm>
          <a:prstGeom prst="straightConnector1">
            <a:avLst/>
          </a:prstGeom>
          <a:solidFill>
            <a:schemeClr val="accent1"/>
          </a:solidFill>
          <a:ln w="12700" cap="flat" cmpd="sng" algn="ctr">
            <a:solidFill>
              <a:srgbClr val="000000"/>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9" name="フローチャート: 処理 138">
            <a:extLst>
              <a:ext uri="{FF2B5EF4-FFF2-40B4-BE49-F238E27FC236}">
                <a16:creationId xmlns:a16="http://schemas.microsoft.com/office/drawing/2014/main" id="{CA3C2DAB-DB96-C316-4502-CE1B00429631}"/>
              </a:ext>
            </a:extLst>
          </p:cNvPr>
          <p:cNvSpPr/>
          <p:nvPr/>
        </p:nvSpPr>
        <p:spPr bwMode="auto">
          <a:xfrm>
            <a:off x="9252555" y="4994159"/>
            <a:ext cx="2569025" cy="227665"/>
          </a:xfrm>
          <a:prstGeom prst="flowChart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050" b="0" i="0" u="none" strike="noStrike" baseline="0" dirty="0" err="1">
                <a:latin typeface="Arial" panose="020B0604020202020204" pitchFamily="34" charset="0"/>
              </a:rPr>
              <a:t>Dist_map</a:t>
            </a:r>
            <a:r>
              <a:rPr lang="en-US" altLang="ja-JP" sz="1050" b="0" i="0" u="none" strike="noStrike" baseline="0" dirty="0">
                <a:latin typeface="Arial" panose="020B0604020202020204" pitchFamily="34" charset="0"/>
              </a:rPr>
              <a:t>[x][y-1]=count+1</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140" name="直線矢印コネクタ 139">
            <a:extLst>
              <a:ext uri="{FF2B5EF4-FFF2-40B4-BE49-F238E27FC236}">
                <a16:creationId xmlns:a16="http://schemas.microsoft.com/office/drawing/2014/main" id="{EE1AEC51-ED1A-8428-3D78-3B8D3C7C6A89}"/>
              </a:ext>
            </a:extLst>
          </p:cNvPr>
          <p:cNvCxnSpPr>
            <a:cxnSpLocks/>
          </p:cNvCxnSpPr>
          <p:nvPr/>
        </p:nvCxnSpPr>
        <p:spPr bwMode="auto">
          <a:xfrm flipH="1">
            <a:off x="10508980" y="5226780"/>
            <a:ext cx="1" cy="419011"/>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41" name="四角形: 上の 2 つの角を切り取る 140">
            <a:extLst>
              <a:ext uri="{FF2B5EF4-FFF2-40B4-BE49-F238E27FC236}">
                <a16:creationId xmlns:a16="http://schemas.microsoft.com/office/drawing/2014/main" id="{935932B7-83CB-1DA2-F4A0-51FFF839DE97}"/>
              </a:ext>
            </a:extLst>
          </p:cNvPr>
          <p:cNvSpPr/>
          <p:nvPr/>
        </p:nvSpPr>
        <p:spPr bwMode="auto">
          <a:xfrm>
            <a:off x="9252555" y="5672154"/>
            <a:ext cx="2569024" cy="227662"/>
          </a:xfrm>
          <a:prstGeom prst="snip2SameRect">
            <a:avLst>
              <a:gd name="adj1" fmla="val 0"/>
              <a:gd name="adj2" fmla="val 17174"/>
            </a:avLst>
          </a:prstGeom>
          <a:solidFill>
            <a:schemeClr val="accent2">
              <a:lumMod val="40000"/>
              <a:lumOff val="60000"/>
            </a:schemeClr>
          </a:solid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050" i="0" u="none" strike="noStrike" cap="none" normalizeH="0" baseline="0" dirty="0">
                <a:ln>
                  <a:noFill/>
                </a:ln>
                <a:effectLst/>
                <a:latin typeface="Tahoma" charset="0"/>
                <a:ea typeface="ＭＳ Ｐゴシック" charset="0"/>
                <a:cs typeface="ＭＳ Ｐゴシック" charset="0"/>
              </a:rPr>
              <a:t>end</a:t>
            </a:r>
            <a:r>
              <a:rPr kumimoji="1" lang="ja-JP" altLang="en-US" sz="1050" i="0" u="none" strike="noStrike" cap="none" normalizeH="0" baseline="0" dirty="0">
                <a:ln>
                  <a:noFill/>
                </a:ln>
                <a:effectLst/>
                <a:latin typeface="Tahoma" charset="0"/>
                <a:ea typeface="ＭＳ Ｐゴシック" charset="0"/>
                <a:cs typeface="ＭＳ Ｐゴシック" charset="0"/>
              </a:rPr>
              <a:t> </a:t>
            </a:r>
            <a:r>
              <a:rPr kumimoji="1" lang="en-US" altLang="ja-JP" sz="1050" i="0" u="none" strike="noStrike" cap="none" normalizeH="0" baseline="0" dirty="0" err="1">
                <a:ln>
                  <a:noFill/>
                </a:ln>
                <a:effectLst/>
                <a:latin typeface="Tahoma" charset="0"/>
                <a:ea typeface="ＭＳ Ｐゴシック" charset="0"/>
                <a:cs typeface="ＭＳ Ｐゴシック" charset="0"/>
              </a:rPr>
              <a:t>x,y,count</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sp>
        <p:nvSpPr>
          <p:cNvPr id="142" name="フローチャート: 処理 141">
            <a:extLst>
              <a:ext uri="{FF2B5EF4-FFF2-40B4-BE49-F238E27FC236}">
                <a16:creationId xmlns:a16="http://schemas.microsoft.com/office/drawing/2014/main" id="{82B7D0C5-DA7C-46C2-ACAC-BA998354E08C}"/>
              </a:ext>
            </a:extLst>
          </p:cNvPr>
          <p:cNvSpPr/>
          <p:nvPr/>
        </p:nvSpPr>
        <p:spPr bwMode="auto">
          <a:xfrm>
            <a:off x="11362656" y="3783654"/>
            <a:ext cx="681232" cy="227662"/>
          </a:xfrm>
          <a:prstGeom prst="flowChartProcess">
            <a:avLst/>
          </a:prstGeom>
          <a:noFill/>
          <a:ln w="19050"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eaLnBrk="1" hangingPunct="1"/>
            <a:r>
              <a:rPr kumimoji="1" lang="en-US" altLang="ja-JP" sz="1050" i="0" u="none" strike="noStrike" cap="none" normalizeH="0" baseline="0" dirty="0">
                <a:ln>
                  <a:noFill/>
                </a:ln>
                <a:solidFill>
                  <a:srgbClr val="0000FF"/>
                </a:solidFill>
                <a:effectLst/>
                <a:latin typeface="Tahoma" charset="0"/>
                <a:ea typeface="ＭＳ Ｐゴシック" charset="0"/>
                <a:cs typeface="ＭＳ Ｐゴシック" charset="0"/>
              </a:rPr>
              <a:t>No</a:t>
            </a:r>
            <a:endParaRPr kumimoji="1" lang="ja-JP" altLang="en-US" sz="1050" i="0" u="none" strike="noStrike" cap="none" normalizeH="0" baseline="0" dirty="0">
              <a:ln>
                <a:noFill/>
              </a:ln>
              <a:solidFill>
                <a:srgbClr val="0000FF"/>
              </a:solidFill>
              <a:effectLst/>
              <a:latin typeface="Tahoma" charset="0"/>
              <a:ea typeface="ＭＳ Ｐゴシック" charset="0"/>
              <a:cs typeface="ＭＳ Ｐゴシック" charset="0"/>
            </a:endParaRPr>
          </a:p>
        </p:txBody>
      </p:sp>
      <p:cxnSp>
        <p:nvCxnSpPr>
          <p:cNvPr id="150" name="直線矢印コネクタ 149">
            <a:extLst>
              <a:ext uri="{FF2B5EF4-FFF2-40B4-BE49-F238E27FC236}">
                <a16:creationId xmlns:a16="http://schemas.microsoft.com/office/drawing/2014/main" id="{949483BA-AB57-50F2-49B2-AE1627A22D3E}"/>
              </a:ext>
            </a:extLst>
          </p:cNvPr>
          <p:cNvCxnSpPr>
            <a:cxnSpLocks/>
          </p:cNvCxnSpPr>
          <p:nvPr/>
        </p:nvCxnSpPr>
        <p:spPr bwMode="auto">
          <a:xfrm flipH="1">
            <a:off x="9145627" y="5501066"/>
            <a:ext cx="1" cy="1246472"/>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3" name="直線矢印コネクタ 152">
            <a:extLst>
              <a:ext uri="{FF2B5EF4-FFF2-40B4-BE49-F238E27FC236}">
                <a16:creationId xmlns:a16="http://schemas.microsoft.com/office/drawing/2014/main" id="{13680A05-6A2B-DA1A-D2BA-F86CC5DA27C9}"/>
              </a:ext>
            </a:extLst>
          </p:cNvPr>
          <p:cNvCxnSpPr>
            <a:cxnSpLocks/>
          </p:cNvCxnSpPr>
          <p:nvPr/>
        </p:nvCxnSpPr>
        <p:spPr bwMode="auto">
          <a:xfrm flipH="1">
            <a:off x="4614239" y="6747538"/>
            <a:ext cx="4531387" cy="0"/>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6" name="直線矢印コネクタ 155">
            <a:extLst>
              <a:ext uri="{FF2B5EF4-FFF2-40B4-BE49-F238E27FC236}">
                <a16:creationId xmlns:a16="http://schemas.microsoft.com/office/drawing/2014/main" id="{B546D355-AE4E-7414-CDDA-5E72F4E8AABD}"/>
              </a:ext>
            </a:extLst>
          </p:cNvPr>
          <p:cNvCxnSpPr>
            <a:cxnSpLocks/>
            <a:stCxn id="41" idx="2"/>
          </p:cNvCxnSpPr>
          <p:nvPr/>
        </p:nvCxnSpPr>
        <p:spPr bwMode="auto">
          <a:xfrm>
            <a:off x="4614239" y="4687607"/>
            <a:ext cx="24570" cy="2059931"/>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59" name="フローチャート: 処理 158">
            <a:extLst>
              <a:ext uri="{FF2B5EF4-FFF2-40B4-BE49-F238E27FC236}">
                <a16:creationId xmlns:a16="http://schemas.microsoft.com/office/drawing/2014/main" id="{5048501A-1E7B-55E6-FD61-E12371456F3D}"/>
              </a:ext>
            </a:extLst>
          </p:cNvPr>
          <p:cNvSpPr/>
          <p:nvPr/>
        </p:nvSpPr>
        <p:spPr bwMode="auto">
          <a:xfrm>
            <a:off x="4296101" y="4959192"/>
            <a:ext cx="1095743" cy="196897"/>
          </a:xfrm>
          <a:prstGeom prst="flowChartProcess">
            <a:avLst/>
          </a:prstGeom>
          <a:noFill/>
          <a:ln w="19050"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eaLnBrk="1" hangingPunct="1"/>
            <a:r>
              <a:rPr kumimoji="1" lang="en-US" altLang="ja-JP" sz="1050" i="0" u="none" strike="noStrike" cap="none" normalizeH="0" baseline="0" dirty="0">
                <a:ln>
                  <a:noFill/>
                </a:ln>
                <a:solidFill>
                  <a:srgbClr val="0000FF"/>
                </a:solidFill>
                <a:effectLst/>
                <a:latin typeface="Tahoma" charset="0"/>
                <a:ea typeface="ＭＳ Ｐゴシック" charset="0"/>
                <a:cs typeface="ＭＳ Ｐゴシック" charset="0"/>
              </a:rPr>
              <a:t>No</a:t>
            </a:r>
            <a:endParaRPr kumimoji="1" lang="ja-JP" altLang="en-US" sz="1050" i="0" u="none" strike="noStrike" cap="none" normalizeH="0" baseline="0" dirty="0">
              <a:ln>
                <a:noFill/>
              </a:ln>
              <a:solidFill>
                <a:srgbClr val="0000FF"/>
              </a:solidFill>
              <a:effectLst/>
              <a:latin typeface="Tahoma" charset="0"/>
              <a:ea typeface="ＭＳ Ｐゴシック" charset="0"/>
              <a:cs typeface="ＭＳ Ｐゴシック" charset="0"/>
            </a:endParaRPr>
          </a:p>
        </p:txBody>
      </p:sp>
      <p:cxnSp>
        <p:nvCxnSpPr>
          <p:cNvPr id="160" name="直線矢印コネクタ 159">
            <a:extLst>
              <a:ext uri="{FF2B5EF4-FFF2-40B4-BE49-F238E27FC236}">
                <a16:creationId xmlns:a16="http://schemas.microsoft.com/office/drawing/2014/main" id="{7BEF3A4B-3EF5-1B01-DB8B-607F27BC201F}"/>
              </a:ext>
            </a:extLst>
          </p:cNvPr>
          <p:cNvCxnSpPr>
            <a:cxnSpLocks/>
            <a:stCxn id="141" idx="1"/>
            <a:endCxn id="64" idx="0"/>
          </p:cNvCxnSpPr>
          <p:nvPr/>
        </p:nvCxnSpPr>
        <p:spPr bwMode="auto">
          <a:xfrm>
            <a:off x="10537067" y="5899816"/>
            <a:ext cx="1" cy="360336"/>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3" name="テキスト ボックス 162">
            <a:extLst>
              <a:ext uri="{FF2B5EF4-FFF2-40B4-BE49-F238E27FC236}">
                <a16:creationId xmlns:a16="http://schemas.microsoft.com/office/drawing/2014/main" id="{CF283FB0-2D79-B364-73AE-1A7963A2833B}"/>
              </a:ext>
            </a:extLst>
          </p:cNvPr>
          <p:cNvSpPr txBox="1"/>
          <p:nvPr/>
        </p:nvSpPr>
        <p:spPr>
          <a:xfrm>
            <a:off x="3600265" y="1726622"/>
            <a:ext cx="2569024" cy="338554"/>
          </a:xfrm>
          <a:prstGeom prst="rect">
            <a:avLst/>
          </a:prstGeom>
          <a:noFill/>
        </p:spPr>
        <p:txBody>
          <a:bodyPr wrap="square" rtlCol="0">
            <a:spAutoFit/>
          </a:bodyPr>
          <a:lstStyle/>
          <a:p>
            <a:r>
              <a:rPr kumimoji="1" lang="ja-JP" altLang="en-US" sz="1600" dirty="0"/>
              <a:t>歩数マップの作成</a:t>
            </a:r>
          </a:p>
        </p:txBody>
      </p:sp>
    </p:spTree>
    <p:extLst>
      <p:ext uri="{BB962C8B-B14F-4D97-AF65-F5344CB8AC3E}">
        <p14:creationId xmlns:p14="http://schemas.microsoft.com/office/powerpoint/2010/main" val="11292326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DC72FA-668D-247E-CE8D-35B49579C7BF}"/>
              </a:ext>
            </a:extLst>
          </p:cNvPr>
          <p:cNvSpPr>
            <a:spLocks noGrp="1"/>
          </p:cNvSpPr>
          <p:nvPr>
            <p:ph type="title"/>
          </p:nvPr>
        </p:nvSpPr>
        <p:spPr/>
        <p:txBody>
          <a:bodyPr/>
          <a:lstStyle/>
          <a:p>
            <a:r>
              <a:rPr kumimoji="1" lang="ja-JP" altLang="en-US" dirty="0"/>
              <a:t>足立法の概要</a:t>
            </a:r>
          </a:p>
        </p:txBody>
      </p:sp>
      <p:cxnSp>
        <p:nvCxnSpPr>
          <p:cNvPr id="3" name="直線コネクタ 2">
            <a:extLst>
              <a:ext uri="{FF2B5EF4-FFF2-40B4-BE49-F238E27FC236}">
                <a16:creationId xmlns:a16="http://schemas.microsoft.com/office/drawing/2014/main" id="{9216C497-2832-467A-EFE4-DA719DF97007}"/>
              </a:ext>
            </a:extLst>
          </p:cNvPr>
          <p:cNvCxnSpPr>
            <a:cxnSpLocks/>
          </p:cNvCxnSpPr>
          <p:nvPr/>
        </p:nvCxnSpPr>
        <p:spPr>
          <a:xfrm>
            <a:off x="901685" y="2205038"/>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B2ABB341-D72E-E9DE-2D89-9599A2D8F683}"/>
              </a:ext>
            </a:extLst>
          </p:cNvPr>
          <p:cNvCxnSpPr>
            <a:cxnSpLocks/>
          </p:cNvCxnSpPr>
          <p:nvPr/>
        </p:nvCxnSpPr>
        <p:spPr>
          <a:xfrm flipV="1">
            <a:off x="1604418" y="2205038"/>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D1B490F5-CBE4-D100-4543-726FC6110AA2}"/>
              </a:ext>
            </a:extLst>
          </p:cNvPr>
          <p:cNvCxnSpPr>
            <a:cxnSpLocks/>
          </p:cNvCxnSpPr>
          <p:nvPr/>
        </p:nvCxnSpPr>
        <p:spPr>
          <a:xfrm flipV="1">
            <a:off x="901685" y="2205038"/>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9" name="正方形/長方形 8">
            <a:extLst>
              <a:ext uri="{FF2B5EF4-FFF2-40B4-BE49-F238E27FC236}">
                <a16:creationId xmlns:a16="http://schemas.microsoft.com/office/drawing/2014/main" id="{B59C0844-12AF-546B-4146-12C89CE5E7F8}"/>
              </a:ext>
            </a:extLst>
          </p:cNvPr>
          <p:cNvSpPr/>
          <p:nvPr/>
        </p:nvSpPr>
        <p:spPr>
          <a:xfrm>
            <a:off x="1077514" y="2763837"/>
            <a:ext cx="355589" cy="338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7A4390DE-97A6-06C6-68BC-002CD8DDBBC0}"/>
              </a:ext>
            </a:extLst>
          </p:cNvPr>
          <p:cNvSpPr txBox="1"/>
          <p:nvPr/>
        </p:nvSpPr>
        <p:spPr>
          <a:xfrm>
            <a:off x="2575419" y="1690688"/>
            <a:ext cx="9517318" cy="3693319"/>
          </a:xfrm>
          <a:prstGeom prst="rect">
            <a:avLst/>
          </a:prstGeom>
          <a:noFill/>
        </p:spPr>
        <p:txBody>
          <a:bodyPr wrap="square" rtlCol="0">
            <a:spAutoFit/>
          </a:bodyPr>
          <a:lstStyle/>
          <a:p>
            <a:r>
              <a:rPr kumimoji="1" lang="ja-JP" altLang="en-US" dirty="0"/>
              <a:t>壁の判定は区画の境目にいるとき</a:t>
            </a:r>
            <a:endParaRPr kumimoji="1" lang="en-US" altLang="ja-JP" dirty="0"/>
          </a:p>
          <a:p>
            <a:r>
              <a:rPr kumimoji="1" lang="ja-JP" altLang="en-US" dirty="0"/>
              <a:t>区画の境目で停止</a:t>
            </a:r>
            <a:endParaRPr kumimoji="1" lang="en-US" altLang="ja-JP" dirty="0"/>
          </a:p>
          <a:p>
            <a:r>
              <a:rPr kumimoji="1" lang="ja-JP" altLang="en-US" dirty="0"/>
              <a:t>↓</a:t>
            </a:r>
            <a:endParaRPr kumimoji="1" lang="en-US" altLang="ja-JP" dirty="0"/>
          </a:p>
          <a:p>
            <a:r>
              <a:rPr kumimoji="1" lang="ja-JP" altLang="en-US" dirty="0"/>
              <a:t>歩数マップの作成</a:t>
            </a:r>
            <a:endParaRPr kumimoji="1" lang="en-US" altLang="ja-JP" dirty="0"/>
          </a:p>
          <a:p>
            <a:r>
              <a:rPr kumimoji="1" lang="ja-JP" altLang="en-US" dirty="0"/>
              <a:t>↓</a:t>
            </a:r>
            <a:endParaRPr kumimoji="1" lang="en-US" altLang="ja-JP" dirty="0"/>
          </a:p>
          <a:p>
            <a:r>
              <a:rPr kumimoji="1" lang="ja-JP" altLang="en-US" dirty="0"/>
              <a:t>前後左右でもっとも小さい歩数を判定する</a:t>
            </a:r>
            <a:r>
              <a:rPr kumimoji="1" lang="en-US" altLang="ja-JP" dirty="0"/>
              <a:t>(</a:t>
            </a:r>
            <a:r>
              <a:rPr kumimoji="1" lang="ja-JP" altLang="en-US" dirty="0"/>
              <a:t>同じ場合は優先順位をつける</a:t>
            </a:r>
            <a:r>
              <a:rPr kumimoji="1" lang="en-US" altLang="ja-JP" dirty="0"/>
              <a:t>(</a:t>
            </a:r>
            <a:r>
              <a:rPr kumimoji="1" lang="ja-JP" altLang="en-US" dirty="0"/>
              <a:t>前→右→左→後</a:t>
            </a:r>
            <a:r>
              <a:rPr kumimoji="1" lang="en-US" altLang="ja-JP" dirty="0"/>
              <a:t>))</a:t>
            </a:r>
          </a:p>
          <a:p>
            <a:r>
              <a:rPr kumimoji="1" lang="ja-JP" altLang="en-US" dirty="0"/>
              <a:t>↓</a:t>
            </a:r>
            <a:endParaRPr kumimoji="1" lang="en-US" altLang="ja-JP" dirty="0"/>
          </a:p>
          <a:p>
            <a:r>
              <a:rPr kumimoji="1" lang="ja-JP" altLang="en-US" dirty="0"/>
              <a:t>前が最小なら</a:t>
            </a:r>
            <a:r>
              <a:rPr kumimoji="1" lang="en-US" altLang="ja-JP" dirty="0"/>
              <a:t>180mm</a:t>
            </a:r>
            <a:r>
              <a:rPr kumimoji="1" lang="ja-JP" altLang="en-US" dirty="0"/>
              <a:t>前進</a:t>
            </a:r>
            <a:endParaRPr kumimoji="1" lang="en-US" altLang="ja-JP" dirty="0"/>
          </a:p>
          <a:p>
            <a:r>
              <a:rPr kumimoji="1" lang="ja-JP" altLang="en-US" dirty="0"/>
              <a:t>左が最小なら</a:t>
            </a:r>
            <a:r>
              <a:rPr kumimoji="1" lang="en-US" altLang="ja-JP" dirty="0"/>
              <a:t>90mm</a:t>
            </a:r>
            <a:r>
              <a:rPr kumimoji="1" lang="ja-JP" altLang="en-US" dirty="0"/>
              <a:t>前進→左に</a:t>
            </a:r>
            <a:r>
              <a:rPr kumimoji="1" lang="en-US" altLang="ja-JP" dirty="0"/>
              <a:t>90°</a:t>
            </a:r>
            <a:r>
              <a:rPr kumimoji="1" lang="ja-JP" altLang="en-US" dirty="0"/>
              <a:t>旋回→</a:t>
            </a:r>
            <a:r>
              <a:rPr kumimoji="1" lang="en-US" altLang="ja-JP" dirty="0"/>
              <a:t>90mm</a:t>
            </a:r>
            <a:r>
              <a:rPr kumimoji="1" lang="ja-JP" altLang="en-US" dirty="0"/>
              <a:t>前進</a:t>
            </a:r>
            <a:endParaRPr kumimoji="1" lang="en-US" altLang="ja-JP" dirty="0"/>
          </a:p>
          <a:p>
            <a:r>
              <a:rPr kumimoji="1" lang="ja-JP" altLang="en-US" dirty="0"/>
              <a:t>右が最小なら</a:t>
            </a:r>
            <a:r>
              <a:rPr kumimoji="1" lang="en-US" altLang="ja-JP" dirty="0"/>
              <a:t>90mm</a:t>
            </a:r>
            <a:r>
              <a:rPr kumimoji="1" lang="ja-JP" altLang="en-US" dirty="0"/>
              <a:t>前進→右に</a:t>
            </a:r>
            <a:r>
              <a:rPr kumimoji="1" lang="en-US" altLang="ja-JP" dirty="0"/>
              <a:t>90°</a:t>
            </a:r>
            <a:r>
              <a:rPr kumimoji="1" lang="ja-JP" altLang="en-US" dirty="0"/>
              <a:t>旋回→</a:t>
            </a:r>
            <a:r>
              <a:rPr kumimoji="1" lang="en-US" altLang="ja-JP" dirty="0"/>
              <a:t>90mm</a:t>
            </a:r>
            <a:r>
              <a:rPr kumimoji="1" lang="ja-JP" altLang="en-US" dirty="0"/>
              <a:t>前進</a:t>
            </a:r>
            <a:endParaRPr kumimoji="1" lang="en-US" altLang="ja-JP" dirty="0"/>
          </a:p>
          <a:p>
            <a:r>
              <a:rPr kumimoji="1" lang="ja-JP" altLang="en-US" dirty="0"/>
              <a:t>後が最小なら</a:t>
            </a:r>
            <a:r>
              <a:rPr kumimoji="1" lang="en-US" altLang="ja-JP" dirty="0"/>
              <a:t>90mm</a:t>
            </a:r>
            <a:r>
              <a:rPr kumimoji="1" lang="ja-JP" altLang="en-US" dirty="0"/>
              <a:t>前進→右</a:t>
            </a:r>
            <a:r>
              <a:rPr kumimoji="1" lang="en-US" altLang="ja-JP" dirty="0"/>
              <a:t>(</a:t>
            </a:r>
            <a:r>
              <a:rPr kumimoji="1" lang="ja-JP" altLang="en-US" dirty="0"/>
              <a:t>左</a:t>
            </a:r>
            <a:r>
              <a:rPr kumimoji="1" lang="en-US" altLang="ja-JP" dirty="0"/>
              <a:t>)</a:t>
            </a:r>
            <a:r>
              <a:rPr kumimoji="1" lang="ja-JP" altLang="en-US" dirty="0"/>
              <a:t>に</a:t>
            </a:r>
            <a:r>
              <a:rPr lang="en-US" altLang="ja-JP" dirty="0"/>
              <a:t>18</a:t>
            </a:r>
            <a:r>
              <a:rPr kumimoji="1" lang="en-US" altLang="ja-JP" dirty="0"/>
              <a:t>0°</a:t>
            </a:r>
            <a:r>
              <a:rPr kumimoji="1" lang="ja-JP" altLang="en-US" dirty="0"/>
              <a:t>旋回→</a:t>
            </a:r>
            <a:r>
              <a:rPr kumimoji="1" lang="en-US" altLang="ja-JP" dirty="0"/>
              <a:t>90mm</a:t>
            </a:r>
            <a:r>
              <a:rPr kumimoji="1" lang="ja-JP" altLang="en-US" dirty="0"/>
              <a:t>前進</a:t>
            </a:r>
            <a:endParaRPr kumimoji="1" lang="en-US" altLang="ja-JP" dirty="0"/>
          </a:p>
          <a:p>
            <a:r>
              <a:rPr kumimoji="1" lang="ja-JP" altLang="en-US" dirty="0"/>
              <a:t>↓</a:t>
            </a:r>
            <a:endParaRPr kumimoji="1" lang="en-US" altLang="ja-JP" dirty="0"/>
          </a:p>
          <a:p>
            <a:r>
              <a:rPr kumimoji="1" lang="ja-JP" altLang="en-US" dirty="0"/>
              <a:t>また、区画の境目にいるのでそこで停止して歩数マップのところを繰り返す</a:t>
            </a:r>
            <a:endParaRPr kumimoji="1" lang="en-US" altLang="ja-JP" dirty="0"/>
          </a:p>
        </p:txBody>
      </p:sp>
      <p:cxnSp>
        <p:nvCxnSpPr>
          <p:cNvPr id="26" name="直線コネクタ 25">
            <a:extLst>
              <a:ext uri="{FF2B5EF4-FFF2-40B4-BE49-F238E27FC236}">
                <a16:creationId xmlns:a16="http://schemas.microsoft.com/office/drawing/2014/main" id="{BA0CC783-4519-E691-8595-C0A87C7A8AD7}"/>
              </a:ext>
            </a:extLst>
          </p:cNvPr>
          <p:cNvCxnSpPr>
            <a:cxnSpLocks/>
          </p:cNvCxnSpPr>
          <p:nvPr/>
        </p:nvCxnSpPr>
        <p:spPr>
          <a:xfrm flipV="1">
            <a:off x="1604418" y="2941637"/>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2B11DCAC-B252-54DD-9230-FD2D9ABC783B}"/>
              </a:ext>
            </a:extLst>
          </p:cNvPr>
          <p:cNvCxnSpPr>
            <a:cxnSpLocks/>
          </p:cNvCxnSpPr>
          <p:nvPr/>
        </p:nvCxnSpPr>
        <p:spPr>
          <a:xfrm flipV="1">
            <a:off x="901685" y="2941637"/>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4D10230-830C-96FF-CFF2-9739C9719831}"/>
              </a:ext>
            </a:extLst>
          </p:cNvPr>
          <p:cNvCxnSpPr>
            <a:cxnSpLocks/>
          </p:cNvCxnSpPr>
          <p:nvPr/>
        </p:nvCxnSpPr>
        <p:spPr>
          <a:xfrm>
            <a:off x="901685" y="2941637"/>
            <a:ext cx="702733" cy="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DC965B0F-519B-3208-5EF2-0983607B3976}"/>
              </a:ext>
            </a:extLst>
          </p:cNvPr>
          <p:cNvCxnSpPr>
            <a:cxnSpLocks/>
          </p:cNvCxnSpPr>
          <p:nvPr/>
        </p:nvCxnSpPr>
        <p:spPr>
          <a:xfrm>
            <a:off x="901685" y="3669770"/>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正方形/長方形 29">
            <a:extLst>
              <a:ext uri="{FF2B5EF4-FFF2-40B4-BE49-F238E27FC236}">
                <a16:creationId xmlns:a16="http://schemas.microsoft.com/office/drawing/2014/main" id="{34EAD637-6D11-8842-1E30-EC09ECD62C79}"/>
              </a:ext>
            </a:extLst>
          </p:cNvPr>
          <p:cNvSpPr/>
          <p:nvPr/>
        </p:nvSpPr>
        <p:spPr>
          <a:xfrm>
            <a:off x="1540922" y="216270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71190233-2FAF-1AA9-5307-ED89A2E60D60}"/>
              </a:ext>
            </a:extLst>
          </p:cNvPr>
          <p:cNvSpPr/>
          <p:nvPr/>
        </p:nvSpPr>
        <p:spPr>
          <a:xfrm>
            <a:off x="838201" y="216270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11BF294E-1F85-703E-54C5-EBA8B967FD79}"/>
              </a:ext>
            </a:extLst>
          </p:cNvPr>
          <p:cNvSpPr/>
          <p:nvPr/>
        </p:nvSpPr>
        <p:spPr>
          <a:xfrm>
            <a:off x="1540921" y="288237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4C3FAB07-687B-2F78-A846-891AB57875B1}"/>
              </a:ext>
            </a:extLst>
          </p:cNvPr>
          <p:cNvSpPr/>
          <p:nvPr/>
        </p:nvSpPr>
        <p:spPr>
          <a:xfrm>
            <a:off x="838200" y="288237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32B29CA0-EE6E-2684-3237-AAB86CD67C7F}"/>
              </a:ext>
            </a:extLst>
          </p:cNvPr>
          <p:cNvSpPr/>
          <p:nvPr/>
        </p:nvSpPr>
        <p:spPr>
          <a:xfrm>
            <a:off x="1540921" y="361050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F2BD773B-1172-BAB1-2B99-6BE8F42E9B3D}"/>
              </a:ext>
            </a:extLst>
          </p:cNvPr>
          <p:cNvSpPr/>
          <p:nvPr/>
        </p:nvSpPr>
        <p:spPr>
          <a:xfrm>
            <a:off x="838200" y="361050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コネクタ 45">
            <a:extLst>
              <a:ext uri="{FF2B5EF4-FFF2-40B4-BE49-F238E27FC236}">
                <a16:creationId xmlns:a16="http://schemas.microsoft.com/office/drawing/2014/main" id="{A6984BF4-338C-640E-42E6-7FF146F7B731}"/>
              </a:ext>
            </a:extLst>
          </p:cNvPr>
          <p:cNvCxnSpPr>
            <a:cxnSpLocks/>
          </p:cNvCxnSpPr>
          <p:nvPr/>
        </p:nvCxnSpPr>
        <p:spPr>
          <a:xfrm>
            <a:off x="1608376" y="221288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37123D00-C783-E57F-AE7A-5D0A47C35934}"/>
              </a:ext>
            </a:extLst>
          </p:cNvPr>
          <p:cNvCxnSpPr>
            <a:cxnSpLocks/>
          </p:cNvCxnSpPr>
          <p:nvPr/>
        </p:nvCxnSpPr>
        <p:spPr>
          <a:xfrm flipV="1">
            <a:off x="2311109" y="2212886"/>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53926B6B-B9C5-62F3-E731-77617B38A19C}"/>
              </a:ext>
            </a:extLst>
          </p:cNvPr>
          <p:cNvCxnSpPr>
            <a:cxnSpLocks/>
          </p:cNvCxnSpPr>
          <p:nvPr/>
        </p:nvCxnSpPr>
        <p:spPr>
          <a:xfrm>
            <a:off x="1608376" y="2949485"/>
            <a:ext cx="702733" cy="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52" name="正方形/長方形 51">
            <a:extLst>
              <a:ext uri="{FF2B5EF4-FFF2-40B4-BE49-F238E27FC236}">
                <a16:creationId xmlns:a16="http://schemas.microsoft.com/office/drawing/2014/main" id="{E7840358-3BAB-493F-331F-339F52CD0ECD}"/>
              </a:ext>
            </a:extLst>
          </p:cNvPr>
          <p:cNvSpPr/>
          <p:nvPr/>
        </p:nvSpPr>
        <p:spPr>
          <a:xfrm>
            <a:off x="2247613" y="217055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102B5BCD-48BA-EF6B-62D0-86B60201ADD4}"/>
              </a:ext>
            </a:extLst>
          </p:cNvPr>
          <p:cNvSpPr/>
          <p:nvPr/>
        </p:nvSpPr>
        <p:spPr>
          <a:xfrm>
            <a:off x="2247612" y="289021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4" name="直線コネクタ 53">
            <a:extLst>
              <a:ext uri="{FF2B5EF4-FFF2-40B4-BE49-F238E27FC236}">
                <a16:creationId xmlns:a16="http://schemas.microsoft.com/office/drawing/2014/main" id="{BAE25B23-BE73-8D38-826A-0EA79DF422B9}"/>
              </a:ext>
            </a:extLst>
          </p:cNvPr>
          <p:cNvCxnSpPr>
            <a:cxnSpLocks/>
          </p:cNvCxnSpPr>
          <p:nvPr/>
        </p:nvCxnSpPr>
        <p:spPr>
          <a:xfrm>
            <a:off x="198062" y="2205038"/>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80135B86-4D5E-0559-531B-F14DBF5A7CA8}"/>
              </a:ext>
            </a:extLst>
          </p:cNvPr>
          <p:cNvCxnSpPr>
            <a:cxnSpLocks/>
          </p:cNvCxnSpPr>
          <p:nvPr/>
        </p:nvCxnSpPr>
        <p:spPr>
          <a:xfrm flipV="1">
            <a:off x="198062" y="2205038"/>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4AEEFDEB-BB7D-7ABD-F80C-ABD2CDC535B9}"/>
              </a:ext>
            </a:extLst>
          </p:cNvPr>
          <p:cNvCxnSpPr>
            <a:cxnSpLocks/>
          </p:cNvCxnSpPr>
          <p:nvPr/>
        </p:nvCxnSpPr>
        <p:spPr>
          <a:xfrm>
            <a:off x="198062" y="2941637"/>
            <a:ext cx="702733" cy="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65" name="正方形/長方形 64">
            <a:extLst>
              <a:ext uri="{FF2B5EF4-FFF2-40B4-BE49-F238E27FC236}">
                <a16:creationId xmlns:a16="http://schemas.microsoft.com/office/drawing/2014/main" id="{A52E4AEA-C96B-D970-8B8F-092582DE3FF4}"/>
              </a:ext>
            </a:extLst>
          </p:cNvPr>
          <p:cNvSpPr/>
          <p:nvPr/>
        </p:nvSpPr>
        <p:spPr>
          <a:xfrm>
            <a:off x="134578" y="216270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a:extLst>
              <a:ext uri="{FF2B5EF4-FFF2-40B4-BE49-F238E27FC236}">
                <a16:creationId xmlns:a16="http://schemas.microsoft.com/office/drawing/2014/main" id="{5BF854E6-2E3A-7B8A-5D93-F87334DEC4CA}"/>
              </a:ext>
            </a:extLst>
          </p:cNvPr>
          <p:cNvSpPr/>
          <p:nvPr/>
        </p:nvSpPr>
        <p:spPr>
          <a:xfrm>
            <a:off x="134577" y="288237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7" name="直線コネクタ 66">
            <a:extLst>
              <a:ext uri="{FF2B5EF4-FFF2-40B4-BE49-F238E27FC236}">
                <a16:creationId xmlns:a16="http://schemas.microsoft.com/office/drawing/2014/main" id="{4F21F9C2-B854-1959-408B-56CD93A1B971}"/>
              </a:ext>
            </a:extLst>
          </p:cNvPr>
          <p:cNvCxnSpPr>
            <a:cxnSpLocks/>
          </p:cNvCxnSpPr>
          <p:nvPr/>
        </p:nvCxnSpPr>
        <p:spPr>
          <a:xfrm>
            <a:off x="901685" y="145119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D93FE4ED-D4EE-1E88-CE12-37D501CBB91B}"/>
              </a:ext>
            </a:extLst>
          </p:cNvPr>
          <p:cNvCxnSpPr>
            <a:cxnSpLocks/>
          </p:cNvCxnSpPr>
          <p:nvPr/>
        </p:nvCxnSpPr>
        <p:spPr>
          <a:xfrm flipV="1">
            <a:off x="1604418" y="1451196"/>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9800BF00-3C4E-5485-AB52-E4BCAA57E683}"/>
              </a:ext>
            </a:extLst>
          </p:cNvPr>
          <p:cNvCxnSpPr>
            <a:cxnSpLocks/>
          </p:cNvCxnSpPr>
          <p:nvPr/>
        </p:nvCxnSpPr>
        <p:spPr>
          <a:xfrm flipV="1">
            <a:off x="901685" y="1451196"/>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3CE92B94-4548-6A62-7239-6967D98103E5}"/>
              </a:ext>
            </a:extLst>
          </p:cNvPr>
          <p:cNvSpPr/>
          <p:nvPr/>
        </p:nvSpPr>
        <p:spPr>
          <a:xfrm>
            <a:off x="1540922" y="140886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483DBAA8-8053-D0A6-326C-6FB87CE962CF}"/>
              </a:ext>
            </a:extLst>
          </p:cNvPr>
          <p:cNvSpPr/>
          <p:nvPr/>
        </p:nvSpPr>
        <p:spPr>
          <a:xfrm>
            <a:off x="838201" y="140886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テキスト ボックス 71">
            <a:extLst>
              <a:ext uri="{FF2B5EF4-FFF2-40B4-BE49-F238E27FC236}">
                <a16:creationId xmlns:a16="http://schemas.microsoft.com/office/drawing/2014/main" id="{AB7889B2-C0F8-8668-879F-F9F66B7487C0}"/>
              </a:ext>
            </a:extLst>
          </p:cNvPr>
          <p:cNvSpPr txBox="1"/>
          <p:nvPr/>
        </p:nvSpPr>
        <p:spPr>
          <a:xfrm>
            <a:off x="1039296" y="1629873"/>
            <a:ext cx="355583" cy="369332"/>
          </a:xfrm>
          <a:prstGeom prst="rect">
            <a:avLst/>
          </a:prstGeom>
          <a:noFill/>
        </p:spPr>
        <p:txBody>
          <a:bodyPr wrap="square" rtlCol="0">
            <a:spAutoFit/>
          </a:bodyPr>
          <a:lstStyle/>
          <a:p>
            <a:r>
              <a:rPr kumimoji="1" lang="ja-JP" altLang="en-US" dirty="0"/>
              <a:t>前</a:t>
            </a:r>
          </a:p>
        </p:txBody>
      </p:sp>
      <p:sp>
        <p:nvSpPr>
          <p:cNvPr id="76" name="テキスト ボックス 75">
            <a:extLst>
              <a:ext uri="{FF2B5EF4-FFF2-40B4-BE49-F238E27FC236}">
                <a16:creationId xmlns:a16="http://schemas.microsoft.com/office/drawing/2014/main" id="{6B11A4BF-43E7-C1EF-036B-23776A40A2C2}"/>
              </a:ext>
            </a:extLst>
          </p:cNvPr>
          <p:cNvSpPr txBox="1"/>
          <p:nvPr/>
        </p:nvSpPr>
        <p:spPr>
          <a:xfrm>
            <a:off x="1039296" y="3161768"/>
            <a:ext cx="355583" cy="369332"/>
          </a:xfrm>
          <a:prstGeom prst="rect">
            <a:avLst/>
          </a:prstGeom>
          <a:noFill/>
        </p:spPr>
        <p:txBody>
          <a:bodyPr wrap="square" rtlCol="0">
            <a:spAutoFit/>
          </a:bodyPr>
          <a:lstStyle/>
          <a:p>
            <a:r>
              <a:rPr kumimoji="1" lang="ja-JP" altLang="en-US" dirty="0"/>
              <a:t>後</a:t>
            </a:r>
          </a:p>
        </p:txBody>
      </p:sp>
      <p:sp>
        <p:nvSpPr>
          <p:cNvPr id="77" name="テキスト ボックス 76">
            <a:extLst>
              <a:ext uri="{FF2B5EF4-FFF2-40B4-BE49-F238E27FC236}">
                <a16:creationId xmlns:a16="http://schemas.microsoft.com/office/drawing/2014/main" id="{8C43BABE-71AC-3B9A-F6F3-D72E3BB515B4}"/>
              </a:ext>
            </a:extLst>
          </p:cNvPr>
          <p:cNvSpPr txBox="1"/>
          <p:nvPr/>
        </p:nvSpPr>
        <p:spPr>
          <a:xfrm>
            <a:off x="336562" y="2418583"/>
            <a:ext cx="355583" cy="369332"/>
          </a:xfrm>
          <a:prstGeom prst="rect">
            <a:avLst/>
          </a:prstGeom>
          <a:noFill/>
        </p:spPr>
        <p:txBody>
          <a:bodyPr wrap="square" rtlCol="0">
            <a:spAutoFit/>
          </a:bodyPr>
          <a:lstStyle/>
          <a:p>
            <a:r>
              <a:rPr kumimoji="1" lang="ja-JP" altLang="en-US" dirty="0"/>
              <a:t>左</a:t>
            </a:r>
          </a:p>
        </p:txBody>
      </p:sp>
      <p:sp>
        <p:nvSpPr>
          <p:cNvPr id="78" name="テキスト ボックス 77">
            <a:extLst>
              <a:ext uri="{FF2B5EF4-FFF2-40B4-BE49-F238E27FC236}">
                <a16:creationId xmlns:a16="http://schemas.microsoft.com/office/drawing/2014/main" id="{D8950FB7-0BA7-ECE4-BB4C-4D1C2839901C}"/>
              </a:ext>
            </a:extLst>
          </p:cNvPr>
          <p:cNvSpPr txBox="1"/>
          <p:nvPr/>
        </p:nvSpPr>
        <p:spPr>
          <a:xfrm>
            <a:off x="1754712" y="2426152"/>
            <a:ext cx="355583" cy="369332"/>
          </a:xfrm>
          <a:prstGeom prst="rect">
            <a:avLst/>
          </a:prstGeom>
          <a:noFill/>
        </p:spPr>
        <p:txBody>
          <a:bodyPr wrap="square" rtlCol="0">
            <a:spAutoFit/>
          </a:bodyPr>
          <a:lstStyle/>
          <a:p>
            <a:r>
              <a:rPr kumimoji="1" lang="ja-JP" altLang="en-US" dirty="0"/>
              <a:t>右</a:t>
            </a:r>
          </a:p>
        </p:txBody>
      </p:sp>
    </p:spTree>
    <p:extLst>
      <p:ext uri="{BB962C8B-B14F-4D97-AF65-F5344CB8AC3E}">
        <p14:creationId xmlns:p14="http://schemas.microsoft.com/office/powerpoint/2010/main" val="42091167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8BA0C4-57F0-F718-43AE-B2C82EFA9D6F}"/>
              </a:ext>
            </a:extLst>
          </p:cNvPr>
          <p:cNvSpPr>
            <a:spLocks noGrp="1"/>
          </p:cNvSpPr>
          <p:nvPr>
            <p:ph type="title"/>
          </p:nvPr>
        </p:nvSpPr>
        <p:spPr/>
        <p:txBody>
          <a:bodyPr/>
          <a:lstStyle/>
          <a:p>
            <a:r>
              <a:rPr kumimoji="1" lang="ja-JP" altLang="en-US" dirty="0"/>
              <a:t>追加課題：連続走行で足立法を実装</a:t>
            </a:r>
          </a:p>
        </p:txBody>
      </p:sp>
      <p:sp>
        <p:nvSpPr>
          <p:cNvPr id="3" name="コンテンツ プレースホルダー 2">
            <a:extLst>
              <a:ext uri="{FF2B5EF4-FFF2-40B4-BE49-F238E27FC236}">
                <a16:creationId xmlns:a16="http://schemas.microsoft.com/office/drawing/2014/main" id="{B3D0E917-6D2C-2EE7-C198-8CF1BF485A11}"/>
              </a:ext>
            </a:extLst>
          </p:cNvPr>
          <p:cNvSpPr>
            <a:spLocks noGrp="1"/>
          </p:cNvSpPr>
          <p:nvPr>
            <p:ph idx="1"/>
          </p:nvPr>
        </p:nvSpPr>
        <p:spPr>
          <a:xfrm>
            <a:off x="838200" y="1825625"/>
            <a:ext cx="10515600" cy="1603375"/>
          </a:xfrm>
        </p:spPr>
        <p:txBody>
          <a:bodyPr/>
          <a:lstStyle/>
          <a:p>
            <a:r>
              <a:rPr kumimoji="1" lang="ja-JP" altLang="en-US" dirty="0"/>
              <a:t>課題</a:t>
            </a:r>
            <a:endParaRPr kumimoji="1" lang="en-US" altLang="ja-JP" dirty="0"/>
          </a:p>
          <a:p>
            <a:pPr marL="0" indent="0">
              <a:buNone/>
            </a:pPr>
            <a:r>
              <a:rPr lang="ja-JP" altLang="en-US" dirty="0"/>
              <a:t>現在の足立法だと毎回、停止しているので時間がかかってしまう。</a:t>
            </a:r>
            <a:endParaRPr lang="en-US" altLang="ja-JP" dirty="0"/>
          </a:p>
          <a:p>
            <a:pPr marL="0" indent="0">
              <a:buNone/>
            </a:pPr>
            <a:r>
              <a:rPr kumimoji="1" lang="ja-JP" altLang="en-US" dirty="0"/>
              <a:t>そこで旋回時以外停止せずに連続で走行する</a:t>
            </a:r>
          </a:p>
        </p:txBody>
      </p:sp>
      <p:pic>
        <p:nvPicPr>
          <p:cNvPr id="52" name="3_t67inBi19vV1eJ">
            <a:hlinkClick r:id="" action="ppaction://media"/>
            <a:extLst>
              <a:ext uri="{FF2B5EF4-FFF2-40B4-BE49-F238E27FC236}">
                <a16:creationId xmlns:a16="http://schemas.microsoft.com/office/drawing/2014/main" id="{784A80D1-1D61-C4D7-3CF9-7A338F5D65D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810000" y="3605213"/>
            <a:ext cx="4572000" cy="2571750"/>
          </a:xfrm>
          <a:prstGeom prst="rect">
            <a:avLst/>
          </a:prstGeom>
        </p:spPr>
      </p:pic>
    </p:spTree>
    <p:extLst>
      <p:ext uri="{BB962C8B-B14F-4D97-AF65-F5344CB8AC3E}">
        <p14:creationId xmlns:p14="http://schemas.microsoft.com/office/powerpoint/2010/main" val="4208469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08" fill="hold"/>
                                        <p:tgtEl>
                                          <p:spTgt spid="5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2"/>
                </p:tgtEl>
              </p:cMediaNode>
            </p:video>
            <p:seq concurrent="1" nextAc="seek">
              <p:cTn id="8" restart="whenNotActive" fill="hold" evtFilter="cancelBubble" nodeType="interactiveSeq">
                <p:stCondLst>
                  <p:cond evt="onClick" delay="0">
                    <p:tgtEl>
                      <p:spTgt spid="5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2"/>
                                        </p:tgtEl>
                                      </p:cBhvr>
                                    </p:cmd>
                                  </p:childTnLst>
                                </p:cTn>
                              </p:par>
                            </p:childTnLst>
                          </p:cTn>
                        </p:par>
                      </p:childTnLst>
                    </p:cTn>
                  </p:par>
                </p:childTnLst>
              </p:cTn>
              <p:nextCondLst>
                <p:cond evt="onClick" delay="0">
                  <p:tgtEl>
                    <p:spTgt spid="5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F563F5-8D41-FC02-684A-12D602F39DD2}"/>
              </a:ext>
            </a:extLst>
          </p:cNvPr>
          <p:cNvSpPr>
            <a:spLocks noGrp="1"/>
          </p:cNvSpPr>
          <p:nvPr>
            <p:ph type="title"/>
          </p:nvPr>
        </p:nvSpPr>
        <p:spPr/>
        <p:txBody>
          <a:bodyPr/>
          <a:lstStyle/>
          <a:p>
            <a:r>
              <a:rPr kumimoji="1" lang="ja-JP" altLang="en-US" dirty="0"/>
              <a:t>台形加速を実装しよう</a:t>
            </a:r>
            <a:r>
              <a:rPr kumimoji="1" lang="en-US" altLang="ja-JP" dirty="0"/>
              <a:t>(</a:t>
            </a:r>
            <a:r>
              <a:rPr kumimoji="1" lang="ja-JP" altLang="en-US" dirty="0"/>
              <a:t>直進と旋回</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B6F043BF-601D-7085-B80B-A4725EAC39A2}"/>
              </a:ext>
            </a:extLst>
          </p:cNvPr>
          <p:cNvSpPr>
            <a:spLocks noGrp="1"/>
          </p:cNvSpPr>
          <p:nvPr>
            <p:ph idx="1"/>
          </p:nvPr>
        </p:nvSpPr>
        <p:spPr/>
        <p:txBody>
          <a:bodyPr/>
          <a:lstStyle/>
          <a:p>
            <a:r>
              <a:rPr kumimoji="1" lang="en-US" altLang="ja-JP" dirty="0">
                <a:hlinkClick r:id="rId2"/>
              </a:rPr>
              <a:t>https://umuoumu.blog.fc2.com/blog-entry-50.html</a:t>
            </a:r>
            <a:endParaRPr kumimoji="1" lang="en-US" altLang="ja-JP" dirty="0"/>
          </a:p>
          <a:p>
            <a:r>
              <a:rPr kumimoji="1" lang="en-US" altLang="ja-JP" dirty="0">
                <a:hlinkClick r:id="rId3"/>
              </a:rPr>
              <a:t>https://umuoumu.blog.fc2.com/blog-entry-51.html</a:t>
            </a:r>
            <a:endParaRPr lang="en-US" altLang="ja-JP" dirty="0"/>
          </a:p>
        </p:txBody>
      </p:sp>
    </p:spTree>
    <p:extLst>
      <p:ext uri="{BB962C8B-B14F-4D97-AF65-F5344CB8AC3E}">
        <p14:creationId xmlns:p14="http://schemas.microsoft.com/office/powerpoint/2010/main" val="33107554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DC72FA-668D-247E-CE8D-35B49579C7BF}"/>
              </a:ext>
            </a:extLst>
          </p:cNvPr>
          <p:cNvSpPr>
            <a:spLocks noGrp="1"/>
          </p:cNvSpPr>
          <p:nvPr>
            <p:ph type="title"/>
          </p:nvPr>
        </p:nvSpPr>
        <p:spPr/>
        <p:txBody>
          <a:bodyPr/>
          <a:lstStyle/>
          <a:p>
            <a:r>
              <a:rPr kumimoji="1" lang="ja-JP" altLang="en-US" dirty="0"/>
              <a:t>連続走行足立法の概要</a:t>
            </a:r>
          </a:p>
        </p:txBody>
      </p:sp>
      <p:cxnSp>
        <p:nvCxnSpPr>
          <p:cNvPr id="3" name="直線コネクタ 2">
            <a:extLst>
              <a:ext uri="{FF2B5EF4-FFF2-40B4-BE49-F238E27FC236}">
                <a16:creationId xmlns:a16="http://schemas.microsoft.com/office/drawing/2014/main" id="{9216C497-2832-467A-EFE4-DA719DF97007}"/>
              </a:ext>
            </a:extLst>
          </p:cNvPr>
          <p:cNvCxnSpPr>
            <a:cxnSpLocks/>
          </p:cNvCxnSpPr>
          <p:nvPr/>
        </p:nvCxnSpPr>
        <p:spPr>
          <a:xfrm>
            <a:off x="901685" y="2205038"/>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B2ABB341-D72E-E9DE-2D89-9599A2D8F683}"/>
              </a:ext>
            </a:extLst>
          </p:cNvPr>
          <p:cNvCxnSpPr>
            <a:cxnSpLocks/>
          </p:cNvCxnSpPr>
          <p:nvPr/>
        </p:nvCxnSpPr>
        <p:spPr>
          <a:xfrm flipV="1">
            <a:off x="1604418" y="2205038"/>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D1B490F5-CBE4-D100-4543-726FC6110AA2}"/>
              </a:ext>
            </a:extLst>
          </p:cNvPr>
          <p:cNvCxnSpPr>
            <a:cxnSpLocks/>
          </p:cNvCxnSpPr>
          <p:nvPr/>
        </p:nvCxnSpPr>
        <p:spPr>
          <a:xfrm flipV="1">
            <a:off x="901685" y="2205038"/>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9" name="正方形/長方形 8">
            <a:extLst>
              <a:ext uri="{FF2B5EF4-FFF2-40B4-BE49-F238E27FC236}">
                <a16:creationId xmlns:a16="http://schemas.microsoft.com/office/drawing/2014/main" id="{B59C0844-12AF-546B-4146-12C89CE5E7F8}"/>
              </a:ext>
            </a:extLst>
          </p:cNvPr>
          <p:cNvSpPr/>
          <p:nvPr/>
        </p:nvSpPr>
        <p:spPr>
          <a:xfrm>
            <a:off x="1077514" y="2763837"/>
            <a:ext cx="355589" cy="338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7A4390DE-97A6-06C6-68BC-002CD8DDBBC0}"/>
              </a:ext>
            </a:extLst>
          </p:cNvPr>
          <p:cNvSpPr txBox="1"/>
          <p:nvPr/>
        </p:nvSpPr>
        <p:spPr>
          <a:xfrm>
            <a:off x="2575419" y="1690688"/>
            <a:ext cx="9517318" cy="4524315"/>
          </a:xfrm>
          <a:prstGeom prst="rect">
            <a:avLst/>
          </a:prstGeom>
          <a:noFill/>
        </p:spPr>
        <p:txBody>
          <a:bodyPr wrap="square" rtlCol="0">
            <a:spAutoFit/>
          </a:bodyPr>
          <a:lstStyle/>
          <a:p>
            <a:r>
              <a:rPr kumimoji="1" lang="ja-JP" altLang="en-US" dirty="0"/>
              <a:t>壁の判定は区画の境目にいるとき</a:t>
            </a:r>
            <a:endParaRPr kumimoji="1" lang="en-US" altLang="ja-JP" dirty="0"/>
          </a:p>
          <a:p>
            <a:r>
              <a:rPr kumimoji="1" lang="ja-JP" altLang="en-US" dirty="0"/>
              <a:t>区画の境目からスタート</a:t>
            </a:r>
            <a:endParaRPr kumimoji="1" lang="en-US" altLang="ja-JP" dirty="0"/>
          </a:p>
          <a:p>
            <a:r>
              <a:rPr kumimoji="1" lang="ja-JP" altLang="en-US" dirty="0"/>
              <a:t>↓</a:t>
            </a:r>
            <a:endParaRPr kumimoji="1" lang="en-US" altLang="ja-JP" dirty="0"/>
          </a:p>
          <a:p>
            <a:r>
              <a:rPr lang="en-US" altLang="ja-JP" dirty="0"/>
              <a:t>2</a:t>
            </a:r>
            <a:r>
              <a:rPr kumimoji="1" lang="en-US" altLang="ja-JP" dirty="0"/>
              <a:t>0mm</a:t>
            </a:r>
            <a:r>
              <a:rPr kumimoji="1" lang="ja-JP" altLang="en-US" dirty="0"/>
              <a:t>前進している途中で歩数マップの作成</a:t>
            </a:r>
            <a:r>
              <a:rPr kumimoji="1" lang="en-US" altLang="ja-JP" dirty="0"/>
              <a:t>(</a:t>
            </a:r>
            <a:r>
              <a:rPr kumimoji="1" lang="ja-JP" altLang="en-US" dirty="0"/>
              <a:t>モータの</a:t>
            </a:r>
            <a:r>
              <a:rPr kumimoji="1" lang="en-US" altLang="ja-JP" dirty="0"/>
              <a:t>while</a:t>
            </a:r>
            <a:r>
              <a:rPr kumimoji="1" lang="ja-JP" altLang="en-US" dirty="0"/>
              <a:t>文の中</a:t>
            </a:r>
            <a:r>
              <a:rPr kumimoji="1" lang="en-US" altLang="ja-JP" dirty="0"/>
              <a:t>)</a:t>
            </a:r>
          </a:p>
          <a:p>
            <a:r>
              <a:rPr kumimoji="1" lang="ja-JP" altLang="en-US" dirty="0"/>
              <a:t>↓</a:t>
            </a:r>
            <a:endParaRPr kumimoji="1" lang="en-US" altLang="ja-JP" dirty="0"/>
          </a:p>
          <a:p>
            <a:r>
              <a:rPr kumimoji="1" lang="ja-JP" altLang="en-US" dirty="0"/>
              <a:t>前後左右でもっとも小さい歩数を判定する</a:t>
            </a:r>
            <a:r>
              <a:rPr kumimoji="1" lang="en-US" altLang="ja-JP" dirty="0"/>
              <a:t>(</a:t>
            </a:r>
            <a:r>
              <a:rPr kumimoji="1" lang="ja-JP" altLang="en-US" dirty="0"/>
              <a:t>同じ場合は優先順位をつける</a:t>
            </a:r>
            <a:r>
              <a:rPr kumimoji="1" lang="en-US" altLang="ja-JP" dirty="0"/>
              <a:t>(</a:t>
            </a:r>
            <a:r>
              <a:rPr kumimoji="1" lang="ja-JP" altLang="en-US" dirty="0"/>
              <a:t>前→右→左→後</a:t>
            </a:r>
            <a:r>
              <a:rPr kumimoji="1" lang="en-US" altLang="ja-JP" dirty="0"/>
              <a:t>))</a:t>
            </a:r>
          </a:p>
          <a:p>
            <a:r>
              <a:rPr kumimoji="1" lang="ja-JP" altLang="en-US" dirty="0"/>
              <a:t>↓</a:t>
            </a:r>
            <a:endParaRPr kumimoji="1" lang="en-US" altLang="ja-JP" dirty="0"/>
          </a:p>
          <a:p>
            <a:r>
              <a:rPr kumimoji="1" lang="ja-JP" altLang="en-US" dirty="0"/>
              <a:t>前が最小なら</a:t>
            </a:r>
            <a:r>
              <a:rPr kumimoji="1" lang="en-US" altLang="ja-JP" dirty="0"/>
              <a:t>160mm</a:t>
            </a:r>
            <a:r>
              <a:rPr kumimoji="1" lang="ja-JP" altLang="en-US" dirty="0"/>
              <a:t>前進</a:t>
            </a:r>
            <a:endParaRPr kumimoji="1" lang="en-US" altLang="ja-JP" dirty="0"/>
          </a:p>
          <a:p>
            <a:r>
              <a:rPr kumimoji="1" lang="ja-JP" altLang="en-US" dirty="0"/>
              <a:t>左が最小なら</a:t>
            </a:r>
            <a:r>
              <a:rPr lang="en-US" altLang="ja-JP" dirty="0"/>
              <a:t>7</a:t>
            </a:r>
            <a:r>
              <a:rPr kumimoji="1" lang="en-US" altLang="ja-JP" dirty="0"/>
              <a:t>0mm</a:t>
            </a:r>
            <a:r>
              <a:rPr kumimoji="1" lang="ja-JP" altLang="en-US" dirty="0"/>
              <a:t>前進→左に</a:t>
            </a:r>
            <a:r>
              <a:rPr kumimoji="1" lang="en-US" altLang="ja-JP" dirty="0"/>
              <a:t>90°</a:t>
            </a:r>
            <a:r>
              <a:rPr kumimoji="1" lang="ja-JP" altLang="en-US" dirty="0"/>
              <a:t>旋回→</a:t>
            </a:r>
            <a:r>
              <a:rPr kumimoji="1" lang="en-US" altLang="ja-JP" dirty="0"/>
              <a:t>90mm</a:t>
            </a:r>
            <a:r>
              <a:rPr kumimoji="1" lang="ja-JP" altLang="en-US" dirty="0"/>
              <a:t>前進</a:t>
            </a:r>
            <a:endParaRPr kumimoji="1" lang="en-US" altLang="ja-JP" dirty="0"/>
          </a:p>
          <a:p>
            <a:r>
              <a:rPr kumimoji="1" lang="ja-JP" altLang="en-US" dirty="0"/>
              <a:t>右が最小なら</a:t>
            </a:r>
            <a:r>
              <a:rPr lang="en-US" altLang="ja-JP" dirty="0"/>
              <a:t>7</a:t>
            </a:r>
            <a:r>
              <a:rPr kumimoji="1" lang="en-US" altLang="ja-JP" dirty="0"/>
              <a:t>0mm</a:t>
            </a:r>
            <a:r>
              <a:rPr kumimoji="1" lang="ja-JP" altLang="en-US" dirty="0"/>
              <a:t>前進→右に</a:t>
            </a:r>
            <a:r>
              <a:rPr kumimoji="1" lang="en-US" altLang="ja-JP" dirty="0"/>
              <a:t>90°</a:t>
            </a:r>
            <a:r>
              <a:rPr kumimoji="1" lang="ja-JP" altLang="en-US" dirty="0"/>
              <a:t>旋回→</a:t>
            </a:r>
            <a:r>
              <a:rPr kumimoji="1" lang="en-US" altLang="ja-JP" dirty="0"/>
              <a:t>90mm</a:t>
            </a:r>
            <a:r>
              <a:rPr kumimoji="1" lang="ja-JP" altLang="en-US" dirty="0"/>
              <a:t>前進</a:t>
            </a:r>
            <a:endParaRPr kumimoji="1" lang="en-US" altLang="ja-JP" dirty="0"/>
          </a:p>
          <a:p>
            <a:r>
              <a:rPr kumimoji="1" lang="ja-JP" altLang="en-US" dirty="0"/>
              <a:t>後が最小なら</a:t>
            </a:r>
            <a:r>
              <a:rPr lang="en-US" altLang="ja-JP" dirty="0"/>
              <a:t>7</a:t>
            </a:r>
            <a:r>
              <a:rPr kumimoji="1" lang="en-US" altLang="ja-JP" dirty="0"/>
              <a:t>0mm</a:t>
            </a:r>
            <a:r>
              <a:rPr kumimoji="1" lang="ja-JP" altLang="en-US" dirty="0"/>
              <a:t>前進→右</a:t>
            </a:r>
            <a:r>
              <a:rPr kumimoji="1" lang="en-US" altLang="ja-JP" dirty="0"/>
              <a:t>(</a:t>
            </a:r>
            <a:r>
              <a:rPr kumimoji="1" lang="ja-JP" altLang="en-US" dirty="0"/>
              <a:t>左</a:t>
            </a:r>
            <a:r>
              <a:rPr kumimoji="1" lang="en-US" altLang="ja-JP" dirty="0"/>
              <a:t>)</a:t>
            </a:r>
            <a:r>
              <a:rPr kumimoji="1" lang="ja-JP" altLang="en-US" dirty="0"/>
              <a:t>に</a:t>
            </a:r>
            <a:r>
              <a:rPr lang="en-US" altLang="ja-JP" dirty="0"/>
              <a:t>18</a:t>
            </a:r>
            <a:r>
              <a:rPr kumimoji="1" lang="en-US" altLang="ja-JP" dirty="0"/>
              <a:t>0°</a:t>
            </a:r>
            <a:r>
              <a:rPr kumimoji="1" lang="ja-JP" altLang="en-US" dirty="0"/>
              <a:t>旋回→</a:t>
            </a:r>
            <a:r>
              <a:rPr kumimoji="1" lang="en-US" altLang="ja-JP" dirty="0"/>
              <a:t>90mm</a:t>
            </a:r>
            <a:r>
              <a:rPr kumimoji="1" lang="ja-JP" altLang="en-US" dirty="0"/>
              <a:t>前進</a:t>
            </a:r>
            <a:endParaRPr kumimoji="1" lang="en-US" altLang="ja-JP" dirty="0"/>
          </a:p>
          <a:p>
            <a:r>
              <a:rPr kumimoji="1" lang="ja-JP" altLang="en-US" dirty="0"/>
              <a:t>↓</a:t>
            </a:r>
            <a:endParaRPr kumimoji="1" lang="en-US" altLang="ja-JP" dirty="0"/>
          </a:p>
          <a:p>
            <a:r>
              <a:rPr kumimoji="1" lang="ja-JP" altLang="en-US" dirty="0"/>
              <a:t>また、区画の境目にいるので歩数マップのところを繰り返す</a:t>
            </a:r>
            <a:endParaRPr kumimoji="1" lang="en-US" altLang="ja-JP" dirty="0"/>
          </a:p>
          <a:p>
            <a:endParaRPr lang="en-US" altLang="ja-JP" dirty="0"/>
          </a:p>
          <a:p>
            <a:r>
              <a:rPr kumimoji="1" lang="en-US" altLang="ja-JP" dirty="0"/>
              <a:t>20</a:t>
            </a:r>
            <a:r>
              <a:rPr lang="en-US" altLang="ja-JP" dirty="0"/>
              <a:t>mm</a:t>
            </a:r>
            <a:r>
              <a:rPr lang="ja-JP" altLang="en-US" dirty="0"/>
              <a:t>の理由は曲がる場合は止まるので減速までの距離を保つため</a:t>
            </a:r>
            <a:endParaRPr lang="en-US" altLang="ja-JP" dirty="0"/>
          </a:p>
          <a:p>
            <a:r>
              <a:rPr lang="en-US" altLang="ja-JP" dirty="0"/>
              <a:t>+</a:t>
            </a:r>
            <a:r>
              <a:rPr lang="ja-JP" altLang="en-US" dirty="0"/>
              <a:t>今後のスラロームのため</a:t>
            </a:r>
            <a:endParaRPr kumimoji="1" lang="en-US" altLang="ja-JP" dirty="0"/>
          </a:p>
        </p:txBody>
      </p:sp>
      <p:cxnSp>
        <p:nvCxnSpPr>
          <p:cNvPr id="26" name="直線コネクタ 25">
            <a:extLst>
              <a:ext uri="{FF2B5EF4-FFF2-40B4-BE49-F238E27FC236}">
                <a16:creationId xmlns:a16="http://schemas.microsoft.com/office/drawing/2014/main" id="{BA0CC783-4519-E691-8595-C0A87C7A8AD7}"/>
              </a:ext>
            </a:extLst>
          </p:cNvPr>
          <p:cNvCxnSpPr>
            <a:cxnSpLocks/>
          </p:cNvCxnSpPr>
          <p:nvPr/>
        </p:nvCxnSpPr>
        <p:spPr>
          <a:xfrm flipV="1">
            <a:off x="1604418" y="2941637"/>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2B11DCAC-B252-54DD-9230-FD2D9ABC783B}"/>
              </a:ext>
            </a:extLst>
          </p:cNvPr>
          <p:cNvCxnSpPr>
            <a:cxnSpLocks/>
          </p:cNvCxnSpPr>
          <p:nvPr/>
        </p:nvCxnSpPr>
        <p:spPr>
          <a:xfrm flipV="1">
            <a:off x="901685" y="2941637"/>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4D10230-830C-96FF-CFF2-9739C9719831}"/>
              </a:ext>
            </a:extLst>
          </p:cNvPr>
          <p:cNvCxnSpPr>
            <a:cxnSpLocks/>
          </p:cNvCxnSpPr>
          <p:nvPr/>
        </p:nvCxnSpPr>
        <p:spPr>
          <a:xfrm>
            <a:off x="901685" y="2941637"/>
            <a:ext cx="702733" cy="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DC965B0F-519B-3208-5EF2-0983607B3976}"/>
              </a:ext>
            </a:extLst>
          </p:cNvPr>
          <p:cNvCxnSpPr>
            <a:cxnSpLocks/>
          </p:cNvCxnSpPr>
          <p:nvPr/>
        </p:nvCxnSpPr>
        <p:spPr>
          <a:xfrm>
            <a:off x="901685" y="3669770"/>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正方形/長方形 29">
            <a:extLst>
              <a:ext uri="{FF2B5EF4-FFF2-40B4-BE49-F238E27FC236}">
                <a16:creationId xmlns:a16="http://schemas.microsoft.com/office/drawing/2014/main" id="{34EAD637-6D11-8842-1E30-EC09ECD62C79}"/>
              </a:ext>
            </a:extLst>
          </p:cNvPr>
          <p:cNvSpPr/>
          <p:nvPr/>
        </p:nvSpPr>
        <p:spPr>
          <a:xfrm>
            <a:off x="1540922" y="216270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71190233-2FAF-1AA9-5307-ED89A2E60D60}"/>
              </a:ext>
            </a:extLst>
          </p:cNvPr>
          <p:cNvSpPr/>
          <p:nvPr/>
        </p:nvSpPr>
        <p:spPr>
          <a:xfrm>
            <a:off x="838201" y="216270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11BF294E-1F85-703E-54C5-EBA8B967FD79}"/>
              </a:ext>
            </a:extLst>
          </p:cNvPr>
          <p:cNvSpPr/>
          <p:nvPr/>
        </p:nvSpPr>
        <p:spPr>
          <a:xfrm>
            <a:off x="1540921" y="288237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4C3FAB07-687B-2F78-A846-891AB57875B1}"/>
              </a:ext>
            </a:extLst>
          </p:cNvPr>
          <p:cNvSpPr/>
          <p:nvPr/>
        </p:nvSpPr>
        <p:spPr>
          <a:xfrm>
            <a:off x="838200" y="288237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32B29CA0-EE6E-2684-3237-AAB86CD67C7F}"/>
              </a:ext>
            </a:extLst>
          </p:cNvPr>
          <p:cNvSpPr/>
          <p:nvPr/>
        </p:nvSpPr>
        <p:spPr>
          <a:xfrm>
            <a:off x="1540921" y="361050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F2BD773B-1172-BAB1-2B99-6BE8F42E9B3D}"/>
              </a:ext>
            </a:extLst>
          </p:cNvPr>
          <p:cNvSpPr/>
          <p:nvPr/>
        </p:nvSpPr>
        <p:spPr>
          <a:xfrm>
            <a:off x="838200" y="361050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コネクタ 45">
            <a:extLst>
              <a:ext uri="{FF2B5EF4-FFF2-40B4-BE49-F238E27FC236}">
                <a16:creationId xmlns:a16="http://schemas.microsoft.com/office/drawing/2014/main" id="{A6984BF4-338C-640E-42E6-7FF146F7B731}"/>
              </a:ext>
            </a:extLst>
          </p:cNvPr>
          <p:cNvCxnSpPr>
            <a:cxnSpLocks/>
          </p:cNvCxnSpPr>
          <p:nvPr/>
        </p:nvCxnSpPr>
        <p:spPr>
          <a:xfrm>
            <a:off x="1608376" y="221288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37123D00-C783-E57F-AE7A-5D0A47C35934}"/>
              </a:ext>
            </a:extLst>
          </p:cNvPr>
          <p:cNvCxnSpPr>
            <a:cxnSpLocks/>
          </p:cNvCxnSpPr>
          <p:nvPr/>
        </p:nvCxnSpPr>
        <p:spPr>
          <a:xfrm flipV="1">
            <a:off x="2311109" y="2212886"/>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53926B6B-B9C5-62F3-E731-77617B38A19C}"/>
              </a:ext>
            </a:extLst>
          </p:cNvPr>
          <p:cNvCxnSpPr>
            <a:cxnSpLocks/>
          </p:cNvCxnSpPr>
          <p:nvPr/>
        </p:nvCxnSpPr>
        <p:spPr>
          <a:xfrm>
            <a:off x="1608376" y="2949485"/>
            <a:ext cx="702733" cy="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52" name="正方形/長方形 51">
            <a:extLst>
              <a:ext uri="{FF2B5EF4-FFF2-40B4-BE49-F238E27FC236}">
                <a16:creationId xmlns:a16="http://schemas.microsoft.com/office/drawing/2014/main" id="{E7840358-3BAB-493F-331F-339F52CD0ECD}"/>
              </a:ext>
            </a:extLst>
          </p:cNvPr>
          <p:cNvSpPr/>
          <p:nvPr/>
        </p:nvSpPr>
        <p:spPr>
          <a:xfrm>
            <a:off x="2247613" y="217055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102B5BCD-48BA-EF6B-62D0-86B60201ADD4}"/>
              </a:ext>
            </a:extLst>
          </p:cNvPr>
          <p:cNvSpPr/>
          <p:nvPr/>
        </p:nvSpPr>
        <p:spPr>
          <a:xfrm>
            <a:off x="2247612" y="289021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4" name="直線コネクタ 53">
            <a:extLst>
              <a:ext uri="{FF2B5EF4-FFF2-40B4-BE49-F238E27FC236}">
                <a16:creationId xmlns:a16="http://schemas.microsoft.com/office/drawing/2014/main" id="{BAE25B23-BE73-8D38-826A-0EA79DF422B9}"/>
              </a:ext>
            </a:extLst>
          </p:cNvPr>
          <p:cNvCxnSpPr>
            <a:cxnSpLocks/>
          </p:cNvCxnSpPr>
          <p:nvPr/>
        </p:nvCxnSpPr>
        <p:spPr>
          <a:xfrm>
            <a:off x="198062" y="2205038"/>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80135B86-4D5E-0559-531B-F14DBF5A7CA8}"/>
              </a:ext>
            </a:extLst>
          </p:cNvPr>
          <p:cNvCxnSpPr>
            <a:cxnSpLocks/>
          </p:cNvCxnSpPr>
          <p:nvPr/>
        </p:nvCxnSpPr>
        <p:spPr>
          <a:xfrm flipV="1">
            <a:off x="198062" y="2205038"/>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4AEEFDEB-BB7D-7ABD-F80C-ABD2CDC535B9}"/>
              </a:ext>
            </a:extLst>
          </p:cNvPr>
          <p:cNvCxnSpPr>
            <a:cxnSpLocks/>
          </p:cNvCxnSpPr>
          <p:nvPr/>
        </p:nvCxnSpPr>
        <p:spPr>
          <a:xfrm>
            <a:off x="198062" y="2941637"/>
            <a:ext cx="702733" cy="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65" name="正方形/長方形 64">
            <a:extLst>
              <a:ext uri="{FF2B5EF4-FFF2-40B4-BE49-F238E27FC236}">
                <a16:creationId xmlns:a16="http://schemas.microsoft.com/office/drawing/2014/main" id="{A52E4AEA-C96B-D970-8B8F-092582DE3FF4}"/>
              </a:ext>
            </a:extLst>
          </p:cNvPr>
          <p:cNvSpPr/>
          <p:nvPr/>
        </p:nvSpPr>
        <p:spPr>
          <a:xfrm>
            <a:off x="134578" y="216270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a:extLst>
              <a:ext uri="{FF2B5EF4-FFF2-40B4-BE49-F238E27FC236}">
                <a16:creationId xmlns:a16="http://schemas.microsoft.com/office/drawing/2014/main" id="{5BF854E6-2E3A-7B8A-5D93-F87334DEC4CA}"/>
              </a:ext>
            </a:extLst>
          </p:cNvPr>
          <p:cNvSpPr/>
          <p:nvPr/>
        </p:nvSpPr>
        <p:spPr>
          <a:xfrm>
            <a:off x="134577" y="288237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7" name="直線コネクタ 66">
            <a:extLst>
              <a:ext uri="{FF2B5EF4-FFF2-40B4-BE49-F238E27FC236}">
                <a16:creationId xmlns:a16="http://schemas.microsoft.com/office/drawing/2014/main" id="{4F21F9C2-B854-1959-408B-56CD93A1B971}"/>
              </a:ext>
            </a:extLst>
          </p:cNvPr>
          <p:cNvCxnSpPr>
            <a:cxnSpLocks/>
          </p:cNvCxnSpPr>
          <p:nvPr/>
        </p:nvCxnSpPr>
        <p:spPr>
          <a:xfrm>
            <a:off x="901685" y="145119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D93FE4ED-D4EE-1E88-CE12-37D501CBB91B}"/>
              </a:ext>
            </a:extLst>
          </p:cNvPr>
          <p:cNvCxnSpPr>
            <a:cxnSpLocks/>
          </p:cNvCxnSpPr>
          <p:nvPr/>
        </p:nvCxnSpPr>
        <p:spPr>
          <a:xfrm flipV="1">
            <a:off x="1604418" y="1451196"/>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9800BF00-3C4E-5485-AB52-E4BCAA57E683}"/>
              </a:ext>
            </a:extLst>
          </p:cNvPr>
          <p:cNvCxnSpPr>
            <a:cxnSpLocks/>
          </p:cNvCxnSpPr>
          <p:nvPr/>
        </p:nvCxnSpPr>
        <p:spPr>
          <a:xfrm flipV="1">
            <a:off x="901685" y="1451196"/>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3CE92B94-4548-6A62-7239-6967D98103E5}"/>
              </a:ext>
            </a:extLst>
          </p:cNvPr>
          <p:cNvSpPr/>
          <p:nvPr/>
        </p:nvSpPr>
        <p:spPr>
          <a:xfrm>
            <a:off x="1540922" y="140886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483DBAA8-8053-D0A6-326C-6FB87CE962CF}"/>
              </a:ext>
            </a:extLst>
          </p:cNvPr>
          <p:cNvSpPr/>
          <p:nvPr/>
        </p:nvSpPr>
        <p:spPr>
          <a:xfrm>
            <a:off x="838201" y="140886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テキスト ボックス 71">
            <a:extLst>
              <a:ext uri="{FF2B5EF4-FFF2-40B4-BE49-F238E27FC236}">
                <a16:creationId xmlns:a16="http://schemas.microsoft.com/office/drawing/2014/main" id="{AB7889B2-C0F8-8668-879F-F9F66B7487C0}"/>
              </a:ext>
            </a:extLst>
          </p:cNvPr>
          <p:cNvSpPr txBox="1"/>
          <p:nvPr/>
        </p:nvSpPr>
        <p:spPr>
          <a:xfrm>
            <a:off x="1039296" y="1629873"/>
            <a:ext cx="355583" cy="369332"/>
          </a:xfrm>
          <a:prstGeom prst="rect">
            <a:avLst/>
          </a:prstGeom>
          <a:noFill/>
        </p:spPr>
        <p:txBody>
          <a:bodyPr wrap="square" rtlCol="0">
            <a:spAutoFit/>
          </a:bodyPr>
          <a:lstStyle/>
          <a:p>
            <a:r>
              <a:rPr kumimoji="1" lang="ja-JP" altLang="en-US" dirty="0"/>
              <a:t>前</a:t>
            </a:r>
          </a:p>
        </p:txBody>
      </p:sp>
      <p:sp>
        <p:nvSpPr>
          <p:cNvPr id="76" name="テキスト ボックス 75">
            <a:extLst>
              <a:ext uri="{FF2B5EF4-FFF2-40B4-BE49-F238E27FC236}">
                <a16:creationId xmlns:a16="http://schemas.microsoft.com/office/drawing/2014/main" id="{6B11A4BF-43E7-C1EF-036B-23776A40A2C2}"/>
              </a:ext>
            </a:extLst>
          </p:cNvPr>
          <p:cNvSpPr txBox="1"/>
          <p:nvPr/>
        </p:nvSpPr>
        <p:spPr>
          <a:xfrm>
            <a:off x="1039296" y="3161768"/>
            <a:ext cx="355583" cy="369332"/>
          </a:xfrm>
          <a:prstGeom prst="rect">
            <a:avLst/>
          </a:prstGeom>
          <a:noFill/>
        </p:spPr>
        <p:txBody>
          <a:bodyPr wrap="square" rtlCol="0">
            <a:spAutoFit/>
          </a:bodyPr>
          <a:lstStyle/>
          <a:p>
            <a:r>
              <a:rPr kumimoji="1" lang="ja-JP" altLang="en-US" dirty="0"/>
              <a:t>後</a:t>
            </a:r>
          </a:p>
        </p:txBody>
      </p:sp>
      <p:sp>
        <p:nvSpPr>
          <p:cNvPr id="77" name="テキスト ボックス 76">
            <a:extLst>
              <a:ext uri="{FF2B5EF4-FFF2-40B4-BE49-F238E27FC236}">
                <a16:creationId xmlns:a16="http://schemas.microsoft.com/office/drawing/2014/main" id="{8C43BABE-71AC-3B9A-F6F3-D72E3BB515B4}"/>
              </a:ext>
            </a:extLst>
          </p:cNvPr>
          <p:cNvSpPr txBox="1"/>
          <p:nvPr/>
        </p:nvSpPr>
        <p:spPr>
          <a:xfrm>
            <a:off x="336562" y="2418583"/>
            <a:ext cx="355583" cy="369332"/>
          </a:xfrm>
          <a:prstGeom prst="rect">
            <a:avLst/>
          </a:prstGeom>
          <a:noFill/>
        </p:spPr>
        <p:txBody>
          <a:bodyPr wrap="square" rtlCol="0">
            <a:spAutoFit/>
          </a:bodyPr>
          <a:lstStyle/>
          <a:p>
            <a:r>
              <a:rPr kumimoji="1" lang="ja-JP" altLang="en-US" dirty="0"/>
              <a:t>左</a:t>
            </a:r>
          </a:p>
        </p:txBody>
      </p:sp>
      <p:sp>
        <p:nvSpPr>
          <p:cNvPr id="78" name="テキスト ボックス 77">
            <a:extLst>
              <a:ext uri="{FF2B5EF4-FFF2-40B4-BE49-F238E27FC236}">
                <a16:creationId xmlns:a16="http://schemas.microsoft.com/office/drawing/2014/main" id="{D8950FB7-0BA7-ECE4-BB4C-4D1C2839901C}"/>
              </a:ext>
            </a:extLst>
          </p:cNvPr>
          <p:cNvSpPr txBox="1"/>
          <p:nvPr/>
        </p:nvSpPr>
        <p:spPr>
          <a:xfrm>
            <a:off x="1754712" y="2426152"/>
            <a:ext cx="355583" cy="369332"/>
          </a:xfrm>
          <a:prstGeom prst="rect">
            <a:avLst/>
          </a:prstGeom>
          <a:noFill/>
        </p:spPr>
        <p:txBody>
          <a:bodyPr wrap="square" rtlCol="0">
            <a:spAutoFit/>
          </a:bodyPr>
          <a:lstStyle/>
          <a:p>
            <a:r>
              <a:rPr kumimoji="1" lang="ja-JP" altLang="en-US" dirty="0"/>
              <a:t>右</a:t>
            </a:r>
          </a:p>
        </p:txBody>
      </p:sp>
    </p:spTree>
    <p:extLst>
      <p:ext uri="{BB962C8B-B14F-4D97-AF65-F5344CB8AC3E}">
        <p14:creationId xmlns:p14="http://schemas.microsoft.com/office/powerpoint/2010/main" val="16221783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F16D5F-8714-4EC1-A4C7-A4675F9F8255}"/>
              </a:ext>
            </a:extLst>
          </p:cNvPr>
          <p:cNvSpPr>
            <a:spLocks noGrp="1"/>
          </p:cNvSpPr>
          <p:nvPr>
            <p:ph type="title"/>
          </p:nvPr>
        </p:nvSpPr>
        <p:spPr>
          <a:xfrm>
            <a:off x="838200" y="365125"/>
            <a:ext cx="10515600" cy="1325563"/>
          </a:xfrm>
        </p:spPr>
        <p:txBody>
          <a:bodyPr/>
          <a:lstStyle/>
          <a:p>
            <a:r>
              <a:rPr kumimoji="1" lang="ja-JP" altLang="en-US" dirty="0"/>
              <a:t>連続走行で足立法を実装</a:t>
            </a:r>
          </a:p>
        </p:txBody>
      </p:sp>
      <p:sp>
        <p:nvSpPr>
          <p:cNvPr id="3" name="コンテンツ プレースホルダー 2">
            <a:extLst>
              <a:ext uri="{FF2B5EF4-FFF2-40B4-BE49-F238E27FC236}">
                <a16:creationId xmlns:a16="http://schemas.microsoft.com/office/drawing/2014/main" id="{0DC5F1E8-1DFE-B087-DB0C-30DBA3F726BC}"/>
              </a:ext>
            </a:extLst>
          </p:cNvPr>
          <p:cNvSpPr>
            <a:spLocks noGrp="1"/>
          </p:cNvSpPr>
          <p:nvPr>
            <p:ph idx="1"/>
          </p:nvPr>
        </p:nvSpPr>
        <p:spPr>
          <a:xfrm>
            <a:off x="838200" y="1825625"/>
            <a:ext cx="10515600" cy="3161242"/>
          </a:xfrm>
        </p:spPr>
        <p:txBody>
          <a:bodyPr>
            <a:normAutofit/>
          </a:bodyPr>
          <a:lstStyle/>
          <a:p>
            <a:r>
              <a:rPr kumimoji="1" lang="ja-JP" altLang="en-US" dirty="0"/>
              <a:t>問題点</a:t>
            </a:r>
            <a:endParaRPr kumimoji="1" lang="en-US" altLang="ja-JP" dirty="0"/>
          </a:p>
          <a:p>
            <a:pPr marL="0" indent="0">
              <a:buNone/>
            </a:pPr>
            <a:r>
              <a:rPr lang="en-US" altLang="ja-JP" dirty="0"/>
              <a:t>20mm</a:t>
            </a:r>
            <a:r>
              <a:rPr lang="ja-JP" altLang="en-US" dirty="0"/>
              <a:t>の前進が終わるまでに歩数マップの計算を終わらせる必要があるため計算の高速化が必須。</a:t>
            </a:r>
            <a:endParaRPr kumimoji="1" lang="en-US" altLang="ja-JP" dirty="0"/>
          </a:p>
          <a:p>
            <a:r>
              <a:rPr kumimoji="1" lang="ja-JP" altLang="en-US" dirty="0"/>
              <a:t>解決策</a:t>
            </a:r>
            <a:endParaRPr kumimoji="1" lang="en-US" altLang="ja-JP" dirty="0"/>
          </a:p>
          <a:p>
            <a:pPr marL="0" indent="0">
              <a:buNone/>
            </a:pPr>
            <a:r>
              <a:rPr kumimoji="1" lang="en-US" altLang="ja-JP" dirty="0"/>
              <a:t>Queue </a:t>
            </a:r>
            <a:r>
              <a:rPr kumimoji="1" lang="ja-JP" altLang="en-US" dirty="0"/>
              <a:t>（キュー）配列の使用による高速化</a:t>
            </a:r>
            <a:endParaRPr kumimoji="1" lang="en-US" altLang="ja-JP" dirty="0"/>
          </a:p>
          <a:p>
            <a:pPr marL="0" indent="0">
              <a:buNone/>
            </a:pPr>
            <a:endParaRPr kumimoji="1" lang="en-US" altLang="ja-JP" dirty="0"/>
          </a:p>
          <a:p>
            <a:pPr marL="0" indent="0">
              <a:buNone/>
            </a:pPr>
            <a:endParaRPr lang="en-US" altLang="ja-JP" dirty="0"/>
          </a:p>
        </p:txBody>
      </p:sp>
    </p:spTree>
    <p:extLst>
      <p:ext uri="{BB962C8B-B14F-4D97-AF65-F5344CB8AC3E}">
        <p14:creationId xmlns:p14="http://schemas.microsoft.com/office/powerpoint/2010/main" val="3186139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9B51BF-66AD-7BBC-5E78-EE9EC99BA63D}"/>
              </a:ext>
            </a:extLst>
          </p:cNvPr>
          <p:cNvSpPr>
            <a:spLocks noGrp="1"/>
          </p:cNvSpPr>
          <p:nvPr>
            <p:ph type="title"/>
          </p:nvPr>
        </p:nvSpPr>
        <p:spPr/>
        <p:txBody>
          <a:bodyPr/>
          <a:lstStyle/>
          <a:p>
            <a:r>
              <a:rPr kumimoji="1" lang="ja-JP" altLang="en-US" dirty="0"/>
              <a:t>歩数マップの作り方：改善</a:t>
            </a:r>
          </a:p>
        </p:txBody>
      </p:sp>
      <p:cxnSp>
        <p:nvCxnSpPr>
          <p:cNvPr id="4" name="直線コネクタ 3">
            <a:extLst>
              <a:ext uri="{FF2B5EF4-FFF2-40B4-BE49-F238E27FC236}">
                <a16:creationId xmlns:a16="http://schemas.microsoft.com/office/drawing/2014/main" id="{19E1962D-D70A-38F8-565A-056B7DA88C20}"/>
              </a:ext>
            </a:extLst>
          </p:cNvPr>
          <p:cNvCxnSpPr>
            <a:cxnSpLocks/>
          </p:cNvCxnSpPr>
          <p:nvPr/>
        </p:nvCxnSpPr>
        <p:spPr>
          <a:xfrm>
            <a:off x="331709" y="3172357"/>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4CCC779A-7149-91D4-0EBA-92E3E0270D48}"/>
              </a:ext>
            </a:extLst>
          </p:cNvPr>
          <p:cNvCxnSpPr>
            <a:cxnSpLocks/>
          </p:cNvCxnSpPr>
          <p:nvPr/>
        </p:nvCxnSpPr>
        <p:spPr>
          <a:xfrm flipV="1">
            <a:off x="1034442" y="3172357"/>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EC2C8159-83B0-63BB-DBED-072C85CB92A7}"/>
              </a:ext>
            </a:extLst>
          </p:cNvPr>
          <p:cNvCxnSpPr>
            <a:cxnSpLocks/>
          </p:cNvCxnSpPr>
          <p:nvPr/>
        </p:nvCxnSpPr>
        <p:spPr>
          <a:xfrm flipV="1">
            <a:off x="331709" y="3172357"/>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D04EF15D-6E71-9627-D87C-588BB274DFE0}"/>
              </a:ext>
            </a:extLst>
          </p:cNvPr>
          <p:cNvCxnSpPr>
            <a:cxnSpLocks/>
          </p:cNvCxnSpPr>
          <p:nvPr/>
        </p:nvCxnSpPr>
        <p:spPr>
          <a:xfrm flipV="1">
            <a:off x="1034442" y="3908956"/>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CF65C2C5-6DEB-7443-04DC-3F2129744B86}"/>
              </a:ext>
            </a:extLst>
          </p:cNvPr>
          <p:cNvCxnSpPr>
            <a:cxnSpLocks/>
          </p:cNvCxnSpPr>
          <p:nvPr/>
        </p:nvCxnSpPr>
        <p:spPr>
          <a:xfrm flipV="1">
            <a:off x="331709" y="3908956"/>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14F290C0-8C6B-7596-0B1C-4DBA44A42C90}"/>
              </a:ext>
            </a:extLst>
          </p:cNvPr>
          <p:cNvCxnSpPr>
            <a:cxnSpLocks/>
          </p:cNvCxnSpPr>
          <p:nvPr/>
        </p:nvCxnSpPr>
        <p:spPr>
          <a:xfrm>
            <a:off x="331709" y="390895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46C611A7-BE14-DFA6-B244-E6F37D78B488}"/>
              </a:ext>
            </a:extLst>
          </p:cNvPr>
          <p:cNvCxnSpPr>
            <a:cxnSpLocks/>
          </p:cNvCxnSpPr>
          <p:nvPr/>
        </p:nvCxnSpPr>
        <p:spPr>
          <a:xfrm>
            <a:off x="331709" y="4637089"/>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E069226F-7CCB-98DA-B108-7E97DA3000F4}"/>
              </a:ext>
            </a:extLst>
          </p:cNvPr>
          <p:cNvSpPr/>
          <p:nvPr/>
        </p:nvSpPr>
        <p:spPr>
          <a:xfrm>
            <a:off x="970946"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D51F1C6A-BFB3-0E4A-67EF-DB19A27A6885}"/>
              </a:ext>
            </a:extLst>
          </p:cNvPr>
          <p:cNvSpPr/>
          <p:nvPr/>
        </p:nvSpPr>
        <p:spPr>
          <a:xfrm>
            <a:off x="268225"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366C4DAB-CD02-1288-A8C5-7633B09A8C4A}"/>
              </a:ext>
            </a:extLst>
          </p:cNvPr>
          <p:cNvSpPr/>
          <p:nvPr/>
        </p:nvSpPr>
        <p:spPr>
          <a:xfrm>
            <a:off x="970945"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7ADE464A-99F1-B62A-D8C9-D64F127DE489}"/>
              </a:ext>
            </a:extLst>
          </p:cNvPr>
          <p:cNvSpPr/>
          <p:nvPr/>
        </p:nvSpPr>
        <p:spPr>
          <a:xfrm>
            <a:off x="268224"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C23854C3-6073-C903-5885-D7579C5D6DB4}"/>
              </a:ext>
            </a:extLst>
          </p:cNvPr>
          <p:cNvSpPr/>
          <p:nvPr/>
        </p:nvSpPr>
        <p:spPr>
          <a:xfrm>
            <a:off x="970945"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92369598-1418-2173-D014-D1298B24027B}"/>
              </a:ext>
            </a:extLst>
          </p:cNvPr>
          <p:cNvSpPr/>
          <p:nvPr/>
        </p:nvSpPr>
        <p:spPr>
          <a:xfrm>
            <a:off x="268224"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6EB0BB13-7955-A47A-74A3-9D99681C8F15}"/>
              </a:ext>
            </a:extLst>
          </p:cNvPr>
          <p:cNvCxnSpPr>
            <a:cxnSpLocks/>
          </p:cNvCxnSpPr>
          <p:nvPr/>
        </p:nvCxnSpPr>
        <p:spPr>
          <a:xfrm>
            <a:off x="331709" y="1733023"/>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2787BFC1-6E56-ADFD-F900-142C6AFCC4D4}"/>
              </a:ext>
            </a:extLst>
          </p:cNvPr>
          <p:cNvCxnSpPr>
            <a:cxnSpLocks/>
          </p:cNvCxnSpPr>
          <p:nvPr/>
        </p:nvCxnSpPr>
        <p:spPr>
          <a:xfrm flipV="1">
            <a:off x="1034442" y="1733023"/>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DFCD18AA-3B7D-F311-6864-D3A85CF4F2C0}"/>
              </a:ext>
            </a:extLst>
          </p:cNvPr>
          <p:cNvCxnSpPr>
            <a:cxnSpLocks/>
          </p:cNvCxnSpPr>
          <p:nvPr/>
        </p:nvCxnSpPr>
        <p:spPr>
          <a:xfrm flipV="1">
            <a:off x="331709" y="1733023"/>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B9A9A896-7E79-0709-BCFB-FBE96E8C5374}"/>
              </a:ext>
            </a:extLst>
          </p:cNvPr>
          <p:cNvCxnSpPr>
            <a:cxnSpLocks/>
          </p:cNvCxnSpPr>
          <p:nvPr/>
        </p:nvCxnSpPr>
        <p:spPr>
          <a:xfrm flipV="1">
            <a:off x="1034442" y="2469622"/>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360442D4-C3D7-8184-B1DB-D2048C238203}"/>
              </a:ext>
            </a:extLst>
          </p:cNvPr>
          <p:cNvCxnSpPr>
            <a:cxnSpLocks/>
          </p:cNvCxnSpPr>
          <p:nvPr/>
        </p:nvCxnSpPr>
        <p:spPr>
          <a:xfrm flipV="1">
            <a:off x="331709" y="2469622"/>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F886AEF2-BAF8-AE77-2EC3-67AE34E89A01}"/>
              </a:ext>
            </a:extLst>
          </p:cNvPr>
          <p:cNvCxnSpPr>
            <a:cxnSpLocks/>
          </p:cNvCxnSpPr>
          <p:nvPr/>
        </p:nvCxnSpPr>
        <p:spPr>
          <a:xfrm>
            <a:off x="331709" y="2469622"/>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23" name="正方形/長方形 22">
            <a:extLst>
              <a:ext uri="{FF2B5EF4-FFF2-40B4-BE49-F238E27FC236}">
                <a16:creationId xmlns:a16="http://schemas.microsoft.com/office/drawing/2014/main" id="{6C72B5E2-8718-82DE-62F6-4F3F8F9DF079}"/>
              </a:ext>
            </a:extLst>
          </p:cNvPr>
          <p:cNvSpPr/>
          <p:nvPr/>
        </p:nvSpPr>
        <p:spPr>
          <a:xfrm>
            <a:off x="970946"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461A22B1-656D-05AE-D531-A28E96DF4234}"/>
              </a:ext>
            </a:extLst>
          </p:cNvPr>
          <p:cNvSpPr/>
          <p:nvPr/>
        </p:nvSpPr>
        <p:spPr>
          <a:xfrm>
            <a:off x="268225"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DB022266-AF44-04FF-127E-BE60514EC746}"/>
              </a:ext>
            </a:extLst>
          </p:cNvPr>
          <p:cNvSpPr/>
          <p:nvPr/>
        </p:nvSpPr>
        <p:spPr>
          <a:xfrm>
            <a:off x="970945"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AE83D586-6C9A-5B1B-FA79-B0B6E8BC2202}"/>
              </a:ext>
            </a:extLst>
          </p:cNvPr>
          <p:cNvSpPr/>
          <p:nvPr/>
        </p:nvSpPr>
        <p:spPr>
          <a:xfrm>
            <a:off x="268224"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コネクタ 26">
            <a:extLst>
              <a:ext uri="{FF2B5EF4-FFF2-40B4-BE49-F238E27FC236}">
                <a16:creationId xmlns:a16="http://schemas.microsoft.com/office/drawing/2014/main" id="{04BD6AAB-C943-2639-5E2C-0D325B703F56}"/>
              </a:ext>
            </a:extLst>
          </p:cNvPr>
          <p:cNvCxnSpPr>
            <a:cxnSpLocks/>
          </p:cNvCxnSpPr>
          <p:nvPr/>
        </p:nvCxnSpPr>
        <p:spPr>
          <a:xfrm>
            <a:off x="1055610" y="3172357"/>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34C1561F-8604-8CDD-22AB-4C5DC974E45E}"/>
              </a:ext>
            </a:extLst>
          </p:cNvPr>
          <p:cNvCxnSpPr>
            <a:cxnSpLocks/>
          </p:cNvCxnSpPr>
          <p:nvPr/>
        </p:nvCxnSpPr>
        <p:spPr>
          <a:xfrm flipV="1">
            <a:off x="1758343" y="3172357"/>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EF1B7C88-7E87-2B5E-C604-F1F58B2CAF9A}"/>
              </a:ext>
            </a:extLst>
          </p:cNvPr>
          <p:cNvCxnSpPr>
            <a:cxnSpLocks/>
          </p:cNvCxnSpPr>
          <p:nvPr/>
        </p:nvCxnSpPr>
        <p:spPr>
          <a:xfrm flipV="1">
            <a:off x="1758343" y="3908956"/>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602E3BA3-0FC0-A8A3-A7C3-E8B3DFDD9357}"/>
              </a:ext>
            </a:extLst>
          </p:cNvPr>
          <p:cNvCxnSpPr>
            <a:cxnSpLocks/>
          </p:cNvCxnSpPr>
          <p:nvPr/>
        </p:nvCxnSpPr>
        <p:spPr>
          <a:xfrm>
            <a:off x="1055610" y="390895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80D650A7-44F2-E60B-8607-AB1A2BD0889E}"/>
              </a:ext>
            </a:extLst>
          </p:cNvPr>
          <p:cNvCxnSpPr>
            <a:cxnSpLocks/>
          </p:cNvCxnSpPr>
          <p:nvPr/>
        </p:nvCxnSpPr>
        <p:spPr>
          <a:xfrm>
            <a:off x="1055610" y="4637089"/>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正方形/長方形 31">
            <a:extLst>
              <a:ext uri="{FF2B5EF4-FFF2-40B4-BE49-F238E27FC236}">
                <a16:creationId xmlns:a16="http://schemas.microsoft.com/office/drawing/2014/main" id="{7EA47597-1340-2CEA-4092-9F24A84A21FF}"/>
              </a:ext>
            </a:extLst>
          </p:cNvPr>
          <p:cNvSpPr/>
          <p:nvPr/>
        </p:nvSpPr>
        <p:spPr>
          <a:xfrm>
            <a:off x="1694847"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A3122F9B-1ED8-4390-AB3C-45E05F15FDCE}"/>
              </a:ext>
            </a:extLst>
          </p:cNvPr>
          <p:cNvSpPr/>
          <p:nvPr/>
        </p:nvSpPr>
        <p:spPr>
          <a:xfrm>
            <a:off x="1694846"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8B76D80B-A515-2AB9-A15A-9F668705D94A}"/>
              </a:ext>
            </a:extLst>
          </p:cNvPr>
          <p:cNvSpPr/>
          <p:nvPr/>
        </p:nvSpPr>
        <p:spPr>
          <a:xfrm>
            <a:off x="1694846"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a:extLst>
              <a:ext uri="{FF2B5EF4-FFF2-40B4-BE49-F238E27FC236}">
                <a16:creationId xmlns:a16="http://schemas.microsoft.com/office/drawing/2014/main" id="{02B76434-A8D2-4707-111B-3146732A8DF6}"/>
              </a:ext>
            </a:extLst>
          </p:cNvPr>
          <p:cNvCxnSpPr>
            <a:cxnSpLocks/>
          </p:cNvCxnSpPr>
          <p:nvPr/>
        </p:nvCxnSpPr>
        <p:spPr>
          <a:xfrm>
            <a:off x="1055610" y="1733023"/>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06B5A291-32D8-12E1-AFFF-B485B31476E8}"/>
              </a:ext>
            </a:extLst>
          </p:cNvPr>
          <p:cNvCxnSpPr>
            <a:cxnSpLocks/>
          </p:cNvCxnSpPr>
          <p:nvPr/>
        </p:nvCxnSpPr>
        <p:spPr>
          <a:xfrm flipV="1">
            <a:off x="1758343" y="1733023"/>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4262D018-DD76-976A-4F9C-79C810A35E35}"/>
              </a:ext>
            </a:extLst>
          </p:cNvPr>
          <p:cNvCxnSpPr>
            <a:cxnSpLocks/>
          </p:cNvCxnSpPr>
          <p:nvPr/>
        </p:nvCxnSpPr>
        <p:spPr>
          <a:xfrm flipV="1">
            <a:off x="1758343" y="2469622"/>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36E51DF1-1581-CE53-234A-B4A59A70E932}"/>
              </a:ext>
            </a:extLst>
          </p:cNvPr>
          <p:cNvCxnSpPr>
            <a:cxnSpLocks/>
          </p:cNvCxnSpPr>
          <p:nvPr/>
        </p:nvCxnSpPr>
        <p:spPr>
          <a:xfrm>
            <a:off x="1055610" y="2469622"/>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39" name="正方形/長方形 38">
            <a:extLst>
              <a:ext uri="{FF2B5EF4-FFF2-40B4-BE49-F238E27FC236}">
                <a16:creationId xmlns:a16="http://schemas.microsoft.com/office/drawing/2014/main" id="{B0484B6E-89A2-C77E-7482-623223B1E56F}"/>
              </a:ext>
            </a:extLst>
          </p:cNvPr>
          <p:cNvSpPr/>
          <p:nvPr/>
        </p:nvSpPr>
        <p:spPr>
          <a:xfrm>
            <a:off x="1694847"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52C5359E-FA80-E35C-84E3-661AFE7486F0}"/>
              </a:ext>
            </a:extLst>
          </p:cNvPr>
          <p:cNvSpPr/>
          <p:nvPr/>
        </p:nvSpPr>
        <p:spPr>
          <a:xfrm>
            <a:off x="1694846"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コネクタ 40">
            <a:extLst>
              <a:ext uri="{FF2B5EF4-FFF2-40B4-BE49-F238E27FC236}">
                <a16:creationId xmlns:a16="http://schemas.microsoft.com/office/drawing/2014/main" id="{4C122069-7047-4511-4312-BC89D245F927}"/>
              </a:ext>
            </a:extLst>
          </p:cNvPr>
          <p:cNvCxnSpPr>
            <a:cxnSpLocks/>
          </p:cNvCxnSpPr>
          <p:nvPr/>
        </p:nvCxnSpPr>
        <p:spPr>
          <a:xfrm>
            <a:off x="1771032" y="3172357"/>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C485CD9B-18E7-09E1-78BF-892A14190B3A}"/>
              </a:ext>
            </a:extLst>
          </p:cNvPr>
          <p:cNvCxnSpPr>
            <a:cxnSpLocks/>
          </p:cNvCxnSpPr>
          <p:nvPr/>
        </p:nvCxnSpPr>
        <p:spPr>
          <a:xfrm flipV="1">
            <a:off x="2473765" y="3172357"/>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F87F7494-99F6-396B-FB70-FD4914C31CF9}"/>
              </a:ext>
            </a:extLst>
          </p:cNvPr>
          <p:cNvCxnSpPr>
            <a:cxnSpLocks/>
          </p:cNvCxnSpPr>
          <p:nvPr/>
        </p:nvCxnSpPr>
        <p:spPr>
          <a:xfrm flipV="1">
            <a:off x="2473765" y="3908956"/>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386CAE92-CC0F-F1E1-B37F-9F926EFD75CC}"/>
              </a:ext>
            </a:extLst>
          </p:cNvPr>
          <p:cNvCxnSpPr>
            <a:cxnSpLocks/>
          </p:cNvCxnSpPr>
          <p:nvPr/>
        </p:nvCxnSpPr>
        <p:spPr>
          <a:xfrm>
            <a:off x="1771032" y="390895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508DD621-91AF-304B-2A1F-2E17336C493E}"/>
              </a:ext>
            </a:extLst>
          </p:cNvPr>
          <p:cNvCxnSpPr>
            <a:cxnSpLocks/>
          </p:cNvCxnSpPr>
          <p:nvPr/>
        </p:nvCxnSpPr>
        <p:spPr>
          <a:xfrm>
            <a:off x="1771032" y="4637089"/>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6" name="正方形/長方形 45">
            <a:extLst>
              <a:ext uri="{FF2B5EF4-FFF2-40B4-BE49-F238E27FC236}">
                <a16:creationId xmlns:a16="http://schemas.microsoft.com/office/drawing/2014/main" id="{2E70DB30-DA0E-8E7D-FDEA-8C33D579381A}"/>
              </a:ext>
            </a:extLst>
          </p:cNvPr>
          <p:cNvSpPr/>
          <p:nvPr/>
        </p:nvSpPr>
        <p:spPr>
          <a:xfrm>
            <a:off x="2410269"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FDC1FECA-20B5-F844-A842-581DBE0DD357}"/>
              </a:ext>
            </a:extLst>
          </p:cNvPr>
          <p:cNvSpPr/>
          <p:nvPr/>
        </p:nvSpPr>
        <p:spPr>
          <a:xfrm>
            <a:off x="2410268"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A2307558-F164-01C7-F028-C99E94D42516}"/>
              </a:ext>
            </a:extLst>
          </p:cNvPr>
          <p:cNvSpPr/>
          <p:nvPr/>
        </p:nvSpPr>
        <p:spPr>
          <a:xfrm>
            <a:off x="2410268"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9" name="直線コネクタ 48">
            <a:extLst>
              <a:ext uri="{FF2B5EF4-FFF2-40B4-BE49-F238E27FC236}">
                <a16:creationId xmlns:a16="http://schemas.microsoft.com/office/drawing/2014/main" id="{CBC9FB74-8643-AEE9-1FF0-B01E7838F6CF}"/>
              </a:ext>
            </a:extLst>
          </p:cNvPr>
          <p:cNvCxnSpPr>
            <a:cxnSpLocks/>
          </p:cNvCxnSpPr>
          <p:nvPr/>
        </p:nvCxnSpPr>
        <p:spPr>
          <a:xfrm>
            <a:off x="1771032" y="1733023"/>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140DB70-8975-4B05-9392-4FDC703965B2}"/>
              </a:ext>
            </a:extLst>
          </p:cNvPr>
          <p:cNvCxnSpPr>
            <a:cxnSpLocks/>
          </p:cNvCxnSpPr>
          <p:nvPr/>
        </p:nvCxnSpPr>
        <p:spPr>
          <a:xfrm flipV="1">
            <a:off x="2473765" y="1733023"/>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29F63075-EC4A-4EEF-141A-09405B9A66F7}"/>
              </a:ext>
            </a:extLst>
          </p:cNvPr>
          <p:cNvCxnSpPr>
            <a:cxnSpLocks/>
          </p:cNvCxnSpPr>
          <p:nvPr/>
        </p:nvCxnSpPr>
        <p:spPr>
          <a:xfrm flipV="1">
            <a:off x="2473765" y="2469622"/>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ED893F6-41B5-9E39-C42F-75512C80932F}"/>
              </a:ext>
            </a:extLst>
          </p:cNvPr>
          <p:cNvCxnSpPr>
            <a:cxnSpLocks/>
          </p:cNvCxnSpPr>
          <p:nvPr/>
        </p:nvCxnSpPr>
        <p:spPr>
          <a:xfrm>
            <a:off x="1771032" y="2469622"/>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53" name="正方形/長方形 52">
            <a:extLst>
              <a:ext uri="{FF2B5EF4-FFF2-40B4-BE49-F238E27FC236}">
                <a16:creationId xmlns:a16="http://schemas.microsoft.com/office/drawing/2014/main" id="{B9985DE1-1DF8-DE45-D7FC-FF24037E7224}"/>
              </a:ext>
            </a:extLst>
          </p:cNvPr>
          <p:cNvSpPr/>
          <p:nvPr/>
        </p:nvSpPr>
        <p:spPr>
          <a:xfrm>
            <a:off x="2410269"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F075475C-333A-4D98-95F9-800C5CAF6357}"/>
              </a:ext>
            </a:extLst>
          </p:cNvPr>
          <p:cNvSpPr/>
          <p:nvPr/>
        </p:nvSpPr>
        <p:spPr>
          <a:xfrm>
            <a:off x="2410268"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5" name="直線コネクタ 54">
            <a:extLst>
              <a:ext uri="{FF2B5EF4-FFF2-40B4-BE49-F238E27FC236}">
                <a16:creationId xmlns:a16="http://schemas.microsoft.com/office/drawing/2014/main" id="{C9F2A88E-9285-A52D-7A35-45B9E7EA776F}"/>
              </a:ext>
            </a:extLst>
          </p:cNvPr>
          <p:cNvCxnSpPr>
            <a:cxnSpLocks/>
          </p:cNvCxnSpPr>
          <p:nvPr/>
        </p:nvCxnSpPr>
        <p:spPr>
          <a:xfrm>
            <a:off x="2505511" y="3172357"/>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216AEEC6-6B4E-639D-E860-D8ABA5E3F745}"/>
              </a:ext>
            </a:extLst>
          </p:cNvPr>
          <p:cNvCxnSpPr>
            <a:cxnSpLocks/>
          </p:cNvCxnSpPr>
          <p:nvPr/>
        </p:nvCxnSpPr>
        <p:spPr>
          <a:xfrm flipV="1">
            <a:off x="3208244" y="3172357"/>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8E12B2B0-C0F0-F9EF-466E-D15FC911A13B}"/>
              </a:ext>
            </a:extLst>
          </p:cNvPr>
          <p:cNvCxnSpPr>
            <a:cxnSpLocks/>
          </p:cNvCxnSpPr>
          <p:nvPr/>
        </p:nvCxnSpPr>
        <p:spPr>
          <a:xfrm flipV="1">
            <a:off x="3208244" y="3908956"/>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EE0C97B2-D84E-060B-DFA4-5F93E2860CC2}"/>
              </a:ext>
            </a:extLst>
          </p:cNvPr>
          <p:cNvCxnSpPr>
            <a:cxnSpLocks/>
          </p:cNvCxnSpPr>
          <p:nvPr/>
        </p:nvCxnSpPr>
        <p:spPr>
          <a:xfrm>
            <a:off x="2505511" y="390895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B46C226C-46A9-96BB-CE31-E97644A9ED5F}"/>
              </a:ext>
            </a:extLst>
          </p:cNvPr>
          <p:cNvCxnSpPr>
            <a:cxnSpLocks/>
          </p:cNvCxnSpPr>
          <p:nvPr/>
        </p:nvCxnSpPr>
        <p:spPr>
          <a:xfrm>
            <a:off x="2505511" y="4637089"/>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0" name="正方形/長方形 59">
            <a:extLst>
              <a:ext uri="{FF2B5EF4-FFF2-40B4-BE49-F238E27FC236}">
                <a16:creationId xmlns:a16="http://schemas.microsoft.com/office/drawing/2014/main" id="{4F66F82D-CDDA-E7FD-6898-9BE12D4CBB06}"/>
              </a:ext>
            </a:extLst>
          </p:cNvPr>
          <p:cNvSpPr/>
          <p:nvPr/>
        </p:nvSpPr>
        <p:spPr>
          <a:xfrm>
            <a:off x="3144748"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05252C1F-0C1C-7D02-03A7-6A5FCC94A534}"/>
              </a:ext>
            </a:extLst>
          </p:cNvPr>
          <p:cNvSpPr/>
          <p:nvPr/>
        </p:nvSpPr>
        <p:spPr>
          <a:xfrm>
            <a:off x="3144747"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0648595A-17A5-C6AA-4A27-B2ED40A6B93C}"/>
              </a:ext>
            </a:extLst>
          </p:cNvPr>
          <p:cNvSpPr/>
          <p:nvPr/>
        </p:nvSpPr>
        <p:spPr>
          <a:xfrm>
            <a:off x="3144747"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a:extLst>
              <a:ext uri="{FF2B5EF4-FFF2-40B4-BE49-F238E27FC236}">
                <a16:creationId xmlns:a16="http://schemas.microsoft.com/office/drawing/2014/main" id="{497946AB-20AC-2C68-AA59-605D73154379}"/>
              </a:ext>
            </a:extLst>
          </p:cNvPr>
          <p:cNvCxnSpPr>
            <a:cxnSpLocks/>
          </p:cNvCxnSpPr>
          <p:nvPr/>
        </p:nvCxnSpPr>
        <p:spPr>
          <a:xfrm>
            <a:off x="2505511" y="1733023"/>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C5B3EE81-B4A6-5E5E-377E-BC1E1EE3141E}"/>
              </a:ext>
            </a:extLst>
          </p:cNvPr>
          <p:cNvCxnSpPr>
            <a:cxnSpLocks/>
          </p:cNvCxnSpPr>
          <p:nvPr/>
        </p:nvCxnSpPr>
        <p:spPr>
          <a:xfrm flipV="1">
            <a:off x="3208244" y="1733023"/>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1FF01EF6-5F4D-D7E9-7303-E1DA2FAF2A2C}"/>
              </a:ext>
            </a:extLst>
          </p:cNvPr>
          <p:cNvCxnSpPr>
            <a:cxnSpLocks/>
          </p:cNvCxnSpPr>
          <p:nvPr/>
        </p:nvCxnSpPr>
        <p:spPr>
          <a:xfrm flipV="1">
            <a:off x="3208244" y="2469622"/>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DEF1E4DB-A5F6-463B-4289-505E60628264}"/>
              </a:ext>
            </a:extLst>
          </p:cNvPr>
          <p:cNvCxnSpPr>
            <a:cxnSpLocks/>
          </p:cNvCxnSpPr>
          <p:nvPr/>
        </p:nvCxnSpPr>
        <p:spPr>
          <a:xfrm>
            <a:off x="2505511" y="2469622"/>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67" name="正方形/長方形 66">
            <a:extLst>
              <a:ext uri="{FF2B5EF4-FFF2-40B4-BE49-F238E27FC236}">
                <a16:creationId xmlns:a16="http://schemas.microsoft.com/office/drawing/2014/main" id="{CE892011-A3D1-4740-9E8E-0C46CB1FBDE2}"/>
              </a:ext>
            </a:extLst>
          </p:cNvPr>
          <p:cNvSpPr/>
          <p:nvPr/>
        </p:nvSpPr>
        <p:spPr>
          <a:xfrm>
            <a:off x="3144748"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19ABCA54-499E-2BC5-CB1F-E69EB84236AB}"/>
              </a:ext>
            </a:extLst>
          </p:cNvPr>
          <p:cNvSpPr/>
          <p:nvPr/>
        </p:nvSpPr>
        <p:spPr>
          <a:xfrm>
            <a:off x="3144747"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テキスト ボックス 68">
            <a:extLst>
              <a:ext uri="{FF2B5EF4-FFF2-40B4-BE49-F238E27FC236}">
                <a16:creationId xmlns:a16="http://schemas.microsoft.com/office/drawing/2014/main" id="{58ED94CE-58DE-A6D6-3DD8-0D5FEFA2F6EE}"/>
              </a:ext>
            </a:extLst>
          </p:cNvPr>
          <p:cNvSpPr txBox="1"/>
          <p:nvPr/>
        </p:nvSpPr>
        <p:spPr>
          <a:xfrm>
            <a:off x="2579523" y="1922572"/>
            <a:ext cx="586460" cy="369332"/>
          </a:xfrm>
          <a:prstGeom prst="rect">
            <a:avLst/>
          </a:prstGeom>
          <a:noFill/>
        </p:spPr>
        <p:txBody>
          <a:bodyPr wrap="square" rtlCol="0">
            <a:spAutoFit/>
          </a:bodyPr>
          <a:lstStyle/>
          <a:p>
            <a:r>
              <a:rPr lang="en-US" altLang="ja-JP" dirty="0"/>
              <a:t>255</a:t>
            </a:r>
            <a:endParaRPr kumimoji="1" lang="ja-JP" altLang="en-US" dirty="0"/>
          </a:p>
        </p:txBody>
      </p:sp>
      <p:sp>
        <p:nvSpPr>
          <p:cNvPr id="70" name="テキスト ボックス 69">
            <a:extLst>
              <a:ext uri="{FF2B5EF4-FFF2-40B4-BE49-F238E27FC236}">
                <a16:creationId xmlns:a16="http://schemas.microsoft.com/office/drawing/2014/main" id="{9569D5D2-7E1B-8333-099E-82E3DEB7D513}"/>
              </a:ext>
            </a:extLst>
          </p:cNvPr>
          <p:cNvSpPr txBox="1"/>
          <p:nvPr/>
        </p:nvSpPr>
        <p:spPr>
          <a:xfrm>
            <a:off x="2544780" y="2627857"/>
            <a:ext cx="602317" cy="369332"/>
          </a:xfrm>
          <a:prstGeom prst="rect">
            <a:avLst/>
          </a:prstGeom>
          <a:noFill/>
        </p:spPr>
        <p:txBody>
          <a:bodyPr wrap="square" rtlCol="0">
            <a:spAutoFit/>
          </a:bodyPr>
          <a:lstStyle/>
          <a:p>
            <a:r>
              <a:rPr kumimoji="1" lang="en-US" altLang="ja-JP" dirty="0"/>
              <a:t>255</a:t>
            </a:r>
            <a:endParaRPr kumimoji="1" lang="ja-JP" altLang="en-US" dirty="0"/>
          </a:p>
        </p:txBody>
      </p:sp>
      <p:sp>
        <p:nvSpPr>
          <p:cNvPr id="71" name="テキスト ボックス 70">
            <a:extLst>
              <a:ext uri="{FF2B5EF4-FFF2-40B4-BE49-F238E27FC236}">
                <a16:creationId xmlns:a16="http://schemas.microsoft.com/office/drawing/2014/main" id="{5E9B1E4D-B21B-7747-C0EF-9D3C414260B9}"/>
              </a:ext>
            </a:extLst>
          </p:cNvPr>
          <p:cNvSpPr txBox="1"/>
          <p:nvPr/>
        </p:nvSpPr>
        <p:spPr>
          <a:xfrm>
            <a:off x="2567807" y="3356328"/>
            <a:ext cx="566893" cy="369332"/>
          </a:xfrm>
          <a:prstGeom prst="rect">
            <a:avLst/>
          </a:prstGeom>
          <a:noFill/>
        </p:spPr>
        <p:txBody>
          <a:bodyPr wrap="square" rtlCol="0">
            <a:spAutoFit/>
          </a:bodyPr>
          <a:lstStyle/>
          <a:p>
            <a:r>
              <a:rPr kumimoji="1" lang="en-US" altLang="ja-JP" dirty="0"/>
              <a:t>255</a:t>
            </a:r>
            <a:endParaRPr kumimoji="1" lang="ja-JP" altLang="en-US" dirty="0"/>
          </a:p>
        </p:txBody>
      </p:sp>
      <p:sp>
        <p:nvSpPr>
          <p:cNvPr id="72" name="テキスト ボックス 71">
            <a:extLst>
              <a:ext uri="{FF2B5EF4-FFF2-40B4-BE49-F238E27FC236}">
                <a16:creationId xmlns:a16="http://schemas.microsoft.com/office/drawing/2014/main" id="{51E0EE8E-3449-8215-BD2C-88CA89A1F40B}"/>
              </a:ext>
            </a:extLst>
          </p:cNvPr>
          <p:cNvSpPr txBox="1"/>
          <p:nvPr/>
        </p:nvSpPr>
        <p:spPr>
          <a:xfrm>
            <a:off x="2566025" y="4109523"/>
            <a:ext cx="576925" cy="369332"/>
          </a:xfrm>
          <a:prstGeom prst="rect">
            <a:avLst/>
          </a:prstGeom>
          <a:noFill/>
        </p:spPr>
        <p:txBody>
          <a:bodyPr wrap="square" rtlCol="0">
            <a:spAutoFit/>
          </a:bodyPr>
          <a:lstStyle/>
          <a:p>
            <a:r>
              <a:rPr kumimoji="1" lang="en-US" altLang="ja-JP" dirty="0"/>
              <a:t>255</a:t>
            </a:r>
            <a:endParaRPr kumimoji="1" lang="ja-JP" altLang="en-US" dirty="0"/>
          </a:p>
        </p:txBody>
      </p:sp>
      <p:sp>
        <p:nvSpPr>
          <p:cNvPr id="85" name="テキスト ボックス 84">
            <a:extLst>
              <a:ext uri="{FF2B5EF4-FFF2-40B4-BE49-F238E27FC236}">
                <a16:creationId xmlns:a16="http://schemas.microsoft.com/office/drawing/2014/main" id="{4C785C2F-3304-DFF7-1E07-B09998A6B1CC}"/>
              </a:ext>
            </a:extLst>
          </p:cNvPr>
          <p:cNvSpPr txBox="1"/>
          <p:nvPr/>
        </p:nvSpPr>
        <p:spPr>
          <a:xfrm>
            <a:off x="313441" y="5289024"/>
            <a:ext cx="2947481" cy="646331"/>
          </a:xfrm>
          <a:prstGeom prst="rect">
            <a:avLst/>
          </a:prstGeom>
          <a:noFill/>
        </p:spPr>
        <p:txBody>
          <a:bodyPr wrap="square" rtlCol="0">
            <a:spAutoFit/>
          </a:bodyPr>
          <a:lstStyle/>
          <a:p>
            <a:r>
              <a:rPr kumimoji="1" lang="ja-JP" altLang="en-US" dirty="0"/>
              <a:t>すべての座標の歩数を</a:t>
            </a:r>
            <a:r>
              <a:rPr kumimoji="1" lang="en-US" altLang="ja-JP" dirty="0"/>
              <a:t>255(char</a:t>
            </a:r>
            <a:r>
              <a:rPr kumimoji="1" lang="ja-JP" altLang="en-US" dirty="0"/>
              <a:t>の最大値</a:t>
            </a:r>
            <a:r>
              <a:rPr kumimoji="1" lang="en-US" altLang="ja-JP" dirty="0"/>
              <a:t>)</a:t>
            </a:r>
            <a:r>
              <a:rPr kumimoji="1" lang="ja-JP" altLang="en-US" dirty="0"/>
              <a:t>にする</a:t>
            </a:r>
            <a:r>
              <a:rPr kumimoji="1" lang="en-US" altLang="ja-JP" dirty="0"/>
              <a:t>.</a:t>
            </a:r>
            <a:endParaRPr kumimoji="1" lang="ja-JP" altLang="en-US" dirty="0"/>
          </a:p>
        </p:txBody>
      </p:sp>
      <p:sp>
        <p:nvSpPr>
          <p:cNvPr id="86" name="テキスト ボックス 85">
            <a:extLst>
              <a:ext uri="{FF2B5EF4-FFF2-40B4-BE49-F238E27FC236}">
                <a16:creationId xmlns:a16="http://schemas.microsoft.com/office/drawing/2014/main" id="{820E77B7-5205-5F72-30B5-5E9FFAA24F86}"/>
              </a:ext>
            </a:extLst>
          </p:cNvPr>
          <p:cNvSpPr txBox="1"/>
          <p:nvPr/>
        </p:nvSpPr>
        <p:spPr>
          <a:xfrm>
            <a:off x="1827260" y="1926432"/>
            <a:ext cx="589518" cy="369332"/>
          </a:xfrm>
          <a:prstGeom prst="rect">
            <a:avLst/>
          </a:prstGeom>
          <a:noFill/>
        </p:spPr>
        <p:txBody>
          <a:bodyPr wrap="square" rtlCol="0">
            <a:spAutoFit/>
          </a:bodyPr>
          <a:lstStyle/>
          <a:p>
            <a:r>
              <a:rPr lang="en-US" altLang="ja-JP" dirty="0"/>
              <a:t>255</a:t>
            </a:r>
            <a:endParaRPr kumimoji="1" lang="ja-JP" altLang="en-US" dirty="0"/>
          </a:p>
        </p:txBody>
      </p:sp>
      <p:sp>
        <p:nvSpPr>
          <p:cNvPr id="87" name="テキスト ボックス 86">
            <a:extLst>
              <a:ext uri="{FF2B5EF4-FFF2-40B4-BE49-F238E27FC236}">
                <a16:creationId xmlns:a16="http://schemas.microsoft.com/office/drawing/2014/main" id="{49948F08-DAD0-5EF7-138D-AEF4900CE33E}"/>
              </a:ext>
            </a:extLst>
          </p:cNvPr>
          <p:cNvSpPr txBox="1"/>
          <p:nvPr/>
        </p:nvSpPr>
        <p:spPr>
          <a:xfrm>
            <a:off x="1821838" y="2612233"/>
            <a:ext cx="602317" cy="369332"/>
          </a:xfrm>
          <a:prstGeom prst="rect">
            <a:avLst/>
          </a:prstGeom>
          <a:noFill/>
        </p:spPr>
        <p:txBody>
          <a:bodyPr wrap="square" rtlCol="0">
            <a:spAutoFit/>
          </a:bodyPr>
          <a:lstStyle/>
          <a:p>
            <a:r>
              <a:rPr kumimoji="1" lang="en-US" altLang="ja-JP" dirty="0"/>
              <a:t>255</a:t>
            </a:r>
            <a:endParaRPr kumimoji="1" lang="ja-JP" altLang="en-US" dirty="0"/>
          </a:p>
        </p:txBody>
      </p:sp>
      <p:sp>
        <p:nvSpPr>
          <p:cNvPr id="88" name="テキスト ボックス 87">
            <a:extLst>
              <a:ext uri="{FF2B5EF4-FFF2-40B4-BE49-F238E27FC236}">
                <a16:creationId xmlns:a16="http://schemas.microsoft.com/office/drawing/2014/main" id="{290EF0F5-FAD3-0B1E-7CE6-80AC5A025DD5}"/>
              </a:ext>
            </a:extLst>
          </p:cNvPr>
          <p:cNvSpPr txBox="1"/>
          <p:nvPr/>
        </p:nvSpPr>
        <p:spPr>
          <a:xfrm>
            <a:off x="1844865" y="3340704"/>
            <a:ext cx="566893" cy="369332"/>
          </a:xfrm>
          <a:prstGeom prst="rect">
            <a:avLst/>
          </a:prstGeom>
          <a:noFill/>
        </p:spPr>
        <p:txBody>
          <a:bodyPr wrap="square" rtlCol="0">
            <a:spAutoFit/>
          </a:bodyPr>
          <a:lstStyle/>
          <a:p>
            <a:r>
              <a:rPr kumimoji="1" lang="en-US" altLang="ja-JP" dirty="0"/>
              <a:t>255</a:t>
            </a:r>
            <a:endParaRPr kumimoji="1" lang="ja-JP" altLang="en-US" dirty="0"/>
          </a:p>
        </p:txBody>
      </p:sp>
      <p:sp>
        <p:nvSpPr>
          <p:cNvPr id="89" name="テキスト ボックス 88">
            <a:extLst>
              <a:ext uri="{FF2B5EF4-FFF2-40B4-BE49-F238E27FC236}">
                <a16:creationId xmlns:a16="http://schemas.microsoft.com/office/drawing/2014/main" id="{5F4FA53E-2F76-53D3-1C67-A52822107D14}"/>
              </a:ext>
            </a:extLst>
          </p:cNvPr>
          <p:cNvSpPr txBox="1"/>
          <p:nvPr/>
        </p:nvSpPr>
        <p:spPr>
          <a:xfrm>
            <a:off x="1843083" y="4093899"/>
            <a:ext cx="576925" cy="369332"/>
          </a:xfrm>
          <a:prstGeom prst="rect">
            <a:avLst/>
          </a:prstGeom>
          <a:noFill/>
        </p:spPr>
        <p:txBody>
          <a:bodyPr wrap="square" rtlCol="0">
            <a:spAutoFit/>
          </a:bodyPr>
          <a:lstStyle/>
          <a:p>
            <a:r>
              <a:rPr kumimoji="1" lang="en-US" altLang="ja-JP" dirty="0"/>
              <a:t>255</a:t>
            </a:r>
            <a:endParaRPr kumimoji="1" lang="ja-JP" altLang="en-US" dirty="0"/>
          </a:p>
        </p:txBody>
      </p:sp>
      <p:sp>
        <p:nvSpPr>
          <p:cNvPr id="94" name="テキスト ボックス 93">
            <a:extLst>
              <a:ext uri="{FF2B5EF4-FFF2-40B4-BE49-F238E27FC236}">
                <a16:creationId xmlns:a16="http://schemas.microsoft.com/office/drawing/2014/main" id="{35AF9051-F965-5D84-4396-99392270D605}"/>
              </a:ext>
            </a:extLst>
          </p:cNvPr>
          <p:cNvSpPr txBox="1"/>
          <p:nvPr/>
        </p:nvSpPr>
        <p:spPr>
          <a:xfrm>
            <a:off x="1123218" y="1926432"/>
            <a:ext cx="589518" cy="369332"/>
          </a:xfrm>
          <a:prstGeom prst="rect">
            <a:avLst/>
          </a:prstGeom>
          <a:noFill/>
        </p:spPr>
        <p:txBody>
          <a:bodyPr wrap="square" rtlCol="0">
            <a:spAutoFit/>
          </a:bodyPr>
          <a:lstStyle/>
          <a:p>
            <a:r>
              <a:rPr lang="en-US" altLang="ja-JP" dirty="0"/>
              <a:t>255</a:t>
            </a:r>
            <a:endParaRPr kumimoji="1" lang="ja-JP" altLang="en-US" dirty="0"/>
          </a:p>
        </p:txBody>
      </p:sp>
      <p:sp>
        <p:nvSpPr>
          <p:cNvPr id="95" name="テキスト ボックス 94">
            <a:extLst>
              <a:ext uri="{FF2B5EF4-FFF2-40B4-BE49-F238E27FC236}">
                <a16:creationId xmlns:a16="http://schemas.microsoft.com/office/drawing/2014/main" id="{5479132C-5931-DCDF-5542-F20DB4A79889}"/>
              </a:ext>
            </a:extLst>
          </p:cNvPr>
          <p:cNvSpPr txBox="1"/>
          <p:nvPr/>
        </p:nvSpPr>
        <p:spPr>
          <a:xfrm>
            <a:off x="1117796" y="2612233"/>
            <a:ext cx="602317" cy="369332"/>
          </a:xfrm>
          <a:prstGeom prst="rect">
            <a:avLst/>
          </a:prstGeom>
          <a:noFill/>
        </p:spPr>
        <p:txBody>
          <a:bodyPr wrap="square" rtlCol="0">
            <a:spAutoFit/>
          </a:bodyPr>
          <a:lstStyle/>
          <a:p>
            <a:r>
              <a:rPr kumimoji="1" lang="en-US" altLang="ja-JP" dirty="0"/>
              <a:t>255</a:t>
            </a:r>
            <a:endParaRPr kumimoji="1" lang="ja-JP" altLang="en-US" dirty="0"/>
          </a:p>
        </p:txBody>
      </p:sp>
      <p:sp>
        <p:nvSpPr>
          <p:cNvPr id="96" name="テキスト ボックス 95">
            <a:extLst>
              <a:ext uri="{FF2B5EF4-FFF2-40B4-BE49-F238E27FC236}">
                <a16:creationId xmlns:a16="http://schemas.microsoft.com/office/drawing/2014/main" id="{289A5795-59AD-6CB2-A401-AD4C9C704BEC}"/>
              </a:ext>
            </a:extLst>
          </p:cNvPr>
          <p:cNvSpPr txBox="1"/>
          <p:nvPr/>
        </p:nvSpPr>
        <p:spPr>
          <a:xfrm>
            <a:off x="1140823" y="3340704"/>
            <a:ext cx="566893" cy="369332"/>
          </a:xfrm>
          <a:prstGeom prst="rect">
            <a:avLst/>
          </a:prstGeom>
          <a:noFill/>
        </p:spPr>
        <p:txBody>
          <a:bodyPr wrap="square" rtlCol="0">
            <a:spAutoFit/>
          </a:bodyPr>
          <a:lstStyle/>
          <a:p>
            <a:r>
              <a:rPr kumimoji="1" lang="en-US" altLang="ja-JP" dirty="0"/>
              <a:t>255</a:t>
            </a:r>
            <a:endParaRPr kumimoji="1" lang="ja-JP" altLang="en-US" dirty="0"/>
          </a:p>
        </p:txBody>
      </p:sp>
      <p:sp>
        <p:nvSpPr>
          <p:cNvPr id="97" name="テキスト ボックス 96">
            <a:extLst>
              <a:ext uri="{FF2B5EF4-FFF2-40B4-BE49-F238E27FC236}">
                <a16:creationId xmlns:a16="http://schemas.microsoft.com/office/drawing/2014/main" id="{FBD7D6E4-E49E-E8E2-61BC-10DC487A3E99}"/>
              </a:ext>
            </a:extLst>
          </p:cNvPr>
          <p:cNvSpPr txBox="1"/>
          <p:nvPr/>
        </p:nvSpPr>
        <p:spPr>
          <a:xfrm>
            <a:off x="1139041" y="4093899"/>
            <a:ext cx="576925" cy="369332"/>
          </a:xfrm>
          <a:prstGeom prst="rect">
            <a:avLst/>
          </a:prstGeom>
          <a:noFill/>
        </p:spPr>
        <p:txBody>
          <a:bodyPr wrap="square" rtlCol="0">
            <a:spAutoFit/>
          </a:bodyPr>
          <a:lstStyle/>
          <a:p>
            <a:r>
              <a:rPr kumimoji="1" lang="en-US" altLang="ja-JP" dirty="0"/>
              <a:t>255</a:t>
            </a:r>
            <a:endParaRPr kumimoji="1" lang="ja-JP" altLang="en-US" dirty="0"/>
          </a:p>
        </p:txBody>
      </p:sp>
      <p:sp>
        <p:nvSpPr>
          <p:cNvPr id="98" name="テキスト ボックス 97">
            <a:extLst>
              <a:ext uri="{FF2B5EF4-FFF2-40B4-BE49-F238E27FC236}">
                <a16:creationId xmlns:a16="http://schemas.microsoft.com/office/drawing/2014/main" id="{AF234BB6-3863-EC0A-BF80-E39585F90806}"/>
              </a:ext>
            </a:extLst>
          </p:cNvPr>
          <p:cNvSpPr txBox="1"/>
          <p:nvPr/>
        </p:nvSpPr>
        <p:spPr>
          <a:xfrm>
            <a:off x="399792" y="1934336"/>
            <a:ext cx="589518" cy="369332"/>
          </a:xfrm>
          <a:prstGeom prst="rect">
            <a:avLst/>
          </a:prstGeom>
          <a:noFill/>
        </p:spPr>
        <p:txBody>
          <a:bodyPr wrap="square" rtlCol="0">
            <a:spAutoFit/>
          </a:bodyPr>
          <a:lstStyle/>
          <a:p>
            <a:r>
              <a:rPr lang="en-US" altLang="ja-JP" dirty="0"/>
              <a:t>255</a:t>
            </a:r>
            <a:endParaRPr kumimoji="1" lang="ja-JP" altLang="en-US" dirty="0"/>
          </a:p>
        </p:txBody>
      </p:sp>
      <p:sp>
        <p:nvSpPr>
          <p:cNvPr id="99" name="テキスト ボックス 98">
            <a:extLst>
              <a:ext uri="{FF2B5EF4-FFF2-40B4-BE49-F238E27FC236}">
                <a16:creationId xmlns:a16="http://schemas.microsoft.com/office/drawing/2014/main" id="{BB69D908-B587-CBAA-9230-D65680ED5F92}"/>
              </a:ext>
            </a:extLst>
          </p:cNvPr>
          <p:cNvSpPr txBox="1"/>
          <p:nvPr/>
        </p:nvSpPr>
        <p:spPr>
          <a:xfrm>
            <a:off x="394370" y="2620137"/>
            <a:ext cx="602317" cy="369332"/>
          </a:xfrm>
          <a:prstGeom prst="rect">
            <a:avLst/>
          </a:prstGeom>
          <a:noFill/>
        </p:spPr>
        <p:txBody>
          <a:bodyPr wrap="square" rtlCol="0">
            <a:spAutoFit/>
          </a:bodyPr>
          <a:lstStyle/>
          <a:p>
            <a:r>
              <a:rPr kumimoji="1" lang="en-US" altLang="ja-JP" dirty="0"/>
              <a:t>255</a:t>
            </a:r>
            <a:endParaRPr kumimoji="1" lang="ja-JP" altLang="en-US" dirty="0"/>
          </a:p>
        </p:txBody>
      </p:sp>
      <p:sp>
        <p:nvSpPr>
          <p:cNvPr id="100" name="テキスト ボックス 99">
            <a:extLst>
              <a:ext uri="{FF2B5EF4-FFF2-40B4-BE49-F238E27FC236}">
                <a16:creationId xmlns:a16="http://schemas.microsoft.com/office/drawing/2014/main" id="{026E5F26-3B4A-A662-C2AA-1C3DE270F321}"/>
              </a:ext>
            </a:extLst>
          </p:cNvPr>
          <p:cNvSpPr txBox="1"/>
          <p:nvPr/>
        </p:nvSpPr>
        <p:spPr>
          <a:xfrm>
            <a:off x="417397" y="3348608"/>
            <a:ext cx="566893" cy="369332"/>
          </a:xfrm>
          <a:prstGeom prst="rect">
            <a:avLst/>
          </a:prstGeom>
          <a:noFill/>
        </p:spPr>
        <p:txBody>
          <a:bodyPr wrap="square" rtlCol="0">
            <a:spAutoFit/>
          </a:bodyPr>
          <a:lstStyle/>
          <a:p>
            <a:r>
              <a:rPr kumimoji="1" lang="en-US" altLang="ja-JP" dirty="0"/>
              <a:t>255</a:t>
            </a:r>
            <a:endParaRPr kumimoji="1" lang="ja-JP" altLang="en-US" dirty="0"/>
          </a:p>
        </p:txBody>
      </p:sp>
      <p:sp>
        <p:nvSpPr>
          <p:cNvPr id="101" name="テキスト ボックス 100">
            <a:extLst>
              <a:ext uri="{FF2B5EF4-FFF2-40B4-BE49-F238E27FC236}">
                <a16:creationId xmlns:a16="http://schemas.microsoft.com/office/drawing/2014/main" id="{AFAC89C8-10C3-FD1E-56B5-F6C72FA2B70E}"/>
              </a:ext>
            </a:extLst>
          </p:cNvPr>
          <p:cNvSpPr txBox="1"/>
          <p:nvPr/>
        </p:nvSpPr>
        <p:spPr>
          <a:xfrm>
            <a:off x="415615" y="4101803"/>
            <a:ext cx="576925" cy="369332"/>
          </a:xfrm>
          <a:prstGeom prst="rect">
            <a:avLst/>
          </a:prstGeom>
          <a:noFill/>
        </p:spPr>
        <p:txBody>
          <a:bodyPr wrap="square" rtlCol="0">
            <a:spAutoFit/>
          </a:bodyPr>
          <a:lstStyle/>
          <a:p>
            <a:r>
              <a:rPr kumimoji="1" lang="en-US" altLang="ja-JP" dirty="0"/>
              <a:t>255</a:t>
            </a:r>
            <a:endParaRPr kumimoji="1" lang="ja-JP" altLang="en-US" dirty="0"/>
          </a:p>
        </p:txBody>
      </p:sp>
      <p:cxnSp>
        <p:nvCxnSpPr>
          <p:cNvPr id="102" name="直線コネクタ 101">
            <a:extLst>
              <a:ext uri="{FF2B5EF4-FFF2-40B4-BE49-F238E27FC236}">
                <a16:creationId xmlns:a16="http://schemas.microsoft.com/office/drawing/2014/main" id="{9DB0EB30-33AA-60F3-2D19-47F63B1ADB04}"/>
              </a:ext>
            </a:extLst>
          </p:cNvPr>
          <p:cNvCxnSpPr>
            <a:cxnSpLocks/>
          </p:cNvCxnSpPr>
          <p:nvPr/>
        </p:nvCxnSpPr>
        <p:spPr>
          <a:xfrm>
            <a:off x="4234648" y="3172357"/>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03" name="直線コネクタ 102">
            <a:extLst>
              <a:ext uri="{FF2B5EF4-FFF2-40B4-BE49-F238E27FC236}">
                <a16:creationId xmlns:a16="http://schemas.microsoft.com/office/drawing/2014/main" id="{8288B2E0-9033-A35F-9BFE-9724C021BD2F}"/>
              </a:ext>
            </a:extLst>
          </p:cNvPr>
          <p:cNvCxnSpPr>
            <a:cxnSpLocks/>
          </p:cNvCxnSpPr>
          <p:nvPr/>
        </p:nvCxnSpPr>
        <p:spPr>
          <a:xfrm flipV="1">
            <a:off x="4937381" y="3172357"/>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182E1C8F-7E96-95BB-29D5-DDE18654496C}"/>
              </a:ext>
            </a:extLst>
          </p:cNvPr>
          <p:cNvCxnSpPr>
            <a:cxnSpLocks/>
          </p:cNvCxnSpPr>
          <p:nvPr/>
        </p:nvCxnSpPr>
        <p:spPr>
          <a:xfrm flipV="1">
            <a:off x="4234648" y="3172357"/>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9B48EF3D-E4CE-07F2-A7A0-7E18131FF48C}"/>
              </a:ext>
            </a:extLst>
          </p:cNvPr>
          <p:cNvCxnSpPr>
            <a:cxnSpLocks/>
          </p:cNvCxnSpPr>
          <p:nvPr/>
        </p:nvCxnSpPr>
        <p:spPr>
          <a:xfrm flipV="1">
            <a:off x="4937381" y="3908956"/>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B47937EE-5FB8-0DB6-354F-B58965C72F2A}"/>
              </a:ext>
            </a:extLst>
          </p:cNvPr>
          <p:cNvCxnSpPr>
            <a:cxnSpLocks/>
          </p:cNvCxnSpPr>
          <p:nvPr/>
        </p:nvCxnSpPr>
        <p:spPr>
          <a:xfrm flipV="1">
            <a:off x="4234648" y="3908956"/>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31E304F9-945B-5F27-64A8-5A632B2CA888}"/>
              </a:ext>
            </a:extLst>
          </p:cNvPr>
          <p:cNvCxnSpPr>
            <a:cxnSpLocks/>
          </p:cNvCxnSpPr>
          <p:nvPr/>
        </p:nvCxnSpPr>
        <p:spPr>
          <a:xfrm>
            <a:off x="4234648" y="390895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8E233CBD-E4FC-2F06-71B9-76A8D6A09646}"/>
              </a:ext>
            </a:extLst>
          </p:cNvPr>
          <p:cNvCxnSpPr>
            <a:cxnSpLocks/>
          </p:cNvCxnSpPr>
          <p:nvPr/>
        </p:nvCxnSpPr>
        <p:spPr>
          <a:xfrm>
            <a:off x="4234648" y="4637089"/>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正方形/長方形 108">
            <a:extLst>
              <a:ext uri="{FF2B5EF4-FFF2-40B4-BE49-F238E27FC236}">
                <a16:creationId xmlns:a16="http://schemas.microsoft.com/office/drawing/2014/main" id="{84F25952-FB67-6E91-ED05-7BF75E8D1FFA}"/>
              </a:ext>
            </a:extLst>
          </p:cNvPr>
          <p:cNvSpPr/>
          <p:nvPr/>
        </p:nvSpPr>
        <p:spPr>
          <a:xfrm>
            <a:off x="4873885"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正方形/長方形 109">
            <a:extLst>
              <a:ext uri="{FF2B5EF4-FFF2-40B4-BE49-F238E27FC236}">
                <a16:creationId xmlns:a16="http://schemas.microsoft.com/office/drawing/2014/main" id="{9A2589EB-311B-1415-F09A-91CC97681A47}"/>
              </a:ext>
            </a:extLst>
          </p:cNvPr>
          <p:cNvSpPr/>
          <p:nvPr/>
        </p:nvSpPr>
        <p:spPr>
          <a:xfrm>
            <a:off x="4171164"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正方形/長方形 110">
            <a:extLst>
              <a:ext uri="{FF2B5EF4-FFF2-40B4-BE49-F238E27FC236}">
                <a16:creationId xmlns:a16="http://schemas.microsoft.com/office/drawing/2014/main" id="{9F895AE8-A554-E521-5558-72631A77AEA0}"/>
              </a:ext>
            </a:extLst>
          </p:cNvPr>
          <p:cNvSpPr/>
          <p:nvPr/>
        </p:nvSpPr>
        <p:spPr>
          <a:xfrm>
            <a:off x="4873884"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正方形/長方形 111">
            <a:extLst>
              <a:ext uri="{FF2B5EF4-FFF2-40B4-BE49-F238E27FC236}">
                <a16:creationId xmlns:a16="http://schemas.microsoft.com/office/drawing/2014/main" id="{BAD7088F-EEFD-A4B8-0314-8B86D22C5986}"/>
              </a:ext>
            </a:extLst>
          </p:cNvPr>
          <p:cNvSpPr/>
          <p:nvPr/>
        </p:nvSpPr>
        <p:spPr>
          <a:xfrm>
            <a:off x="4171163"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正方形/長方形 112">
            <a:extLst>
              <a:ext uri="{FF2B5EF4-FFF2-40B4-BE49-F238E27FC236}">
                <a16:creationId xmlns:a16="http://schemas.microsoft.com/office/drawing/2014/main" id="{655B6A27-B8C0-696E-7663-374A7E7B84BF}"/>
              </a:ext>
            </a:extLst>
          </p:cNvPr>
          <p:cNvSpPr/>
          <p:nvPr/>
        </p:nvSpPr>
        <p:spPr>
          <a:xfrm>
            <a:off x="4873884"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正方形/長方形 113">
            <a:extLst>
              <a:ext uri="{FF2B5EF4-FFF2-40B4-BE49-F238E27FC236}">
                <a16:creationId xmlns:a16="http://schemas.microsoft.com/office/drawing/2014/main" id="{CD2580EE-2CB1-2470-8601-C9EBE9F3CE5A}"/>
              </a:ext>
            </a:extLst>
          </p:cNvPr>
          <p:cNvSpPr/>
          <p:nvPr/>
        </p:nvSpPr>
        <p:spPr>
          <a:xfrm>
            <a:off x="4171163"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5" name="直線コネクタ 114">
            <a:extLst>
              <a:ext uri="{FF2B5EF4-FFF2-40B4-BE49-F238E27FC236}">
                <a16:creationId xmlns:a16="http://schemas.microsoft.com/office/drawing/2014/main" id="{A4487F7B-722E-1089-4D89-CB29CD23DAD1}"/>
              </a:ext>
            </a:extLst>
          </p:cNvPr>
          <p:cNvCxnSpPr>
            <a:cxnSpLocks/>
          </p:cNvCxnSpPr>
          <p:nvPr/>
        </p:nvCxnSpPr>
        <p:spPr>
          <a:xfrm>
            <a:off x="4234648" y="1733023"/>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16" name="直線コネクタ 115">
            <a:extLst>
              <a:ext uri="{FF2B5EF4-FFF2-40B4-BE49-F238E27FC236}">
                <a16:creationId xmlns:a16="http://schemas.microsoft.com/office/drawing/2014/main" id="{C2B6EC26-1C4F-FE1E-1175-1D05CD112A42}"/>
              </a:ext>
            </a:extLst>
          </p:cNvPr>
          <p:cNvCxnSpPr>
            <a:cxnSpLocks/>
          </p:cNvCxnSpPr>
          <p:nvPr/>
        </p:nvCxnSpPr>
        <p:spPr>
          <a:xfrm flipV="1">
            <a:off x="4937381" y="1733023"/>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17" name="直線コネクタ 116">
            <a:extLst>
              <a:ext uri="{FF2B5EF4-FFF2-40B4-BE49-F238E27FC236}">
                <a16:creationId xmlns:a16="http://schemas.microsoft.com/office/drawing/2014/main" id="{28FBC4AF-A89A-14F1-1040-9F96D67CD051}"/>
              </a:ext>
            </a:extLst>
          </p:cNvPr>
          <p:cNvCxnSpPr>
            <a:cxnSpLocks/>
          </p:cNvCxnSpPr>
          <p:nvPr/>
        </p:nvCxnSpPr>
        <p:spPr>
          <a:xfrm flipV="1">
            <a:off x="4234648" y="1733023"/>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直線コネクタ 117">
            <a:extLst>
              <a:ext uri="{FF2B5EF4-FFF2-40B4-BE49-F238E27FC236}">
                <a16:creationId xmlns:a16="http://schemas.microsoft.com/office/drawing/2014/main" id="{4067F4AE-B469-CCAB-E105-36F75A21B817}"/>
              </a:ext>
            </a:extLst>
          </p:cNvPr>
          <p:cNvCxnSpPr>
            <a:cxnSpLocks/>
          </p:cNvCxnSpPr>
          <p:nvPr/>
        </p:nvCxnSpPr>
        <p:spPr>
          <a:xfrm flipV="1">
            <a:off x="4937381" y="2469622"/>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4D8F3A65-BDF0-2529-8351-40B716796E91}"/>
              </a:ext>
            </a:extLst>
          </p:cNvPr>
          <p:cNvCxnSpPr>
            <a:cxnSpLocks/>
          </p:cNvCxnSpPr>
          <p:nvPr/>
        </p:nvCxnSpPr>
        <p:spPr>
          <a:xfrm flipV="1">
            <a:off x="4234648" y="2469622"/>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0" name="直線コネクタ 119">
            <a:extLst>
              <a:ext uri="{FF2B5EF4-FFF2-40B4-BE49-F238E27FC236}">
                <a16:creationId xmlns:a16="http://schemas.microsoft.com/office/drawing/2014/main" id="{F886DBE1-6C65-4151-284B-63C68ED69473}"/>
              </a:ext>
            </a:extLst>
          </p:cNvPr>
          <p:cNvCxnSpPr>
            <a:cxnSpLocks/>
          </p:cNvCxnSpPr>
          <p:nvPr/>
        </p:nvCxnSpPr>
        <p:spPr>
          <a:xfrm>
            <a:off x="4234648" y="2469622"/>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21" name="正方形/長方形 120">
            <a:extLst>
              <a:ext uri="{FF2B5EF4-FFF2-40B4-BE49-F238E27FC236}">
                <a16:creationId xmlns:a16="http://schemas.microsoft.com/office/drawing/2014/main" id="{F820AEB8-C20E-9045-B92D-F5A56FE6B375}"/>
              </a:ext>
            </a:extLst>
          </p:cNvPr>
          <p:cNvSpPr/>
          <p:nvPr/>
        </p:nvSpPr>
        <p:spPr>
          <a:xfrm>
            <a:off x="4873885"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正方形/長方形 121">
            <a:extLst>
              <a:ext uri="{FF2B5EF4-FFF2-40B4-BE49-F238E27FC236}">
                <a16:creationId xmlns:a16="http://schemas.microsoft.com/office/drawing/2014/main" id="{314A829B-2349-8022-668D-EA9CDADB4D64}"/>
              </a:ext>
            </a:extLst>
          </p:cNvPr>
          <p:cNvSpPr/>
          <p:nvPr/>
        </p:nvSpPr>
        <p:spPr>
          <a:xfrm>
            <a:off x="4171164"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正方形/長方形 122">
            <a:extLst>
              <a:ext uri="{FF2B5EF4-FFF2-40B4-BE49-F238E27FC236}">
                <a16:creationId xmlns:a16="http://schemas.microsoft.com/office/drawing/2014/main" id="{8F13402A-8D5C-7362-242C-3A305A8C9C12}"/>
              </a:ext>
            </a:extLst>
          </p:cNvPr>
          <p:cNvSpPr/>
          <p:nvPr/>
        </p:nvSpPr>
        <p:spPr>
          <a:xfrm>
            <a:off x="4873884"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正方形/長方形 123">
            <a:extLst>
              <a:ext uri="{FF2B5EF4-FFF2-40B4-BE49-F238E27FC236}">
                <a16:creationId xmlns:a16="http://schemas.microsoft.com/office/drawing/2014/main" id="{EE817EB0-D17A-73E8-863C-7A19F5F1B93A}"/>
              </a:ext>
            </a:extLst>
          </p:cNvPr>
          <p:cNvSpPr/>
          <p:nvPr/>
        </p:nvSpPr>
        <p:spPr>
          <a:xfrm>
            <a:off x="4171163"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5" name="直線コネクタ 124">
            <a:extLst>
              <a:ext uri="{FF2B5EF4-FFF2-40B4-BE49-F238E27FC236}">
                <a16:creationId xmlns:a16="http://schemas.microsoft.com/office/drawing/2014/main" id="{61984885-2BBF-487B-DB6E-99E094B92A3B}"/>
              </a:ext>
            </a:extLst>
          </p:cNvPr>
          <p:cNvCxnSpPr>
            <a:cxnSpLocks/>
          </p:cNvCxnSpPr>
          <p:nvPr/>
        </p:nvCxnSpPr>
        <p:spPr>
          <a:xfrm>
            <a:off x="4958549" y="3172357"/>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26" name="直線コネクタ 125">
            <a:extLst>
              <a:ext uri="{FF2B5EF4-FFF2-40B4-BE49-F238E27FC236}">
                <a16:creationId xmlns:a16="http://schemas.microsoft.com/office/drawing/2014/main" id="{800D0DB5-B776-A7BF-CF87-1EFE8FE70CCC}"/>
              </a:ext>
            </a:extLst>
          </p:cNvPr>
          <p:cNvCxnSpPr>
            <a:cxnSpLocks/>
          </p:cNvCxnSpPr>
          <p:nvPr/>
        </p:nvCxnSpPr>
        <p:spPr>
          <a:xfrm flipV="1">
            <a:off x="5661282" y="3172357"/>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27" name="直線コネクタ 126">
            <a:extLst>
              <a:ext uri="{FF2B5EF4-FFF2-40B4-BE49-F238E27FC236}">
                <a16:creationId xmlns:a16="http://schemas.microsoft.com/office/drawing/2014/main" id="{92857BE4-C96A-A48F-3781-CD495D4AF1C1}"/>
              </a:ext>
            </a:extLst>
          </p:cNvPr>
          <p:cNvCxnSpPr>
            <a:cxnSpLocks/>
          </p:cNvCxnSpPr>
          <p:nvPr/>
        </p:nvCxnSpPr>
        <p:spPr>
          <a:xfrm flipV="1">
            <a:off x="5661282" y="3908956"/>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F2D67C48-9DE8-A755-4C51-C3312B2C81EC}"/>
              </a:ext>
            </a:extLst>
          </p:cNvPr>
          <p:cNvCxnSpPr>
            <a:cxnSpLocks/>
          </p:cNvCxnSpPr>
          <p:nvPr/>
        </p:nvCxnSpPr>
        <p:spPr>
          <a:xfrm>
            <a:off x="4958549" y="390895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29" name="直線コネクタ 128">
            <a:extLst>
              <a:ext uri="{FF2B5EF4-FFF2-40B4-BE49-F238E27FC236}">
                <a16:creationId xmlns:a16="http://schemas.microsoft.com/office/drawing/2014/main" id="{68F50707-227C-CB57-08BB-AACC1F3F6153}"/>
              </a:ext>
            </a:extLst>
          </p:cNvPr>
          <p:cNvCxnSpPr>
            <a:cxnSpLocks/>
          </p:cNvCxnSpPr>
          <p:nvPr/>
        </p:nvCxnSpPr>
        <p:spPr>
          <a:xfrm>
            <a:off x="4958549" y="4637089"/>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30" name="正方形/長方形 129">
            <a:extLst>
              <a:ext uri="{FF2B5EF4-FFF2-40B4-BE49-F238E27FC236}">
                <a16:creationId xmlns:a16="http://schemas.microsoft.com/office/drawing/2014/main" id="{2DD005A2-14D9-561E-B5AE-167A3B5A601D}"/>
              </a:ext>
            </a:extLst>
          </p:cNvPr>
          <p:cNvSpPr/>
          <p:nvPr/>
        </p:nvSpPr>
        <p:spPr>
          <a:xfrm>
            <a:off x="5597786"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正方形/長方形 130">
            <a:extLst>
              <a:ext uri="{FF2B5EF4-FFF2-40B4-BE49-F238E27FC236}">
                <a16:creationId xmlns:a16="http://schemas.microsoft.com/office/drawing/2014/main" id="{D4777DA8-F4E7-0C53-FE36-80581F8AA4A2}"/>
              </a:ext>
            </a:extLst>
          </p:cNvPr>
          <p:cNvSpPr/>
          <p:nvPr/>
        </p:nvSpPr>
        <p:spPr>
          <a:xfrm>
            <a:off x="5597785"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正方形/長方形 131">
            <a:extLst>
              <a:ext uri="{FF2B5EF4-FFF2-40B4-BE49-F238E27FC236}">
                <a16:creationId xmlns:a16="http://schemas.microsoft.com/office/drawing/2014/main" id="{FB34656F-8B32-AF6B-974F-C540832E7A21}"/>
              </a:ext>
            </a:extLst>
          </p:cNvPr>
          <p:cNvSpPr/>
          <p:nvPr/>
        </p:nvSpPr>
        <p:spPr>
          <a:xfrm>
            <a:off x="5597785"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3" name="直線コネクタ 132">
            <a:extLst>
              <a:ext uri="{FF2B5EF4-FFF2-40B4-BE49-F238E27FC236}">
                <a16:creationId xmlns:a16="http://schemas.microsoft.com/office/drawing/2014/main" id="{07C2961D-1E5A-CBA6-AA61-3BABD6BD0FE5}"/>
              </a:ext>
            </a:extLst>
          </p:cNvPr>
          <p:cNvCxnSpPr>
            <a:cxnSpLocks/>
          </p:cNvCxnSpPr>
          <p:nvPr/>
        </p:nvCxnSpPr>
        <p:spPr>
          <a:xfrm>
            <a:off x="4958549" y="1733023"/>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644A1ABF-47FE-BEF6-95BB-59D240F02DE7}"/>
              </a:ext>
            </a:extLst>
          </p:cNvPr>
          <p:cNvCxnSpPr>
            <a:cxnSpLocks/>
          </p:cNvCxnSpPr>
          <p:nvPr/>
        </p:nvCxnSpPr>
        <p:spPr>
          <a:xfrm flipV="1">
            <a:off x="5661282" y="1733023"/>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1198EFEC-A898-BD91-01EF-7DFD706A3489}"/>
              </a:ext>
            </a:extLst>
          </p:cNvPr>
          <p:cNvCxnSpPr>
            <a:cxnSpLocks/>
          </p:cNvCxnSpPr>
          <p:nvPr/>
        </p:nvCxnSpPr>
        <p:spPr>
          <a:xfrm flipV="1">
            <a:off x="5661282" y="2469622"/>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36" name="直線コネクタ 135">
            <a:extLst>
              <a:ext uri="{FF2B5EF4-FFF2-40B4-BE49-F238E27FC236}">
                <a16:creationId xmlns:a16="http://schemas.microsoft.com/office/drawing/2014/main" id="{839732D6-7B6A-2304-0935-89CED5CC92BA}"/>
              </a:ext>
            </a:extLst>
          </p:cNvPr>
          <p:cNvCxnSpPr>
            <a:cxnSpLocks/>
          </p:cNvCxnSpPr>
          <p:nvPr/>
        </p:nvCxnSpPr>
        <p:spPr>
          <a:xfrm>
            <a:off x="4958549" y="2469622"/>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37" name="正方形/長方形 136">
            <a:extLst>
              <a:ext uri="{FF2B5EF4-FFF2-40B4-BE49-F238E27FC236}">
                <a16:creationId xmlns:a16="http://schemas.microsoft.com/office/drawing/2014/main" id="{089285F4-0D26-3DC0-8FB6-19968C8C1E54}"/>
              </a:ext>
            </a:extLst>
          </p:cNvPr>
          <p:cNvSpPr/>
          <p:nvPr/>
        </p:nvSpPr>
        <p:spPr>
          <a:xfrm>
            <a:off x="5597786"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正方形/長方形 137">
            <a:extLst>
              <a:ext uri="{FF2B5EF4-FFF2-40B4-BE49-F238E27FC236}">
                <a16:creationId xmlns:a16="http://schemas.microsoft.com/office/drawing/2014/main" id="{E2EA642B-F68C-BB00-5427-9FAB8CC7BDF9}"/>
              </a:ext>
            </a:extLst>
          </p:cNvPr>
          <p:cNvSpPr/>
          <p:nvPr/>
        </p:nvSpPr>
        <p:spPr>
          <a:xfrm>
            <a:off x="5597785"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9" name="直線コネクタ 138">
            <a:extLst>
              <a:ext uri="{FF2B5EF4-FFF2-40B4-BE49-F238E27FC236}">
                <a16:creationId xmlns:a16="http://schemas.microsoft.com/office/drawing/2014/main" id="{062B0CB6-9093-1A39-E1C5-722A2B203438}"/>
              </a:ext>
            </a:extLst>
          </p:cNvPr>
          <p:cNvCxnSpPr>
            <a:cxnSpLocks/>
          </p:cNvCxnSpPr>
          <p:nvPr/>
        </p:nvCxnSpPr>
        <p:spPr>
          <a:xfrm>
            <a:off x="5673971" y="3172357"/>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F8B802BA-AD4D-9F1D-67A3-A263C67EADA6}"/>
              </a:ext>
            </a:extLst>
          </p:cNvPr>
          <p:cNvCxnSpPr>
            <a:cxnSpLocks/>
          </p:cNvCxnSpPr>
          <p:nvPr/>
        </p:nvCxnSpPr>
        <p:spPr>
          <a:xfrm flipV="1">
            <a:off x="6376704" y="3172357"/>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41" name="直線コネクタ 140">
            <a:extLst>
              <a:ext uri="{FF2B5EF4-FFF2-40B4-BE49-F238E27FC236}">
                <a16:creationId xmlns:a16="http://schemas.microsoft.com/office/drawing/2014/main" id="{C6EBA969-C97A-3E7A-1DA0-FF0804865EF1}"/>
              </a:ext>
            </a:extLst>
          </p:cNvPr>
          <p:cNvCxnSpPr>
            <a:cxnSpLocks/>
          </p:cNvCxnSpPr>
          <p:nvPr/>
        </p:nvCxnSpPr>
        <p:spPr>
          <a:xfrm flipV="1">
            <a:off x="6376704" y="3908956"/>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42" name="直線コネクタ 141">
            <a:extLst>
              <a:ext uri="{FF2B5EF4-FFF2-40B4-BE49-F238E27FC236}">
                <a16:creationId xmlns:a16="http://schemas.microsoft.com/office/drawing/2014/main" id="{4A90F13D-C3F7-9A90-A1AF-6C1E14510211}"/>
              </a:ext>
            </a:extLst>
          </p:cNvPr>
          <p:cNvCxnSpPr>
            <a:cxnSpLocks/>
          </p:cNvCxnSpPr>
          <p:nvPr/>
        </p:nvCxnSpPr>
        <p:spPr>
          <a:xfrm>
            <a:off x="5673971" y="390895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DE771C38-4821-C31B-647E-65A6A89CF8D7}"/>
              </a:ext>
            </a:extLst>
          </p:cNvPr>
          <p:cNvCxnSpPr>
            <a:cxnSpLocks/>
          </p:cNvCxnSpPr>
          <p:nvPr/>
        </p:nvCxnSpPr>
        <p:spPr>
          <a:xfrm>
            <a:off x="5673971" y="4637089"/>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4" name="正方形/長方形 143">
            <a:extLst>
              <a:ext uri="{FF2B5EF4-FFF2-40B4-BE49-F238E27FC236}">
                <a16:creationId xmlns:a16="http://schemas.microsoft.com/office/drawing/2014/main" id="{BDAB9BD5-8F39-EF5E-2870-A950F3B51D68}"/>
              </a:ext>
            </a:extLst>
          </p:cNvPr>
          <p:cNvSpPr/>
          <p:nvPr/>
        </p:nvSpPr>
        <p:spPr>
          <a:xfrm>
            <a:off x="6313208"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正方形/長方形 144">
            <a:extLst>
              <a:ext uri="{FF2B5EF4-FFF2-40B4-BE49-F238E27FC236}">
                <a16:creationId xmlns:a16="http://schemas.microsoft.com/office/drawing/2014/main" id="{EAA5C08B-CA27-1EDC-6C07-E2952D11B900}"/>
              </a:ext>
            </a:extLst>
          </p:cNvPr>
          <p:cNvSpPr/>
          <p:nvPr/>
        </p:nvSpPr>
        <p:spPr>
          <a:xfrm>
            <a:off x="6313207"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 name="正方形/長方形 145">
            <a:extLst>
              <a:ext uri="{FF2B5EF4-FFF2-40B4-BE49-F238E27FC236}">
                <a16:creationId xmlns:a16="http://schemas.microsoft.com/office/drawing/2014/main" id="{9B8FE088-54EA-0638-F8EC-65F0828926BC}"/>
              </a:ext>
            </a:extLst>
          </p:cNvPr>
          <p:cNvSpPr/>
          <p:nvPr/>
        </p:nvSpPr>
        <p:spPr>
          <a:xfrm>
            <a:off x="6313207"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7" name="直線コネクタ 146">
            <a:extLst>
              <a:ext uri="{FF2B5EF4-FFF2-40B4-BE49-F238E27FC236}">
                <a16:creationId xmlns:a16="http://schemas.microsoft.com/office/drawing/2014/main" id="{30B2EF3E-CBD9-F02C-55C3-0CF80808C927}"/>
              </a:ext>
            </a:extLst>
          </p:cNvPr>
          <p:cNvCxnSpPr>
            <a:cxnSpLocks/>
          </p:cNvCxnSpPr>
          <p:nvPr/>
        </p:nvCxnSpPr>
        <p:spPr>
          <a:xfrm>
            <a:off x="5673971" y="1733023"/>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直線コネクタ 147">
            <a:extLst>
              <a:ext uri="{FF2B5EF4-FFF2-40B4-BE49-F238E27FC236}">
                <a16:creationId xmlns:a16="http://schemas.microsoft.com/office/drawing/2014/main" id="{D456F11D-5824-05A2-DAF6-26FA6F23C399}"/>
              </a:ext>
            </a:extLst>
          </p:cNvPr>
          <p:cNvCxnSpPr>
            <a:cxnSpLocks/>
          </p:cNvCxnSpPr>
          <p:nvPr/>
        </p:nvCxnSpPr>
        <p:spPr>
          <a:xfrm flipV="1">
            <a:off x="6376704" y="1733023"/>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B8E2EF36-D8E8-F96D-2904-923723C18728}"/>
              </a:ext>
            </a:extLst>
          </p:cNvPr>
          <p:cNvCxnSpPr>
            <a:cxnSpLocks/>
          </p:cNvCxnSpPr>
          <p:nvPr/>
        </p:nvCxnSpPr>
        <p:spPr>
          <a:xfrm flipV="1">
            <a:off x="6376704" y="2469622"/>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50" name="直線コネクタ 149">
            <a:extLst>
              <a:ext uri="{FF2B5EF4-FFF2-40B4-BE49-F238E27FC236}">
                <a16:creationId xmlns:a16="http://schemas.microsoft.com/office/drawing/2014/main" id="{1378243F-BE53-FEFA-0753-ABC79F20E252}"/>
              </a:ext>
            </a:extLst>
          </p:cNvPr>
          <p:cNvCxnSpPr>
            <a:cxnSpLocks/>
          </p:cNvCxnSpPr>
          <p:nvPr/>
        </p:nvCxnSpPr>
        <p:spPr>
          <a:xfrm>
            <a:off x="5673971" y="2469622"/>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51" name="正方形/長方形 150">
            <a:extLst>
              <a:ext uri="{FF2B5EF4-FFF2-40B4-BE49-F238E27FC236}">
                <a16:creationId xmlns:a16="http://schemas.microsoft.com/office/drawing/2014/main" id="{BD547C8E-D14B-1BBE-D373-F49EA6AB4754}"/>
              </a:ext>
            </a:extLst>
          </p:cNvPr>
          <p:cNvSpPr/>
          <p:nvPr/>
        </p:nvSpPr>
        <p:spPr>
          <a:xfrm>
            <a:off x="6313208"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正方形/長方形 151">
            <a:extLst>
              <a:ext uri="{FF2B5EF4-FFF2-40B4-BE49-F238E27FC236}">
                <a16:creationId xmlns:a16="http://schemas.microsoft.com/office/drawing/2014/main" id="{A8A6D9DA-E763-2462-13D3-208CA998A6BF}"/>
              </a:ext>
            </a:extLst>
          </p:cNvPr>
          <p:cNvSpPr/>
          <p:nvPr/>
        </p:nvSpPr>
        <p:spPr>
          <a:xfrm>
            <a:off x="6313207"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3" name="直線コネクタ 152">
            <a:extLst>
              <a:ext uri="{FF2B5EF4-FFF2-40B4-BE49-F238E27FC236}">
                <a16:creationId xmlns:a16="http://schemas.microsoft.com/office/drawing/2014/main" id="{94BCD3D9-D06E-B13E-51FA-3031C0454FE1}"/>
              </a:ext>
            </a:extLst>
          </p:cNvPr>
          <p:cNvCxnSpPr>
            <a:cxnSpLocks/>
          </p:cNvCxnSpPr>
          <p:nvPr/>
        </p:nvCxnSpPr>
        <p:spPr>
          <a:xfrm>
            <a:off x="6408450" y="3172357"/>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54" name="直線コネクタ 153">
            <a:extLst>
              <a:ext uri="{FF2B5EF4-FFF2-40B4-BE49-F238E27FC236}">
                <a16:creationId xmlns:a16="http://schemas.microsoft.com/office/drawing/2014/main" id="{5E1E609C-94D7-D373-173E-4FB3D5D3AE71}"/>
              </a:ext>
            </a:extLst>
          </p:cNvPr>
          <p:cNvCxnSpPr>
            <a:cxnSpLocks/>
          </p:cNvCxnSpPr>
          <p:nvPr/>
        </p:nvCxnSpPr>
        <p:spPr>
          <a:xfrm flipV="1">
            <a:off x="7111183" y="3172357"/>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1856FD33-94C5-A8FA-C18B-FD8BDB89FC38}"/>
              </a:ext>
            </a:extLst>
          </p:cNvPr>
          <p:cNvCxnSpPr>
            <a:cxnSpLocks/>
          </p:cNvCxnSpPr>
          <p:nvPr/>
        </p:nvCxnSpPr>
        <p:spPr>
          <a:xfrm flipV="1">
            <a:off x="7111183" y="3908956"/>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A8037FB7-732F-F369-5AC9-5E0152C65887}"/>
              </a:ext>
            </a:extLst>
          </p:cNvPr>
          <p:cNvCxnSpPr>
            <a:cxnSpLocks/>
          </p:cNvCxnSpPr>
          <p:nvPr/>
        </p:nvCxnSpPr>
        <p:spPr>
          <a:xfrm>
            <a:off x="6408450" y="390895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57" name="直線コネクタ 156">
            <a:extLst>
              <a:ext uri="{FF2B5EF4-FFF2-40B4-BE49-F238E27FC236}">
                <a16:creationId xmlns:a16="http://schemas.microsoft.com/office/drawing/2014/main" id="{68504D43-1F61-73EC-5B1B-483C51116F8D}"/>
              </a:ext>
            </a:extLst>
          </p:cNvPr>
          <p:cNvCxnSpPr>
            <a:cxnSpLocks/>
          </p:cNvCxnSpPr>
          <p:nvPr/>
        </p:nvCxnSpPr>
        <p:spPr>
          <a:xfrm>
            <a:off x="6408450" y="4637089"/>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58" name="正方形/長方形 157">
            <a:extLst>
              <a:ext uri="{FF2B5EF4-FFF2-40B4-BE49-F238E27FC236}">
                <a16:creationId xmlns:a16="http://schemas.microsoft.com/office/drawing/2014/main" id="{CB83C10A-2CAE-D9F2-E7F8-E1FFFEFBFA4C}"/>
              </a:ext>
            </a:extLst>
          </p:cNvPr>
          <p:cNvSpPr/>
          <p:nvPr/>
        </p:nvSpPr>
        <p:spPr>
          <a:xfrm>
            <a:off x="7047687"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正方形/長方形 158">
            <a:extLst>
              <a:ext uri="{FF2B5EF4-FFF2-40B4-BE49-F238E27FC236}">
                <a16:creationId xmlns:a16="http://schemas.microsoft.com/office/drawing/2014/main" id="{A3AC4EBE-3495-7B3D-C654-BA3BB5E9FD27}"/>
              </a:ext>
            </a:extLst>
          </p:cNvPr>
          <p:cNvSpPr/>
          <p:nvPr/>
        </p:nvSpPr>
        <p:spPr>
          <a:xfrm>
            <a:off x="7047686"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0" name="正方形/長方形 159">
            <a:extLst>
              <a:ext uri="{FF2B5EF4-FFF2-40B4-BE49-F238E27FC236}">
                <a16:creationId xmlns:a16="http://schemas.microsoft.com/office/drawing/2014/main" id="{D24620B8-FC3F-8CA4-C867-5320CEBAEC74}"/>
              </a:ext>
            </a:extLst>
          </p:cNvPr>
          <p:cNvSpPr/>
          <p:nvPr/>
        </p:nvSpPr>
        <p:spPr>
          <a:xfrm>
            <a:off x="7047686"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1" name="直線コネクタ 160">
            <a:extLst>
              <a:ext uri="{FF2B5EF4-FFF2-40B4-BE49-F238E27FC236}">
                <a16:creationId xmlns:a16="http://schemas.microsoft.com/office/drawing/2014/main" id="{87D5E5F0-2115-6A79-25C7-E11CF06A6BD4}"/>
              </a:ext>
            </a:extLst>
          </p:cNvPr>
          <p:cNvCxnSpPr>
            <a:cxnSpLocks/>
          </p:cNvCxnSpPr>
          <p:nvPr/>
        </p:nvCxnSpPr>
        <p:spPr>
          <a:xfrm>
            <a:off x="6408450" y="1733023"/>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2" name="直線コネクタ 161">
            <a:extLst>
              <a:ext uri="{FF2B5EF4-FFF2-40B4-BE49-F238E27FC236}">
                <a16:creationId xmlns:a16="http://schemas.microsoft.com/office/drawing/2014/main" id="{89BA291C-EE60-EFA9-1386-CE130A338F8D}"/>
              </a:ext>
            </a:extLst>
          </p:cNvPr>
          <p:cNvCxnSpPr>
            <a:cxnSpLocks/>
          </p:cNvCxnSpPr>
          <p:nvPr/>
        </p:nvCxnSpPr>
        <p:spPr>
          <a:xfrm flipV="1">
            <a:off x="7111183" y="1733023"/>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63" name="直線コネクタ 162">
            <a:extLst>
              <a:ext uri="{FF2B5EF4-FFF2-40B4-BE49-F238E27FC236}">
                <a16:creationId xmlns:a16="http://schemas.microsoft.com/office/drawing/2014/main" id="{20405151-257D-04FB-F030-6ED7FA576B81}"/>
              </a:ext>
            </a:extLst>
          </p:cNvPr>
          <p:cNvCxnSpPr>
            <a:cxnSpLocks/>
          </p:cNvCxnSpPr>
          <p:nvPr/>
        </p:nvCxnSpPr>
        <p:spPr>
          <a:xfrm flipV="1">
            <a:off x="7111183" y="2469622"/>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4" name="直線コネクタ 163">
            <a:extLst>
              <a:ext uri="{FF2B5EF4-FFF2-40B4-BE49-F238E27FC236}">
                <a16:creationId xmlns:a16="http://schemas.microsoft.com/office/drawing/2014/main" id="{7D925373-853A-1BE5-891F-575997A9EE48}"/>
              </a:ext>
            </a:extLst>
          </p:cNvPr>
          <p:cNvCxnSpPr>
            <a:cxnSpLocks/>
          </p:cNvCxnSpPr>
          <p:nvPr/>
        </p:nvCxnSpPr>
        <p:spPr>
          <a:xfrm>
            <a:off x="6408450" y="2469622"/>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65" name="正方形/長方形 164">
            <a:extLst>
              <a:ext uri="{FF2B5EF4-FFF2-40B4-BE49-F238E27FC236}">
                <a16:creationId xmlns:a16="http://schemas.microsoft.com/office/drawing/2014/main" id="{0FA11344-9872-4596-1205-812C349C8BBA}"/>
              </a:ext>
            </a:extLst>
          </p:cNvPr>
          <p:cNvSpPr/>
          <p:nvPr/>
        </p:nvSpPr>
        <p:spPr>
          <a:xfrm>
            <a:off x="7047687"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6" name="正方形/長方形 165">
            <a:extLst>
              <a:ext uri="{FF2B5EF4-FFF2-40B4-BE49-F238E27FC236}">
                <a16:creationId xmlns:a16="http://schemas.microsoft.com/office/drawing/2014/main" id="{F0651739-1E43-25FF-CEFF-1735A1CECB71}"/>
              </a:ext>
            </a:extLst>
          </p:cNvPr>
          <p:cNvSpPr/>
          <p:nvPr/>
        </p:nvSpPr>
        <p:spPr>
          <a:xfrm>
            <a:off x="7047686"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7" name="テキスト ボックス 166">
            <a:extLst>
              <a:ext uri="{FF2B5EF4-FFF2-40B4-BE49-F238E27FC236}">
                <a16:creationId xmlns:a16="http://schemas.microsoft.com/office/drawing/2014/main" id="{70219075-9DC7-B384-5F38-83CBAE6CA352}"/>
              </a:ext>
            </a:extLst>
          </p:cNvPr>
          <p:cNvSpPr txBox="1"/>
          <p:nvPr/>
        </p:nvSpPr>
        <p:spPr>
          <a:xfrm>
            <a:off x="6482462" y="1922572"/>
            <a:ext cx="586460" cy="369332"/>
          </a:xfrm>
          <a:prstGeom prst="rect">
            <a:avLst/>
          </a:prstGeom>
          <a:noFill/>
        </p:spPr>
        <p:txBody>
          <a:bodyPr wrap="square" rtlCol="0">
            <a:spAutoFit/>
          </a:bodyPr>
          <a:lstStyle/>
          <a:p>
            <a:r>
              <a:rPr kumimoji="1" lang="en-US" altLang="ja-JP" dirty="0"/>
              <a:t>  0</a:t>
            </a:r>
            <a:endParaRPr kumimoji="1" lang="ja-JP" altLang="en-US" dirty="0"/>
          </a:p>
        </p:txBody>
      </p:sp>
      <p:sp>
        <p:nvSpPr>
          <p:cNvPr id="168" name="テキスト ボックス 167">
            <a:extLst>
              <a:ext uri="{FF2B5EF4-FFF2-40B4-BE49-F238E27FC236}">
                <a16:creationId xmlns:a16="http://schemas.microsoft.com/office/drawing/2014/main" id="{2E29423A-0AC5-AE8F-849E-8A33A9F41BDF}"/>
              </a:ext>
            </a:extLst>
          </p:cNvPr>
          <p:cNvSpPr txBox="1"/>
          <p:nvPr/>
        </p:nvSpPr>
        <p:spPr>
          <a:xfrm>
            <a:off x="6447719" y="2627857"/>
            <a:ext cx="602317" cy="369332"/>
          </a:xfrm>
          <a:prstGeom prst="rect">
            <a:avLst/>
          </a:prstGeom>
          <a:noFill/>
        </p:spPr>
        <p:txBody>
          <a:bodyPr wrap="square" rtlCol="0">
            <a:spAutoFit/>
          </a:bodyPr>
          <a:lstStyle/>
          <a:p>
            <a:r>
              <a:rPr kumimoji="1" lang="en-US" altLang="ja-JP" dirty="0"/>
              <a:t>255</a:t>
            </a:r>
            <a:endParaRPr kumimoji="1" lang="ja-JP" altLang="en-US" dirty="0"/>
          </a:p>
        </p:txBody>
      </p:sp>
      <p:sp>
        <p:nvSpPr>
          <p:cNvPr id="169" name="テキスト ボックス 168">
            <a:extLst>
              <a:ext uri="{FF2B5EF4-FFF2-40B4-BE49-F238E27FC236}">
                <a16:creationId xmlns:a16="http://schemas.microsoft.com/office/drawing/2014/main" id="{0142E44B-74C4-C4DF-78BE-536FC5323B96}"/>
              </a:ext>
            </a:extLst>
          </p:cNvPr>
          <p:cNvSpPr txBox="1"/>
          <p:nvPr/>
        </p:nvSpPr>
        <p:spPr>
          <a:xfrm>
            <a:off x="6470746" y="3356328"/>
            <a:ext cx="566893" cy="369332"/>
          </a:xfrm>
          <a:prstGeom prst="rect">
            <a:avLst/>
          </a:prstGeom>
          <a:noFill/>
        </p:spPr>
        <p:txBody>
          <a:bodyPr wrap="square" rtlCol="0">
            <a:spAutoFit/>
          </a:bodyPr>
          <a:lstStyle/>
          <a:p>
            <a:r>
              <a:rPr kumimoji="1" lang="en-US" altLang="ja-JP" dirty="0"/>
              <a:t>255</a:t>
            </a:r>
            <a:endParaRPr kumimoji="1" lang="ja-JP" altLang="en-US" dirty="0"/>
          </a:p>
        </p:txBody>
      </p:sp>
      <p:sp>
        <p:nvSpPr>
          <p:cNvPr id="170" name="テキスト ボックス 169">
            <a:extLst>
              <a:ext uri="{FF2B5EF4-FFF2-40B4-BE49-F238E27FC236}">
                <a16:creationId xmlns:a16="http://schemas.microsoft.com/office/drawing/2014/main" id="{0DA6C794-F0D1-1CDB-412F-43B994F3EB28}"/>
              </a:ext>
            </a:extLst>
          </p:cNvPr>
          <p:cNvSpPr txBox="1"/>
          <p:nvPr/>
        </p:nvSpPr>
        <p:spPr>
          <a:xfrm>
            <a:off x="6468964" y="4109523"/>
            <a:ext cx="576925" cy="369332"/>
          </a:xfrm>
          <a:prstGeom prst="rect">
            <a:avLst/>
          </a:prstGeom>
          <a:noFill/>
        </p:spPr>
        <p:txBody>
          <a:bodyPr wrap="square" rtlCol="0">
            <a:spAutoFit/>
          </a:bodyPr>
          <a:lstStyle/>
          <a:p>
            <a:r>
              <a:rPr kumimoji="1" lang="en-US" altLang="ja-JP" dirty="0"/>
              <a:t>255</a:t>
            </a:r>
            <a:endParaRPr kumimoji="1" lang="ja-JP" altLang="en-US" dirty="0"/>
          </a:p>
        </p:txBody>
      </p:sp>
      <p:sp>
        <p:nvSpPr>
          <p:cNvPr id="171" name="テキスト ボックス 170">
            <a:extLst>
              <a:ext uri="{FF2B5EF4-FFF2-40B4-BE49-F238E27FC236}">
                <a16:creationId xmlns:a16="http://schemas.microsoft.com/office/drawing/2014/main" id="{1ED28666-0ED8-815A-5DFA-D9E481764862}"/>
              </a:ext>
            </a:extLst>
          </p:cNvPr>
          <p:cNvSpPr txBox="1"/>
          <p:nvPr/>
        </p:nvSpPr>
        <p:spPr>
          <a:xfrm>
            <a:off x="4216380" y="5289024"/>
            <a:ext cx="2947481" cy="369332"/>
          </a:xfrm>
          <a:prstGeom prst="rect">
            <a:avLst/>
          </a:prstGeom>
          <a:noFill/>
        </p:spPr>
        <p:txBody>
          <a:bodyPr wrap="square" rtlCol="0">
            <a:spAutoFit/>
          </a:bodyPr>
          <a:lstStyle/>
          <a:p>
            <a:r>
              <a:rPr kumimoji="1" lang="ja-JP" altLang="en-US" dirty="0"/>
              <a:t>ゴール座標を</a:t>
            </a:r>
            <a:r>
              <a:rPr kumimoji="1" lang="en-US" altLang="ja-JP" dirty="0"/>
              <a:t>0</a:t>
            </a:r>
            <a:r>
              <a:rPr kumimoji="1" lang="ja-JP" altLang="en-US" dirty="0"/>
              <a:t>にする</a:t>
            </a:r>
          </a:p>
        </p:txBody>
      </p:sp>
      <p:sp>
        <p:nvSpPr>
          <p:cNvPr id="172" name="テキスト ボックス 171">
            <a:extLst>
              <a:ext uri="{FF2B5EF4-FFF2-40B4-BE49-F238E27FC236}">
                <a16:creationId xmlns:a16="http://schemas.microsoft.com/office/drawing/2014/main" id="{1CEA904D-2DC9-2578-4AEE-CEE18AAB8A3A}"/>
              </a:ext>
            </a:extLst>
          </p:cNvPr>
          <p:cNvSpPr txBox="1"/>
          <p:nvPr/>
        </p:nvSpPr>
        <p:spPr>
          <a:xfrm>
            <a:off x="5730199" y="1926432"/>
            <a:ext cx="589518" cy="369332"/>
          </a:xfrm>
          <a:prstGeom prst="rect">
            <a:avLst/>
          </a:prstGeom>
          <a:noFill/>
        </p:spPr>
        <p:txBody>
          <a:bodyPr wrap="square" rtlCol="0">
            <a:spAutoFit/>
          </a:bodyPr>
          <a:lstStyle/>
          <a:p>
            <a:r>
              <a:rPr lang="en-US" altLang="ja-JP" dirty="0"/>
              <a:t>255</a:t>
            </a:r>
            <a:endParaRPr kumimoji="1" lang="ja-JP" altLang="en-US" dirty="0"/>
          </a:p>
        </p:txBody>
      </p:sp>
      <p:sp>
        <p:nvSpPr>
          <p:cNvPr id="173" name="テキスト ボックス 172">
            <a:extLst>
              <a:ext uri="{FF2B5EF4-FFF2-40B4-BE49-F238E27FC236}">
                <a16:creationId xmlns:a16="http://schemas.microsoft.com/office/drawing/2014/main" id="{5DF854CA-94F8-63AB-B9B6-C68750520C61}"/>
              </a:ext>
            </a:extLst>
          </p:cNvPr>
          <p:cNvSpPr txBox="1"/>
          <p:nvPr/>
        </p:nvSpPr>
        <p:spPr>
          <a:xfrm>
            <a:off x="5724777" y="2612233"/>
            <a:ext cx="602317" cy="369332"/>
          </a:xfrm>
          <a:prstGeom prst="rect">
            <a:avLst/>
          </a:prstGeom>
          <a:noFill/>
        </p:spPr>
        <p:txBody>
          <a:bodyPr wrap="square" rtlCol="0">
            <a:spAutoFit/>
          </a:bodyPr>
          <a:lstStyle/>
          <a:p>
            <a:r>
              <a:rPr kumimoji="1" lang="en-US" altLang="ja-JP" dirty="0"/>
              <a:t>255</a:t>
            </a:r>
            <a:endParaRPr kumimoji="1" lang="ja-JP" altLang="en-US" dirty="0"/>
          </a:p>
        </p:txBody>
      </p:sp>
      <p:sp>
        <p:nvSpPr>
          <p:cNvPr id="174" name="テキスト ボックス 173">
            <a:extLst>
              <a:ext uri="{FF2B5EF4-FFF2-40B4-BE49-F238E27FC236}">
                <a16:creationId xmlns:a16="http://schemas.microsoft.com/office/drawing/2014/main" id="{4EA980BE-1AEA-5B03-E20C-E1F3C4815E85}"/>
              </a:ext>
            </a:extLst>
          </p:cNvPr>
          <p:cNvSpPr txBox="1"/>
          <p:nvPr/>
        </p:nvSpPr>
        <p:spPr>
          <a:xfrm>
            <a:off x="5747804" y="3340704"/>
            <a:ext cx="566893" cy="369332"/>
          </a:xfrm>
          <a:prstGeom prst="rect">
            <a:avLst/>
          </a:prstGeom>
          <a:noFill/>
        </p:spPr>
        <p:txBody>
          <a:bodyPr wrap="square" rtlCol="0">
            <a:spAutoFit/>
          </a:bodyPr>
          <a:lstStyle/>
          <a:p>
            <a:r>
              <a:rPr kumimoji="1" lang="en-US" altLang="ja-JP" dirty="0"/>
              <a:t>255</a:t>
            </a:r>
            <a:endParaRPr kumimoji="1" lang="ja-JP" altLang="en-US" dirty="0"/>
          </a:p>
        </p:txBody>
      </p:sp>
      <p:sp>
        <p:nvSpPr>
          <p:cNvPr id="175" name="テキスト ボックス 174">
            <a:extLst>
              <a:ext uri="{FF2B5EF4-FFF2-40B4-BE49-F238E27FC236}">
                <a16:creationId xmlns:a16="http://schemas.microsoft.com/office/drawing/2014/main" id="{F8458BC0-BFEF-2B50-C0E5-8D162F7DFD97}"/>
              </a:ext>
            </a:extLst>
          </p:cNvPr>
          <p:cNvSpPr txBox="1"/>
          <p:nvPr/>
        </p:nvSpPr>
        <p:spPr>
          <a:xfrm>
            <a:off x="5746022" y="4093899"/>
            <a:ext cx="576925" cy="369332"/>
          </a:xfrm>
          <a:prstGeom prst="rect">
            <a:avLst/>
          </a:prstGeom>
          <a:noFill/>
        </p:spPr>
        <p:txBody>
          <a:bodyPr wrap="square" rtlCol="0">
            <a:spAutoFit/>
          </a:bodyPr>
          <a:lstStyle/>
          <a:p>
            <a:r>
              <a:rPr kumimoji="1" lang="en-US" altLang="ja-JP" dirty="0"/>
              <a:t>255</a:t>
            </a:r>
            <a:endParaRPr kumimoji="1" lang="ja-JP" altLang="en-US" dirty="0"/>
          </a:p>
        </p:txBody>
      </p:sp>
      <p:sp>
        <p:nvSpPr>
          <p:cNvPr id="176" name="テキスト ボックス 175">
            <a:extLst>
              <a:ext uri="{FF2B5EF4-FFF2-40B4-BE49-F238E27FC236}">
                <a16:creationId xmlns:a16="http://schemas.microsoft.com/office/drawing/2014/main" id="{C4F0B4BE-1A6A-BDBB-3DDF-2C3C8B18EDE0}"/>
              </a:ext>
            </a:extLst>
          </p:cNvPr>
          <p:cNvSpPr txBox="1"/>
          <p:nvPr/>
        </p:nvSpPr>
        <p:spPr>
          <a:xfrm>
            <a:off x="5026157" y="1926432"/>
            <a:ext cx="589518" cy="369332"/>
          </a:xfrm>
          <a:prstGeom prst="rect">
            <a:avLst/>
          </a:prstGeom>
          <a:noFill/>
        </p:spPr>
        <p:txBody>
          <a:bodyPr wrap="square" rtlCol="0">
            <a:spAutoFit/>
          </a:bodyPr>
          <a:lstStyle/>
          <a:p>
            <a:r>
              <a:rPr lang="en-US" altLang="ja-JP" dirty="0"/>
              <a:t>255</a:t>
            </a:r>
            <a:endParaRPr kumimoji="1" lang="ja-JP" altLang="en-US" dirty="0"/>
          </a:p>
        </p:txBody>
      </p:sp>
      <p:sp>
        <p:nvSpPr>
          <p:cNvPr id="177" name="テキスト ボックス 176">
            <a:extLst>
              <a:ext uri="{FF2B5EF4-FFF2-40B4-BE49-F238E27FC236}">
                <a16:creationId xmlns:a16="http://schemas.microsoft.com/office/drawing/2014/main" id="{388D2AB4-BB56-462E-64D6-7E076646706C}"/>
              </a:ext>
            </a:extLst>
          </p:cNvPr>
          <p:cNvSpPr txBox="1"/>
          <p:nvPr/>
        </p:nvSpPr>
        <p:spPr>
          <a:xfrm>
            <a:off x="5020735" y="2612233"/>
            <a:ext cx="602317" cy="369332"/>
          </a:xfrm>
          <a:prstGeom prst="rect">
            <a:avLst/>
          </a:prstGeom>
          <a:noFill/>
        </p:spPr>
        <p:txBody>
          <a:bodyPr wrap="square" rtlCol="0">
            <a:spAutoFit/>
          </a:bodyPr>
          <a:lstStyle/>
          <a:p>
            <a:r>
              <a:rPr kumimoji="1" lang="en-US" altLang="ja-JP" dirty="0"/>
              <a:t>255</a:t>
            </a:r>
            <a:endParaRPr kumimoji="1" lang="ja-JP" altLang="en-US" dirty="0"/>
          </a:p>
        </p:txBody>
      </p:sp>
      <p:sp>
        <p:nvSpPr>
          <p:cNvPr id="178" name="テキスト ボックス 177">
            <a:extLst>
              <a:ext uri="{FF2B5EF4-FFF2-40B4-BE49-F238E27FC236}">
                <a16:creationId xmlns:a16="http://schemas.microsoft.com/office/drawing/2014/main" id="{4AD4BF3D-58A3-8213-D41F-EA74B21F629F}"/>
              </a:ext>
            </a:extLst>
          </p:cNvPr>
          <p:cNvSpPr txBox="1"/>
          <p:nvPr/>
        </p:nvSpPr>
        <p:spPr>
          <a:xfrm>
            <a:off x="5043762" y="3340704"/>
            <a:ext cx="566893" cy="369332"/>
          </a:xfrm>
          <a:prstGeom prst="rect">
            <a:avLst/>
          </a:prstGeom>
          <a:noFill/>
        </p:spPr>
        <p:txBody>
          <a:bodyPr wrap="square" rtlCol="0">
            <a:spAutoFit/>
          </a:bodyPr>
          <a:lstStyle/>
          <a:p>
            <a:r>
              <a:rPr kumimoji="1" lang="en-US" altLang="ja-JP" dirty="0"/>
              <a:t>255</a:t>
            </a:r>
            <a:endParaRPr kumimoji="1" lang="ja-JP" altLang="en-US" dirty="0"/>
          </a:p>
        </p:txBody>
      </p:sp>
      <p:sp>
        <p:nvSpPr>
          <p:cNvPr id="179" name="テキスト ボックス 178">
            <a:extLst>
              <a:ext uri="{FF2B5EF4-FFF2-40B4-BE49-F238E27FC236}">
                <a16:creationId xmlns:a16="http://schemas.microsoft.com/office/drawing/2014/main" id="{B8319DA9-0B46-EFBE-E67B-2C047C01AB5D}"/>
              </a:ext>
            </a:extLst>
          </p:cNvPr>
          <p:cNvSpPr txBox="1"/>
          <p:nvPr/>
        </p:nvSpPr>
        <p:spPr>
          <a:xfrm>
            <a:off x="5041980" y="4093899"/>
            <a:ext cx="576925" cy="369332"/>
          </a:xfrm>
          <a:prstGeom prst="rect">
            <a:avLst/>
          </a:prstGeom>
          <a:noFill/>
        </p:spPr>
        <p:txBody>
          <a:bodyPr wrap="square" rtlCol="0">
            <a:spAutoFit/>
          </a:bodyPr>
          <a:lstStyle/>
          <a:p>
            <a:r>
              <a:rPr kumimoji="1" lang="en-US" altLang="ja-JP" dirty="0"/>
              <a:t>255</a:t>
            </a:r>
            <a:endParaRPr kumimoji="1" lang="ja-JP" altLang="en-US" dirty="0"/>
          </a:p>
        </p:txBody>
      </p:sp>
      <p:sp>
        <p:nvSpPr>
          <p:cNvPr id="180" name="テキスト ボックス 179">
            <a:extLst>
              <a:ext uri="{FF2B5EF4-FFF2-40B4-BE49-F238E27FC236}">
                <a16:creationId xmlns:a16="http://schemas.microsoft.com/office/drawing/2014/main" id="{057B4AC3-D3A5-8163-E326-AF2B0F3D7FAA}"/>
              </a:ext>
            </a:extLst>
          </p:cNvPr>
          <p:cNvSpPr txBox="1"/>
          <p:nvPr/>
        </p:nvSpPr>
        <p:spPr>
          <a:xfrm>
            <a:off x="4302731" y="1934336"/>
            <a:ext cx="589518" cy="369332"/>
          </a:xfrm>
          <a:prstGeom prst="rect">
            <a:avLst/>
          </a:prstGeom>
          <a:noFill/>
        </p:spPr>
        <p:txBody>
          <a:bodyPr wrap="square" rtlCol="0">
            <a:spAutoFit/>
          </a:bodyPr>
          <a:lstStyle/>
          <a:p>
            <a:r>
              <a:rPr lang="en-US" altLang="ja-JP" dirty="0"/>
              <a:t>255</a:t>
            </a:r>
            <a:endParaRPr kumimoji="1" lang="ja-JP" altLang="en-US" dirty="0"/>
          </a:p>
        </p:txBody>
      </p:sp>
      <p:sp>
        <p:nvSpPr>
          <p:cNvPr id="181" name="テキスト ボックス 180">
            <a:extLst>
              <a:ext uri="{FF2B5EF4-FFF2-40B4-BE49-F238E27FC236}">
                <a16:creationId xmlns:a16="http://schemas.microsoft.com/office/drawing/2014/main" id="{F6935080-F03C-0016-6BC6-31238797C19A}"/>
              </a:ext>
            </a:extLst>
          </p:cNvPr>
          <p:cNvSpPr txBox="1"/>
          <p:nvPr/>
        </p:nvSpPr>
        <p:spPr>
          <a:xfrm>
            <a:off x="4297309" y="2620137"/>
            <a:ext cx="602317" cy="369332"/>
          </a:xfrm>
          <a:prstGeom prst="rect">
            <a:avLst/>
          </a:prstGeom>
          <a:noFill/>
        </p:spPr>
        <p:txBody>
          <a:bodyPr wrap="square" rtlCol="0">
            <a:spAutoFit/>
          </a:bodyPr>
          <a:lstStyle/>
          <a:p>
            <a:r>
              <a:rPr kumimoji="1" lang="en-US" altLang="ja-JP" dirty="0"/>
              <a:t>255</a:t>
            </a:r>
            <a:endParaRPr kumimoji="1" lang="ja-JP" altLang="en-US" dirty="0"/>
          </a:p>
        </p:txBody>
      </p:sp>
      <p:sp>
        <p:nvSpPr>
          <p:cNvPr id="182" name="テキスト ボックス 181">
            <a:extLst>
              <a:ext uri="{FF2B5EF4-FFF2-40B4-BE49-F238E27FC236}">
                <a16:creationId xmlns:a16="http://schemas.microsoft.com/office/drawing/2014/main" id="{61BB5523-994F-9E43-247F-7DF88B8952EF}"/>
              </a:ext>
            </a:extLst>
          </p:cNvPr>
          <p:cNvSpPr txBox="1"/>
          <p:nvPr/>
        </p:nvSpPr>
        <p:spPr>
          <a:xfrm>
            <a:off x="4320336" y="3348608"/>
            <a:ext cx="566893" cy="369332"/>
          </a:xfrm>
          <a:prstGeom prst="rect">
            <a:avLst/>
          </a:prstGeom>
          <a:noFill/>
        </p:spPr>
        <p:txBody>
          <a:bodyPr wrap="square" rtlCol="0">
            <a:spAutoFit/>
          </a:bodyPr>
          <a:lstStyle/>
          <a:p>
            <a:r>
              <a:rPr kumimoji="1" lang="en-US" altLang="ja-JP" dirty="0"/>
              <a:t>255</a:t>
            </a:r>
            <a:endParaRPr kumimoji="1" lang="ja-JP" altLang="en-US" dirty="0"/>
          </a:p>
        </p:txBody>
      </p:sp>
      <p:sp>
        <p:nvSpPr>
          <p:cNvPr id="183" name="テキスト ボックス 182">
            <a:extLst>
              <a:ext uri="{FF2B5EF4-FFF2-40B4-BE49-F238E27FC236}">
                <a16:creationId xmlns:a16="http://schemas.microsoft.com/office/drawing/2014/main" id="{197EBA6C-4E92-1185-8D0C-A2DCE7C1419D}"/>
              </a:ext>
            </a:extLst>
          </p:cNvPr>
          <p:cNvSpPr txBox="1"/>
          <p:nvPr/>
        </p:nvSpPr>
        <p:spPr>
          <a:xfrm>
            <a:off x="4318554" y="4101803"/>
            <a:ext cx="576925" cy="369332"/>
          </a:xfrm>
          <a:prstGeom prst="rect">
            <a:avLst/>
          </a:prstGeom>
          <a:noFill/>
        </p:spPr>
        <p:txBody>
          <a:bodyPr wrap="square" rtlCol="0">
            <a:spAutoFit/>
          </a:bodyPr>
          <a:lstStyle/>
          <a:p>
            <a:r>
              <a:rPr kumimoji="1" lang="en-US" altLang="ja-JP" dirty="0"/>
              <a:t>255</a:t>
            </a:r>
            <a:endParaRPr kumimoji="1" lang="ja-JP" altLang="en-US" dirty="0"/>
          </a:p>
        </p:txBody>
      </p:sp>
      <p:cxnSp>
        <p:nvCxnSpPr>
          <p:cNvPr id="184" name="直線コネクタ 183">
            <a:extLst>
              <a:ext uri="{FF2B5EF4-FFF2-40B4-BE49-F238E27FC236}">
                <a16:creationId xmlns:a16="http://schemas.microsoft.com/office/drawing/2014/main" id="{04BAF7E1-C360-B54F-2BE7-9FEC7907172A}"/>
              </a:ext>
            </a:extLst>
          </p:cNvPr>
          <p:cNvCxnSpPr>
            <a:cxnSpLocks/>
          </p:cNvCxnSpPr>
          <p:nvPr/>
        </p:nvCxnSpPr>
        <p:spPr>
          <a:xfrm>
            <a:off x="8111145" y="3172357"/>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8013A84A-8CB7-65FA-8307-AC3F531E0780}"/>
              </a:ext>
            </a:extLst>
          </p:cNvPr>
          <p:cNvCxnSpPr>
            <a:cxnSpLocks/>
          </p:cNvCxnSpPr>
          <p:nvPr/>
        </p:nvCxnSpPr>
        <p:spPr>
          <a:xfrm flipV="1">
            <a:off x="8813878" y="3172357"/>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C363A34E-E77F-F237-A49C-3518E1D60815}"/>
              </a:ext>
            </a:extLst>
          </p:cNvPr>
          <p:cNvCxnSpPr>
            <a:cxnSpLocks/>
          </p:cNvCxnSpPr>
          <p:nvPr/>
        </p:nvCxnSpPr>
        <p:spPr>
          <a:xfrm flipV="1">
            <a:off x="8111145" y="3172357"/>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C61DBFB4-2284-5BF5-ECE5-308347130BC8}"/>
              </a:ext>
            </a:extLst>
          </p:cNvPr>
          <p:cNvCxnSpPr>
            <a:cxnSpLocks/>
          </p:cNvCxnSpPr>
          <p:nvPr/>
        </p:nvCxnSpPr>
        <p:spPr>
          <a:xfrm flipV="1">
            <a:off x="8813878" y="3908956"/>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723C6C00-E7F6-0BED-39DD-E015E8443A63}"/>
              </a:ext>
            </a:extLst>
          </p:cNvPr>
          <p:cNvCxnSpPr>
            <a:cxnSpLocks/>
          </p:cNvCxnSpPr>
          <p:nvPr/>
        </p:nvCxnSpPr>
        <p:spPr>
          <a:xfrm flipV="1">
            <a:off x="8111145" y="3908956"/>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3F2E9AF7-C750-5876-6AF5-89359BC3CCEC}"/>
              </a:ext>
            </a:extLst>
          </p:cNvPr>
          <p:cNvCxnSpPr>
            <a:cxnSpLocks/>
          </p:cNvCxnSpPr>
          <p:nvPr/>
        </p:nvCxnSpPr>
        <p:spPr>
          <a:xfrm>
            <a:off x="8111145" y="390895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37128D58-8354-A8D8-397D-6E0B192B7AC7}"/>
              </a:ext>
            </a:extLst>
          </p:cNvPr>
          <p:cNvCxnSpPr>
            <a:cxnSpLocks/>
          </p:cNvCxnSpPr>
          <p:nvPr/>
        </p:nvCxnSpPr>
        <p:spPr>
          <a:xfrm>
            <a:off x="8111145" y="4637089"/>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91" name="正方形/長方形 190">
            <a:extLst>
              <a:ext uri="{FF2B5EF4-FFF2-40B4-BE49-F238E27FC236}">
                <a16:creationId xmlns:a16="http://schemas.microsoft.com/office/drawing/2014/main" id="{EB5120F0-C7DC-6981-6D27-F70A281D88B8}"/>
              </a:ext>
            </a:extLst>
          </p:cNvPr>
          <p:cNvSpPr/>
          <p:nvPr/>
        </p:nvSpPr>
        <p:spPr>
          <a:xfrm>
            <a:off x="8750382"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正方形/長方形 191">
            <a:extLst>
              <a:ext uri="{FF2B5EF4-FFF2-40B4-BE49-F238E27FC236}">
                <a16:creationId xmlns:a16="http://schemas.microsoft.com/office/drawing/2014/main" id="{E653A4C4-A4C5-D03B-84AC-646FEE8FE0B5}"/>
              </a:ext>
            </a:extLst>
          </p:cNvPr>
          <p:cNvSpPr/>
          <p:nvPr/>
        </p:nvSpPr>
        <p:spPr>
          <a:xfrm>
            <a:off x="8047661"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正方形/長方形 192">
            <a:extLst>
              <a:ext uri="{FF2B5EF4-FFF2-40B4-BE49-F238E27FC236}">
                <a16:creationId xmlns:a16="http://schemas.microsoft.com/office/drawing/2014/main" id="{D69D6F1B-A1AE-1684-E28D-CF981BFA4061}"/>
              </a:ext>
            </a:extLst>
          </p:cNvPr>
          <p:cNvSpPr/>
          <p:nvPr/>
        </p:nvSpPr>
        <p:spPr>
          <a:xfrm>
            <a:off x="8750381"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正方形/長方形 193">
            <a:extLst>
              <a:ext uri="{FF2B5EF4-FFF2-40B4-BE49-F238E27FC236}">
                <a16:creationId xmlns:a16="http://schemas.microsoft.com/office/drawing/2014/main" id="{F1B84CF7-3B16-4775-C518-9AAF685B1632}"/>
              </a:ext>
            </a:extLst>
          </p:cNvPr>
          <p:cNvSpPr/>
          <p:nvPr/>
        </p:nvSpPr>
        <p:spPr>
          <a:xfrm>
            <a:off x="8047660"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正方形/長方形 194">
            <a:extLst>
              <a:ext uri="{FF2B5EF4-FFF2-40B4-BE49-F238E27FC236}">
                <a16:creationId xmlns:a16="http://schemas.microsoft.com/office/drawing/2014/main" id="{DB65F2D0-1FD8-1D6E-1274-5E39A2A34749}"/>
              </a:ext>
            </a:extLst>
          </p:cNvPr>
          <p:cNvSpPr/>
          <p:nvPr/>
        </p:nvSpPr>
        <p:spPr>
          <a:xfrm>
            <a:off x="8750381"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正方形/長方形 195">
            <a:extLst>
              <a:ext uri="{FF2B5EF4-FFF2-40B4-BE49-F238E27FC236}">
                <a16:creationId xmlns:a16="http://schemas.microsoft.com/office/drawing/2014/main" id="{03D8D350-A351-D29A-C4A1-FD98C7F70CD6}"/>
              </a:ext>
            </a:extLst>
          </p:cNvPr>
          <p:cNvSpPr/>
          <p:nvPr/>
        </p:nvSpPr>
        <p:spPr>
          <a:xfrm>
            <a:off x="8047660"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7" name="直線コネクタ 196">
            <a:extLst>
              <a:ext uri="{FF2B5EF4-FFF2-40B4-BE49-F238E27FC236}">
                <a16:creationId xmlns:a16="http://schemas.microsoft.com/office/drawing/2014/main" id="{1C816261-602D-77DC-D9B5-F685FA42E4B2}"/>
              </a:ext>
            </a:extLst>
          </p:cNvPr>
          <p:cNvCxnSpPr>
            <a:cxnSpLocks/>
          </p:cNvCxnSpPr>
          <p:nvPr/>
        </p:nvCxnSpPr>
        <p:spPr>
          <a:xfrm>
            <a:off x="8111145" y="1733023"/>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98" name="直線コネクタ 197">
            <a:extLst>
              <a:ext uri="{FF2B5EF4-FFF2-40B4-BE49-F238E27FC236}">
                <a16:creationId xmlns:a16="http://schemas.microsoft.com/office/drawing/2014/main" id="{2F529A19-E4CF-555E-E13C-9226CB899A6D}"/>
              </a:ext>
            </a:extLst>
          </p:cNvPr>
          <p:cNvCxnSpPr>
            <a:cxnSpLocks/>
          </p:cNvCxnSpPr>
          <p:nvPr/>
        </p:nvCxnSpPr>
        <p:spPr>
          <a:xfrm flipV="1">
            <a:off x="8813878" y="1733023"/>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99" name="直線コネクタ 198">
            <a:extLst>
              <a:ext uri="{FF2B5EF4-FFF2-40B4-BE49-F238E27FC236}">
                <a16:creationId xmlns:a16="http://schemas.microsoft.com/office/drawing/2014/main" id="{B17023BC-A83C-D1A8-50D7-862F073E97C8}"/>
              </a:ext>
            </a:extLst>
          </p:cNvPr>
          <p:cNvCxnSpPr>
            <a:cxnSpLocks/>
          </p:cNvCxnSpPr>
          <p:nvPr/>
        </p:nvCxnSpPr>
        <p:spPr>
          <a:xfrm flipV="1">
            <a:off x="8111145" y="1733023"/>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0" name="直線コネクタ 199">
            <a:extLst>
              <a:ext uri="{FF2B5EF4-FFF2-40B4-BE49-F238E27FC236}">
                <a16:creationId xmlns:a16="http://schemas.microsoft.com/office/drawing/2014/main" id="{E8480385-40B6-DA7A-7573-41AE5E848F44}"/>
              </a:ext>
            </a:extLst>
          </p:cNvPr>
          <p:cNvCxnSpPr>
            <a:cxnSpLocks/>
          </p:cNvCxnSpPr>
          <p:nvPr/>
        </p:nvCxnSpPr>
        <p:spPr>
          <a:xfrm flipV="1">
            <a:off x="8813878" y="2469622"/>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CEAFA8C1-291B-7EC1-F8CF-3DE72446EBD6}"/>
              </a:ext>
            </a:extLst>
          </p:cNvPr>
          <p:cNvCxnSpPr>
            <a:cxnSpLocks/>
          </p:cNvCxnSpPr>
          <p:nvPr/>
        </p:nvCxnSpPr>
        <p:spPr>
          <a:xfrm flipV="1">
            <a:off x="8111145" y="2469622"/>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2" name="直線コネクタ 201">
            <a:extLst>
              <a:ext uri="{FF2B5EF4-FFF2-40B4-BE49-F238E27FC236}">
                <a16:creationId xmlns:a16="http://schemas.microsoft.com/office/drawing/2014/main" id="{FCA842AB-A3A2-696B-6EDA-F262304C4762}"/>
              </a:ext>
            </a:extLst>
          </p:cNvPr>
          <p:cNvCxnSpPr>
            <a:cxnSpLocks/>
          </p:cNvCxnSpPr>
          <p:nvPr/>
        </p:nvCxnSpPr>
        <p:spPr>
          <a:xfrm>
            <a:off x="8111145" y="2469622"/>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203" name="正方形/長方形 202">
            <a:extLst>
              <a:ext uri="{FF2B5EF4-FFF2-40B4-BE49-F238E27FC236}">
                <a16:creationId xmlns:a16="http://schemas.microsoft.com/office/drawing/2014/main" id="{B4156E9F-79B1-001E-9C8A-7760D0F9AFF0}"/>
              </a:ext>
            </a:extLst>
          </p:cNvPr>
          <p:cNvSpPr/>
          <p:nvPr/>
        </p:nvSpPr>
        <p:spPr>
          <a:xfrm>
            <a:off x="8750382"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4" name="正方形/長方形 203">
            <a:extLst>
              <a:ext uri="{FF2B5EF4-FFF2-40B4-BE49-F238E27FC236}">
                <a16:creationId xmlns:a16="http://schemas.microsoft.com/office/drawing/2014/main" id="{255C6232-3F60-F43E-E23C-38969139EBD1}"/>
              </a:ext>
            </a:extLst>
          </p:cNvPr>
          <p:cNvSpPr/>
          <p:nvPr/>
        </p:nvSpPr>
        <p:spPr>
          <a:xfrm>
            <a:off x="8047661"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5" name="正方形/長方形 204">
            <a:extLst>
              <a:ext uri="{FF2B5EF4-FFF2-40B4-BE49-F238E27FC236}">
                <a16:creationId xmlns:a16="http://schemas.microsoft.com/office/drawing/2014/main" id="{31D1066A-587B-E797-3C50-F7487643D5AE}"/>
              </a:ext>
            </a:extLst>
          </p:cNvPr>
          <p:cNvSpPr/>
          <p:nvPr/>
        </p:nvSpPr>
        <p:spPr>
          <a:xfrm>
            <a:off x="8750381"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6" name="正方形/長方形 205">
            <a:extLst>
              <a:ext uri="{FF2B5EF4-FFF2-40B4-BE49-F238E27FC236}">
                <a16:creationId xmlns:a16="http://schemas.microsoft.com/office/drawing/2014/main" id="{68BE08A5-268D-3192-CB72-CED19DB9CFC2}"/>
              </a:ext>
            </a:extLst>
          </p:cNvPr>
          <p:cNvSpPr/>
          <p:nvPr/>
        </p:nvSpPr>
        <p:spPr>
          <a:xfrm>
            <a:off x="8047660"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7" name="直線コネクタ 206">
            <a:extLst>
              <a:ext uri="{FF2B5EF4-FFF2-40B4-BE49-F238E27FC236}">
                <a16:creationId xmlns:a16="http://schemas.microsoft.com/office/drawing/2014/main" id="{0A0B2CC4-578D-0D8F-9CE1-E3B9659A0FC6}"/>
              </a:ext>
            </a:extLst>
          </p:cNvPr>
          <p:cNvCxnSpPr>
            <a:cxnSpLocks/>
          </p:cNvCxnSpPr>
          <p:nvPr/>
        </p:nvCxnSpPr>
        <p:spPr>
          <a:xfrm>
            <a:off x="8835046" y="3172357"/>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08" name="直線コネクタ 207">
            <a:extLst>
              <a:ext uri="{FF2B5EF4-FFF2-40B4-BE49-F238E27FC236}">
                <a16:creationId xmlns:a16="http://schemas.microsoft.com/office/drawing/2014/main" id="{879685DA-9655-80BD-CFD4-720D9648F345}"/>
              </a:ext>
            </a:extLst>
          </p:cNvPr>
          <p:cNvCxnSpPr>
            <a:cxnSpLocks/>
          </p:cNvCxnSpPr>
          <p:nvPr/>
        </p:nvCxnSpPr>
        <p:spPr>
          <a:xfrm flipV="1">
            <a:off x="9537779" y="3172357"/>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1D85EF4F-E354-80EC-B832-01D9F79B136D}"/>
              </a:ext>
            </a:extLst>
          </p:cNvPr>
          <p:cNvCxnSpPr>
            <a:cxnSpLocks/>
          </p:cNvCxnSpPr>
          <p:nvPr/>
        </p:nvCxnSpPr>
        <p:spPr>
          <a:xfrm flipV="1">
            <a:off x="9537779" y="3908956"/>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10" name="直線コネクタ 209">
            <a:extLst>
              <a:ext uri="{FF2B5EF4-FFF2-40B4-BE49-F238E27FC236}">
                <a16:creationId xmlns:a16="http://schemas.microsoft.com/office/drawing/2014/main" id="{BF33DB9A-AE49-B6DA-3E15-2A55A33B3F3D}"/>
              </a:ext>
            </a:extLst>
          </p:cNvPr>
          <p:cNvCxnSpPr>
            <a:cxnSpLocks/>
          </p:cNvCxnSpPr>
          <p:nvPr/>
        </p:nvCxnSpPr>
        <p:spPr>
          <a:xfrm>
            <a:off x="8835046" y="390895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11" name="直線コネクタ 210">
            <a:extLst>
              <a:ext uri="{FF2B5EF4-FFF2-40B4-BE49-F238E27FC236}">
                <a16:creationId xmlns:a16="http://schemas.microsoft.com/office/drawing/2014/main" id="{BAC95807-F504-5F16-8122-C6A06FFB914C}"/>
              </a:ext>
            </a:extLst>
          </p:cNvPr>
          <p:cNvCxnSpPr>
            <a:cxnSpLocks/>
          </p:cNvCxnSpPr>
          <p:nvPr/>
        </p:nvCxnSpPr>
        <p:spPr>
          <a:xfrm>
            <a:off x="8835046" y="4637089"/>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12" name="正方形/長方形 211">
            <a:extLst>
              <a:ext uri="{FF2B5EF4-FFF2-40B4-BE49-F238E27FC236}">
                <a16:creationId xmlns:a16="http://schemas.microsoft.com/office/drawing/2014/main" id="{ADD9987B-0814-C153-D2DC-086E6394D6B3}"/>
              </a:ext>
            </a:extLst>
          </p:cNvPr>
          <p:cNvSpPr/>
          <p:nvPr/>
        </p:nvSpPr>
        <p:spPr>
          <a:xfrm>
            <a:off x="9474283"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3" name="正方形/長方形 212">
            <a:extLst>
              <a:ext uri="{FF2B5EF4-FFF2-40B4-BE49-F238E27FC236}">
                <a16:creationId xmlns:a16="http://schemas.microsoft.com/office/drawing/2014/main" id="{70CDEA25-BDB4-29AD-346A-2DF5A7ECA9AC}"/>
              </a:ext>
            </a:extLst>
          </p:cNvPr>
          <p:cNvSpPr/>
          <p:nvPr/>
        </p:nvSpPr>
        <p:spPr>
          <a:xfrm>
            <a:off x="9474282"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4" name="正方形/長方形 213">
            <a:extLst>
              <a:ext uri="{FF2B5EF4-FFF2-40B4-BE49-F238E27FC236}">
                <a16:creationId xmlns:a16="http://schemas.microsoft.com/office/drawing/2014/main" id="{EA48E08B-A42F-7273-1EE7-1DE63D2A0806}"/>
              </a:ext>
            </a:extLst>
          </p:cNvPr>
          <p:cNvSpPr/>
          <p:nvPr/>
        </p:nvSpPr>
        <p:spPr>
          <a:xfrm>
            <a:off x="9474282"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5" name="直線コネクタ 214">
            <a:extLst>
              <a:ext uri="{FF2B5EF4-FFF2-40B4-BE49-F238E27FC236}">
                <a16:creationId xmlns:a16="http://schemas.microsoft.com/office/drawing/2014/main" id="{85A2F0FC-8960-C182-57A7-11B36CCA99AF}"/>
              </a:ext>
            </a:extLst>
          </p:cNvPr>
          <p:cNvCxnSpPr>
            <a:cxnSpLocks/>
          </p:cNvCxnSpPr>
          <p:nvPr/>
        </p:nvCxnSpPr>
        <p:spPr>
          <a:xfrm>
            <a:off x="8835046" y="1733023"/>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16" name="直線コネクタ 215">
            <a:extLst>
              <a:ext uri="{FF2B5EF4-FFF2-40B4-BE49-F238E27FC236}">
                <a16:creationId xmlns:a16="http://schemas.microsoft.com/office/drawing/2014/main" id="{D6716D5A-2F1B-A669-E510-F6DA14C9AB03}"/>
              </a:ext>
            </a:extLst>
          </p:cNvPr>
          <p:cNvCxnSpPr>
            <a:cxnSpLocks/>
          </p:cNvCxnSpPr>
          <p:nvPr/>
        </p:nvCxnSpPr>
        <p:spPr>
          <a:xfrm flipV="1">
            <a:off x="9537779" y="1733023"/>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17" name="直線コネクタ 216">
            <a:extLst>
              <a:ext uri="{FF2B5EF4-FFF2-40B4-BE49-F238E27FC236}">
                <a16:creationId xmlns:a16="http://schemas.microsoft.com/office/drawing/2014/main" id="{12006F43-9A6A-4735-BB16-EAA37003E9B4}"/>
              </a:ext>
            </a:extLst>
          </p:cNvPr>
          <p:cNvCxnSpPr>
            <a:cxnSpLocks/>
          </p:cNvCxnSpPr>
          <p:nvPr/>
        </p:nvCxnSpPr>
        <p:spPr>
          <a:xfrm flipV="1">
            <a:off x="9537779" y="2469622"/>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08C499FE-93C3-6F57-8C4C-06CBB8E59A4C}"/>
              </a:ext>
            </a:extLst>
          </p:cNvPr>
          <p:cNvCxnSpPr>
            <a:cxnSpLocks/>
          </p:cNvCxnSpPr>
          <p:nvPr/>
        </p:nvCxnSpPr>
        <p:spPr>
          <a:xfrm>
            <a:off x="8835046" y="2469622"/>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19" name="正方形/長方形 218">
            <a:extLst>
              <a:ext uri="{FF2B5EF4-FFF2-40B4-BE49-F238E27FC236}">
                <a16:creationId xmlns:a16="http://schemas.microsoft.com/office/drawing/2014/main" id="{13EB17B6-A16C-0C8B-5EEE-DC5F6A88D6CF}"/>
              </a:ext>
            </a:extLst>
          </p:cNvPr>
          <p:cNvSpPr/>
          <p:nvPr/>
        </p:nvSpPr>
        <p:spPr>
          <a:xfrm>
            <a:off x="9474283"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 name="正方形/長方形 219">
            <a:extLst>
              <a:ext uri="{FF2B5EF4-FFF2-40B4-BE49-F238E27FC236}">
                <a16:creationId xmlns:a16="http://schemas.microsoft.com/office/drawing/2014/main" id="{751CCEBC-FA47-3DC2-3EE8-7826ACA1242B}"/>
              </a:ext>
            </a:extLst>
          </p:cNvPr>
          <p:cNvSpPr/>
          <p:nvPr/>
        </p:nvSpPr>
        <p:spPr>
          <a:xfrm>
            <a:off x="9474282"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1" name="直線コネクタ 220">
            <a:extLst>
              <a:ext uri="{FF2B5EF4-FFF2-40B4-BE49-F238E27FC236}">
                <a16:creationId xmlns:a16="http://schemas.microsoft.com/office/drawing/2014/main" id="{3D50F4D2-D8E8-B410-A565-04E8E516BAC4}"/>
              </a:ext>
            </a:extLst>
          </p:cNvPr>
          <p:cNvCxnSpPr>
            <a:cxnSpLocks/>
          </p:cNvCxnSpPr>
          <p:nvPr/>
        </p:nvCxnSpPr>
        <p:spPr>
          <a:xfrm>
            <a:off x="9550468" y="3172357"/>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22" name="直線コネクタ 221">
            <a:extLst>
              <a:ext uri="{FF2B5EF4-FFF2-40B4-BE49-F238E27FC236}">
                <a16:creationId xmlns:a16="http://schemas.microsoft.com/office/drawing/2014/main" id="{F261F4A3-D99C-B2F8-042C-5E8547C6D318}"/>
              </a:ext>
            </a:extLst>
          </p:cNvPr>
          <p:cNvCxnSpPr>
            <a:cxnSpLocks/>
          </p:cNvCxnSpPr>
          <p:nvPr/>
        </p:nvCxnSpPr>
        <p:spPr>
          <a:xfrm flipV="1">
            <a:off x="10253201" y="3172357"/>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23" name="直線コネクタ 222">
            <a:extLst>
              <a:ext uri="{FF2B5EF4-FFF2-40B4-BE49-F238E27FC236}">
                <a16:creationId xmlns:a16="http://schemas.microsoft.com/office/drawing/2014/main" id="{FE89C8E2-5258-4D4C-1EF4-FBF993CA19FF}"/>
              </a:ext>
            </a:extLst>
          </p:cNvPr>
          <p:cNvCxnSpPr>
            <a:cxnSpLocks/>
          </p:cNvCxnSpPr>
          <p:nvPr/>
        </p:nvCxnSpPr>
        <p:spPr>
          <a:xfrm flipV="1">
            <a:off x="10253201" y="3908956"/>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A87E6E6F-3937-6CD1-C684-3F7FFCB72F5A}"/>
              </a:ext>
            </a:extLst>
          </p:cNvPr>
          <p:cNvCxnSpPr>
            <a:cxnSpLocks/>
          </p:cNvCxnSpPr>
          <p:nvPr/>
        </p:nvCxnSpPr>
        <p:spPr>
          <a:xfrm>
            <a:off x="9550468" y="390895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25" name="直線コネクタ 224">
            <a:extLst>
              <a:ext uri="{FF2B5EF4-FFF2-40B4-BE49-F238E27FC236}">
                <a16:creationId xmlns:a16="http://schemas.microsoft.com/office/drawing/2014/main" id="{ADD88316-5378-A635-242D-8D944987849C}"/>
              </a:ext>
            </a:extLst>
          </p:cNvPr>
          <p:cNvCxnSpPr>
            <a:cxnSpLocks/>
          </p:cNvCxnSpPr>
          <p:nvPr/>
        </p:nvCxnSpPr>
        <p:spPr>
          <a:xfrm>
            <a:off x="9550468" y="4637089"/>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26" name="正方形/長方形 225">
            <a:extLst>
              <a:ext uri="{FF2B5EF4-FFF2-40B4-BE49-F238E27FC236}">
                <a16:creationId xmlns:a16="http://schemas.microsoft.com/office/drawing/2014/main" id="{F8FD8A8B-A8F3-DD26-4643-B69B684995D1}"/>
              </a:ext>
            </a:extLst>
          </p:cNvPr>
          <p:cNvSpPr/>
          <p:nvPr/>
        </p:nvSpPr>
        <p:spPr>
          <a:xfrm>
            <a:off x="10189705"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7" name="正方形/長方形 226">
            <a:extLst>
              <a:ext uri="{FF2B5EF4-FFF2-40B4-BE49-F238E27FC236}">
                <a16:creationId xmlns:a16="http://schemas.microsoft.com/office/drawing/2014/main" id="{3D506817-D771-CCB7-CE3F-50AB4E69BDA0}"/>
              </a:ext>
            </a:extLst>
          </p:cNvPr>
          <p:cNvSpPr/>
          <p:nvPr/>
        </p:nvSpPr>
        <p:spPr>
          <a:xfrm>
            <a:off x="10189704"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8" name="正方形/長方形 227">
            <a:extLst>
              <a:ext uri="{FF2B5EF4-FFF2-40B4-BE49-F238E27FC236}">
                <a16:creationId xmlns:a16="http://schemas.microsoft.com/office/drawing/2014/main" id="{E1B10120-0A16-56CF-F282-C76B8CF8FB8B}"/>
              </a:ext>
            </a:extLst>
          </p:cNvPr>
          <p:cNvSpPr/>
          <p:nvPr/>
        </p:nvSpPr>
        <p:spPr>
          <a:xfrm>
            <a:off x="10189704"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9" name="直線コネクタ 228">
            <a:extLst>
              <a:ext uri="{FF2B5EF4-FFF2-40B4-BE49-F238E27FC236}">
                <a16:creationId xmlns:a16="http://schemas.microsoft.com/office/drawing/2014/main" id="{DE7D6199-221F-3F79-BDAC-836723534151}"/>
              </a:ext>
            </a:extLst>
          </p:cNvPr>
          <p:cNvCxnSpPr>
            <a:cxnSpLocks/>
          </p:cNvCxnSpPr>
          <p:nvPr/>
        </p:nvCxnSpPr>
        <p:spPr>
          <a:xfrm>
            <a:off x="9550468" y="1733023"/>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97D9CE29-077F-9E5E-1738-D3EA11EFD138}"/>
              </a:ext>
            </a:extLst>
          </p:cNvPr>
          <p:cNvCxnSpPr>
            <a:cxnSpLocks/>
          </p:cNvCxnSpPr>
          <p:nvPr/>
        </p:nvCxnSpPr>
        <p:spPr>
          <a:xfrm flipV="1">
            <a:off x="10253201" y="1733023"/>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31" name="直線コネクタ 230">
            <a:extLst>
              <a:ext uri="{FF2B5EF4-FFF2-40B4-BE49-F238E27FC236}">
                <a16:creationId xmlns:a16="http://schemas.microsoft.com/office/drawing/2014/main" id="{F3CE03E9-2E3A-D9A3-38E3-C5AF2BFACC2F}"/>
              </a:ext>
            </a:extLst>
          </p:cNvPr>
          <p:cNvCxnSpPr>
            <a:cxnSpLocks/>
          </p:cNvCxnSpPr>
          <p:nvPr/>
        </p:nvCxnSpPr>
        <p:spPr>
          <a:xfrm flipV="1">
            <a:off x="10253201" y="2469622"/>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32" name="直線コネクタ 231">
            <a:extLst>
              <a:ext uri="{FF2B5EF4-FFF2-40B4-BE49-F238E27FC236}">
                <a16:creationId xmlns:a16="http://schemas.microsoft.com/office/drawing/2014/main" id="{B2E4BCBE-D579-C01E-C707-EEDBEF15E825}"/>
              </a:ext>
            </a:extLst>
          </p:cNvPr>
          <p:cNvCxnSpPr>
            <a:cxnSpLocks/>
          </p:cNvCxnSpPr>
          <p:nvPr/>
        </p:nvCxnSpPr>
        <p:spPr>
          <a:xfrm>
            <a:off x="9550468" y="2469622"/>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33" name="正方形/長方形 232">
            <a:extLst>
              <a:ext uri="{FF2B5EF4-FFF2-40B4-BE49-F238E27FC236}">
                <a16:creationId xmlns:a16="http://schemas.microsoft.com/office/drawing/2014/main" id="{5359DC12-4E75-FF17-5CAB-990B9418C119}"/>
              </a:ext>
            </a:extLst>
          </p:cNvPr>
          <p:cNvSpPr/>
          <p:nvPr/>
        </p:nvSpPr>
        <p:spPr>
          <a:xfrm>
            <a:off x="10189705"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4" name="正方形/長方形 233">
            <a:extLst>
              <a:ext uri="{FF2B5EF4-FFF2-40B4-BE49-F238E27FC236}">
                <a16:creationId xmlns:a16="http://schemas.microsoft.com/office/drawing/2014/main" id="{5C6C903A-645C-1E16-A876-73E92085A927}"/>
              </a:ext>
            </a:extLst>
          </p:cNvPr>
          <p:cNvSpPr/>
          <p:nvPr/>
        </p:nvSpPr>
        <p:spPr>
          <a:xfrm>
            <a:off x="10189704"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5" name="直線コネクタ 234">
            <a:extLst>
              <a:ext uri="{FF2B5EF4-FFF2-40B4-BE49-F238E27FC236}">
                <a16:creationId xmlns:a16="http://schemas.microsoft.com/office/drawing/2014/main" id="{CE52EB4B-3A40-8127-39D0-E1CA7F92DBC0}"/>
              </a:ext>
            </a:extLst>
          </p:cNvPr>
          <p:cNvCxnSpPr>
            <a:cxnSpLocks/>
          </p:cNvCxnSpPr>
          <p:nvPr/>
        </p:nvCxnSpPr>
        <p:spPr>
          <a:xfrm>
            <a:off x="10284947" y="3172357"/>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16598683-EB78-B541-C7F8-C6DD244AF748}"/>
              </a:ext>
            </a:extLst>
          </p:cNvPr>
          <p:cNvCxnSpPr>
            <a:cxnSpLocks/>
          </p:cNvCxnSpPr>
          <p:nvPr/>
        </p:nvCxnSpPr>
        <p:spPr>
          <a:xfrm flipV="1">
            <a:off x="10987680" y="3172357"/>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7" name="直線コネクタ 236">
            <a:extLst>
              <a:ext uri="{FF2B5EF4-FFF2-40B4-BE49-F238E27FC236}">
                <a16:creationId xmlns:a16="http://schemas.microsoft.com/office/drawing/2014/main" id="{930AF55B-ED38-35B4-86D7-3588699741AA}"/>
              </a:ext>
            </a:extLst>
          </p:cNvPr>
          <p:cNvCxnSpPr>
            <a:cxnSpLocks/>
          </p:cNvCxnSpPr>
          <p:nvPr/>
        </p:nvCxnSpPr>
        <p:spPr>
          <a:xfrm flipV="1">
            <a:off x="10987680" y="3908956"/>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8" name="直線コネクタ 237">
            <a:extLst>
              <a:ext uri="{FF2B5EF4-FFF2-40B4-BE49-F238E27FC236}">
                <a16:creationId xmlns:a16="http://schemas.microsoft.com/office/drawing/2014/main" id="{D8BBE322-DC42-AFF4-F6CD-C6069F1B39D1}"/>
              </a:ext>
            </a:extLst>
          </p:cNvPr>
          <p:cNvCxnSpPr>
            <a:cxnSpLocks/>
          </p:cNvCxnSpPr>
          <p:nvPr/>
        </p:nvCxnSpPr>
        <p:spPr>
          <a:xfrm>
            <a:off x="10284947" y="390895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893F57C7-0755-6B94-82DA-50A62D4D3CBB}"/>
              </a:ext>
            </a:extLst>
          </p:cNvPr>
          <p:cNvCxnSpPr>
            <a:cxnSpLocks/>
          </p:cNvCxnSpPr>
          <p:nvPr/>
        </p:nvCxnSpPr>
        <p:spPr>
          <a:xfrm>
            <a:off x="10284947" y="4637089"/>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40" name="正方形/長方形 239">
            <a:extLst>
              <a:ext uri="{FF2B5EF4-FFF2-40B4-BE49-F238E27FC236}">
                <a16:creationId xmlns:a16="http://schemas.microsoft.com/office/drawing/2014/main" id="{CD3B51A9-F27A-6B53-E77F-B4160F66EE59}"/>
              </a:ext>
            </a:extLst>
          </p:cNvPr>
          <p:cNvSpPr/>
          <p:nvPr/>
        </p:nvSpPr>
        <p:spPr>
          <a:xfrm>
            <a:off x="10924184" y="3130022"/>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1" name="正方形/長方形 240">
            <a:extLst>
              <a:ext uri="{FF2B5EF4-FFF2-40B4-BE49-F238E27FC236}">
                <a16:creationId xmlns:a16="http://schemas.microsoft.com/office/drawing/2014/main" id="{14620FE1-70AF-4905-4CB1-0FB371058AF6}"/>
              </a:ext>
            </a:extLst>
          </p:cNvPr>
          <p:cNvSpPr/>
          <p:nvPr/>
        </p:nvSpPr>
        <p:spPr>
          <a:xfrm>
            <a:off x="10924183" y="38496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2" name="正方形/長方形 241">
            <a:extLst>
              <a:ext uri="{FF2B5EF4-FFF2-40B4-BE49-F238E27FC236}">
                <a16:creationId xmlns:a16="http://schemas.microsoft.com/office/drawing/2014/main" id="{EC753DA7-6C76-5133-C9FD-34B8845100FD}"/>
              </a:ext>
            </a:extLst>
          </p:cNvPr>
          <p:cNvSpPr/>
          <p:nvPr/>
        </p:nvSpPr>
        <p:spPr>
          <a:xfrm>
            <a:off x="10924183" y="457782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3" name="直線コネクタ 242">
            <a:extLst>
              <a:ext uri="{FF2B5EF4-FFF2-40B4-BE49-F238E27FC236}">
                <a16:creationId xmlns:a16="http://schemas.microsoft.com/office/drawing/2014/main" id="{89425702-470D-5A56-1067-C32F1162209B}"/>
              </a:ext>
            </a:extLst>
          </p:cNvPr>
          <p:cNvCxnSpPr>
            <a:cxnSpLocks/>
          </p:cNvCxnSpPr>
          <p:nvPr/>
        </p:nvCxnSpPr>
        <p:spPr>
          <a:xfrm>
            <a:off x="10284947" y="1733023"/>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4" name="直線コネクタ 243">
            <a:extLst>
              <a:ext uri="{FF2B5EF4-FFF2-40B4-BE49-F238E27FC236}">
                <a16:creationId xmlns:a16="http://schemas.microsoft.com/office/drawing/2014/main" id="{34FBD081-080B-FB3B-7BFF-39A6D0BB6DF0}"/>
              </a:ext>
            </a:extLst>
          </p:cNvPr>
          <p:cNvCxnSpPr>
            <a:cxnSpLocks/>
          </p:cNvCxnSpPr>
          <p:nvPr/>
        </p:nvCxnSpPr>
        <p:spPr>
          <a:xfrm flipV="1">
            <a:off x="10987680" y="1733023"/>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45" name="直線コネクタ 244">
            <a:extLst>
              <a:ext uri="{FF2B5EF4-FFF2-40B4-BE49-F238E27FC236}">
                <a16:creationId xmlns:a16="http://schemas.microsoft.com/office/drawing/2014/main" id="{9247041A-B396-1E62-FD4F-1ACC18CAB78D}"/>
              </a:ext>
            </a:extLst>
          </p:cNvPr>
          <p:cNvCxnSpPr>
            <a:cxnSpLocks/>
          </p:cNvCxnSpPr>
          <p:nvPr/>
        </p:nvCxnSpPr>
        <p:spPr>
          <a:xfrm flipV="1">
            <a:off x="10987680" y="2469622"/>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6" name="直線コネクタ 245">
            <a:extLst>
              <a:ext uri="{FF2B5EF4-FFF2-40B4-BE49-F238E27FC236}">
                <a16:creationId xmlns:a16="http://schemas.microsoft.com/office/drawing/2014/main" id="{608A1987-11D4-7887-B311-4307F6E0344E}"/>
              </a:ext>
            </a:extLst>
          </p:cNvPr>
          <p:cNvCxnSpPr>
            <a:cxnSpLocks/>
          </p:cNvCxnSpPr>
          <p:nvPr/>
        </p:nvCxnSpPr>
        <p:spPr>
          <a:xfrm>
            <a:off x="10284947" y="2469622"/>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47" name="正方形/長方形 246">
            <a:extLst>
              <a:ext uri="{FF2B5EF4-FFF2-40B4-BE49-F238E27FC236}">
                <a16:creationId xmlns:a16="http://schemas.microsoft.com/office/drawing/2014/main" id="{A81E5148-1B26-8C5E-1800-3DE019C36E83}"/>
              </a:ext>
            </a:extLst>
          </p:cNvPr>
          <p:cNvSpPr/>
          <p:nvPr/>
        </p:nvSpPr>
        <p:spPr>
          <a:xfrm>
            <a:off x="10924184" y="169068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8" name="正方形/長方形 247">
            <a:extLst>
              <a:ext uri="{FF2B5EF4-FFF2-40B4-BE49-F238E27FC236}">
                <a16:creationId xmlns:a16="http://schemas.microsoft.com/office/drawing/2014/main" id="{09D5956A-D44B-E0DF-4DBD-3670960A1FB1}"/>
              </a:ext>
            </a:extLst>
          </p:cNvPr>
          <p:cNvSpPr/>
          <p:nvPr/>
        </p:nvSpPr>
        <p:spPr>
          <a:xfrm>
            <a:off x="10924183" y="24103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9" name="テキスト ボックス 248">
            <a:extLst>
              <a:ext uri="{FF2B5EF4-FFF2-40B4-BE49-F238E27FC236}">
                <a16:creationId xmlns:a16="http://schemas.microsoft.com/office/drawing/2014/main" id="{18B4E23E-4D3A-FE4D-C4B5-911564755940}"/>
              </a:ext>
            </a:extLst>
          </p:cNvPr>
          <p:cNvSpPr txBox="1"/>
          <p:nvPr/>
        </p:nvSpPr>
        <p:spPr>
          <a:xfrm>
            <a:off x="10358959" y="1922572"/>
            <a:ext cx="586460" cy="369332"/>
          </a:xfrm>
          <a:prstGeom prst="rect">
            <a:avLst/>
          </a:prstGeom>
          <a:noFill/>
        </p:spPr>
        <p:txBody>
          <a:bodyPr wrap="square" rtlCol="0">
            <a:spAutoFit/>
          </a:bodyPr>
          <a:lstStyle/>
          <a:p>
            <a:r>
              <a:rPr kumimoji="1" lang="en-US" altLang="ja-JP" dirty="0"/>
              <a:t>  0</a:t>
            </a:r>
            <a:endParaRPr kumimoji="1" lang="ja-JP" altLang="en-US" dirty="0"/>
          </a:p>
        </p:txBody>
      </p:sp>
      <p:sp>
        <p:nvSpPr>
          <p:cNvPr id="250" name="テキスト ボックス 249">
            <a:extLst>
              <a:ext uri="{FF2B5EF4-FFF2-40B4-BE49-F238E27FC236}">
                <a16:creationId xmlns:a16="http://schemas.microsoft.com/office/drawing/2014/main" id="{841A65A1-E029-3A1D-6094-3F70EF1A8B44}"/>
              </a:ext>
            </a:extLst>
          </p:cNvPr>
          <p:cNvSpPr txBox="1"/>
          <p:nvPr/>
        </p:nvSpPr>
        <p:spPr>
          <a:xfrm>
            <a:off x="10324216" y="2627857"/>
            <a:ext cx="602317" cy="369332"/>
          </a:xfrm>
          <a:prstGeom prst="rect">
            <a:avLst/>
          </a:prstGeom>
          <a:noFill/>
        </p:spPr>
        <p:txBody>
          <a:bodyPr wrap="square" rtlCol="0">
            <a:spAutoFit/>
          </a:bodyPr>
          <a:lstStyle/>
          <a:p>
            <a:r>
              <a:rPr kumimoji="1" lang="en-US" altLang="ja-JP" dirty="0"/>
              <a:t>  1</a:t>
            </a:r>
            <a:endParaRPr kumimoji="1" lang="ja-JP" altLang="en-US" dirty="0"/>
          </a:p>
        </p:txBody>
      </p:sp>
      <p:sp>
        <p:nvSpPr>
          <p:cNvPr id="251" name="テキスト ボックス 250">
            <a:extLst>
              <a:ext uri="{FF2B5EF4-FFF2-40B4-BE49-F238E27FC236}">
                <a16:creationId xmlns:a16="http://schemas.microsoft.com/office/drawing/2014/main" id="{3E79AA46-5836-C24F-2145-0F1E448454A4}"/>
              </a:ext>
            </a:extLst>
          </p:cNvPr>
          <p:cNvSpPr txBox="1"/>
          <p:nvPr/>
        </p:nvSpPr>
        <p:spPr>
          <a:xfrm>
            <a:off x="10347243" y="3356328"/>
            <a:ext cx="566893" cy="369332"/>
          </a:xfrm>
          <a:prstGeom prst="rect">
            <a:avLst/>
          </a:prstGeom>
          <a:noFill/>
        </p:spPr>
        <p:txBody>
          <a:bodyPr wrap="square" rtlCol="0">
            <a:spAutoFit/>
          </a:bodyPr>
          <a:lstStyle/>
          <a:p>
            <a:r>
              <a:rPr kumimoji="1" lang="en-US" altLang="ja-JP" dirty="0"/>
              <a:t>255</a:t>
            </a:r>
            <a:endParaRPr kumimoji="1" lang="ja-JP" altLang="en-US" dirty="0"/>
          </a:p>
        </p:txBody>
      </p:sp>
      <p:sp>
        <p:nvSpPr>
          <p:cNvPr id="252" name="テキスト ボックス 251">
            <a:extLst>
              <a:ext uri="{FF2B5EF4-FFF2-40B4-BE49-F238E27FC236}">
                <a16:creationId xmlns:a16="http://schemas.microsoft.com/office/drawing/2014/main" id="{6380497A-6BCA-15D5-25F2-1DEEEBAB964C}"/>
              </a:ext>
            </a:extLst>
          </p:cNvPr>
          <p:cNvSpPr txBox="1"/>
          <p:nvPr/>
        </p:nvSpPr>
        <p:spPr>
          <a:xfrm>
            <a:off x="10345461" y="4109523"/>
            <a:ext cx="576925" cy="369332"/>
          </a:xfrm>
          <a:prstGeom prst="rect">
            <a:avLst/>
          </a:prstGeom>
          <a:noFill/>
        </p:spPr>
        <p:txBody>
          <a:bodyPr wrap="square" rtlCol="0">
            <a:spAutoFit/>
          </a:bodyPr>
          <a:lstStyle/>
          <a:p>
            <a:r>
              <a:rPr kumimoji="1" lang="en-US" altLang="ja-JP" dirty="0"/>
              <a:t>255</a:t>
            </a:r>
            <a:endParaRPr kumimoji="1" lang="ja-JP" altLang="en-US" dirty="0"/>
          </a:p>
        </p:txBody>
      </p:sp>
      <p:sp>
        <p:nvSpPr>
          <p:cNvPr id="253" name="テキスト ボックス 252">
            <a:extLst>
              <a:ext uri="{FF2B5EF4-FFF2-40B4-BE49-F238E27FC236}">
                <a16:creationId xmlns:a16="http://schemas.microsoft.com/office/drawing/2014/main" id="{5130EB1B-B480-6E0E-6198-494F25F67BD4}"/>
              </a:ext>
            </a:extLst>
          </p:cNvPr>
          <p:cNvSpPr txBox="1"/>
          <p:nvPr/>
        </p:nvSpPr>
        <p:spPr>
          <a:xfrm>
            <a:off x="7904054" y="4679421"/>
            <a:ext cx="2958299" cy="1477328"/>
          </a:xfrm>
          <a:prstGeom prst="rect">
            <a:avLst/>
          </a:prstGeom>
          <a:noFill/>
        </p:spPr>
        <p:txBody>
          <a:bodyPr wrap="square" rtlCol="0">
            <a:spAutoFit/>
          </a:bodyPr>
          <a:lstStyle/>
          <a:p>
            <a:r>
              <a:rPr kumimoji="1" lang="ja-JP" altLang="en-US" dirty="0"/>
              <a:t>歩数が</a:t>
            </a:r>
            <a:r>
              <a:rPr kumimoji="1" lang="en-US" altLang="ja-JP" dirty="0"/>
              <a:t>n(</a:t>
            </a:r>
            <a:r>
              <a:rPr kumimoji="1" lang="ja-JP" altLang="en-US" dirty="0"/>
              <a:t>最初は</a:t>
            </a:r>
            <a:r>
              <a:rPr kumimoji="1" lang="en-US" altLang="ja-JP" dirty="0"/>
              <a:t>0)</a:t>
            </a:r>
            <a:r>
              <a:rPr kumimoji="1" lang="ja-JP" altLang="en-US" dirty="0"/>
              <a:t>の隣接しているところで壁がなく歩数が</a:t>
            </a:r>
            <a:r>
              <a:rPr kumimoji="1" lang="en-US" altLang="ja-JP" dirty="0"/>
              <a:t>255</a:t>
            </a:r>
            <a:r>
              <a:rPr kumimoji="1" lang="ja-JP" altLang="en-US" dirty="0"/>
              <a:t>のマスの歩数を</a:t>
            </a:r>
            <a:r>
              <a:rPr kumimoji="1" lang="en-US" altLang="ja-JP" dirty="0"/>
              <a:t>n+1(</a:t>
            </a:r>
            <a:r>
              <a:rPr kumimoji="1" lang="ja-JP" altLang="en-US" dirty="0"/>
              <a:t>最初は</a:t>
            </a:r>
            <a:r>
              <a:rPr kumimoji="1" lang="en-US" altLang="ja-JP" dirty="0"/>
              <a:t>1)</a:t>
            </a:r>
            <a:r>
              <a:rPr kumimoji="1" lang="ja-JP" altLang="en-US" dirty="0"/>
              <a:t>にする。</a:t>
            </a:r>
            <a:endParaRPr lang="en-US" altLang="ja-JP" dirty="0"/>
          </a:p>
          <a:p>
            <a:r>
              <a:rPr kumimoji="1" lang="ja-JP" altLang="en-US" dirty="0"/>
              <a:t>これを繰り返す</a:t>
            </a:r>
            <a:endParaRPr kumimoji="1" lang="en-US" altLang="ja-JP" dirty="0"/>
          </a:p>
        </p:txBody>
      </p:sp>
      <p:sp>
        <p:nvSpPr>
          <p:cNvPr id="254" name="テキスト ボックス 253">
            <a:extLst>
              <a:ext uri="{FF2B5EF4-FFF2-40B4-BE49-F238E27FC236}">
                <a16:creationId xmlns:a16="http://schemas.microsoft.com/office/drawing/2014/main" id="{DB269031-B3B4-6DD4-A904-403491422921}"/>
              </a:ext>
            </a:extLst>
          </p:cNvPr>
          <p:cNvSpPr txBox="1"/>
          <p:nvPr/>
        </p:nvSpPr>
        <p:spPr>
          <a:xfrm>
            <a:off x="9606696" y="1926432"/>
            <a:ext cx="589518" cy="369332"/>
          </a:xfrm>
          <a:prstGeom prst="rect">
            <a:avLst/>
          </a:prstGeom>
          <a:noFill/>
        </p:spPr>
        <p:txBody>
          <a:bodyPr wrap="square" rtlCol="0">
            <a:spAutoFit/>
          </a:bodyPr>
          <a:lstStyle/>
          <a:p>
            <a:r>
              <a:rPr lang="en-US" altLang="ja-JP" dirty="0"/>
              <a:t>255</a:t>
            </a:r>
            <a:endParaRPr kumimoji="1" lang="ja-JP" altLang="en-US" dirty="0"/>
          </a:p>
        </p:txBody>
      </p:sp>
      <p:sp>
        <p:nvSpPr>
          <p:cNvPr id="255" name="テキスト ボックス 254">
            <a:extLst>
              <a:ext uri="{FF2B5EF4-FFF2-40B4-BE49-F238E27FC236}">
                <a16:creationId xmlns:a16="http://schemas.microsoft.com/office/drawing/2014/main" id="{AC61BE10-798F-F2DF-E109-8BD19F649F82}"/>
              </a:ext>
            </a:extLst>
          </p:cNvPr>
          <p:cNvSpPr txBox="1"/>
          <p:nvPr/>
        </p:nvSpPr>
        <p:spPr>
          <a:xfrm>
            <a:off x="9601274" y="2612233"/>
            <a:ext cx="602317" cy="369332"/>
          </a:xfrm>
          <a:prstGeom prst="rect">
            <a:avLst/>
          </a:prstGeom>
          <a:noFill/>
        </p:spPr>
        <p:txBody>
          <a:bodyPr wrap="square" rtlCol="0">
            <a:spAutoFit/>
          </a:bodyPr>
          <a:lstStyle/>
          <a:p>
            <a:r>
              <a:rPr kumimoji="1" lang="en-US" altLang="ja-JP" dirty="0"/>
              <a:t>255</a:t>
            </a:r>
            <a:endParaRPr kumimoji="1" lang="ja-JP" altLang="en-US" dirty="0"/>
          </a:p>
        </p:txBody>
      </p:sp>
      <p:sp>
        <p:nvSpPr>
          <p:cNvPr id="256" name="テキスト ボックス 255">
            <a:extLst>
              <a:ext uri="{FF2B5EF4-FFF2-40B4-BE49-F238E27FC236}">
                <a16:creationId xmlns:a16="http://schemas.microsoft.com/office/drawing/2014/main" id="{A1B6B36F-77F3-F3D6-4E9A-DC11857F95CD}"/>
              </a:ext>
            </a:extLst>
          </p:cNvPr>
          <p:cNvSpPr txBox="1"/>
          <p:nvPr/>
        </p:nvSpPr>
        <p:spPr>
          <a:xfrm>
            <a:off x="9624301" y="3340704"/>
            <a:ext cx="566893" cy="369332"/>
          </a:xfrm>
          <a:prstGeom prst="rect">
            <a:avLst/>
          </a:prstGeom>
          <a:noFill/>
        </p:spPr>
        <p:txBody>
          <a:bodyPr wrap="square" rtlCol="0">
            <a:spAutoFit/>
          </a:bodyPr>
          <a:lstStyle/>
          <a:p>
            <a:r>
              <a:rPr kumimoji="1" lang="en-US" altLang="ja-JP" dirty="0"/>
              <a:t>255</a:t>
            </a:r>
            <a:endParaRPr kumimoji="1" lang="ja-JP" altLang="en-US" dirty="0"/>
          </a:p>
        </p:txBody>
      </p:sp>
      <p:sp>
        <p:nvSpPr>
          <p:cNvPr id="257" name="テキスト ボックス 256">
            <a:extLst>
              <a:ext uri="{FF2B5EF4-FFF2-40B4-BE49-F238E27FC236}">
                <a16:creationId xmlns:a16="http://schemas.microsoft.com/office/drawing/2014/main" id="{232F7D5A-EA93-C348-8857-019BCBD66BBB}"/>
              </a:ext>
            </a:extLst>
          </p:cNvPr>
          <p:cNvSpPr txBox="1"/>
          <p:nvPr/>
        </p:nvSpPr>
        <p:spPr>
          <a:xfrm>
            <a:off x="9622519" y="4093899"/>
            <a:ext cx="576925" cy="369332"/>
          </a:xfrm>
          <a:prstGeom prst="rect">
            <a:avLst/>
          </a:prstGeom>
          <a:noFill/>
        </p:spPr>
        <p:txBody>
          <a:bodyPr wrap="square" rtlCol="0">
            <a:spAutoFit/>
          </a:bodyPr>
          <a:lstStyle/>
          <a:p>
            <a:r>
              <a:rPr kumimoji="1" lang="en-US" altLang="ja-JP" dirty="0"/>
              <a:t>255</a:t>
            </a:r>
            <a:endParaRPr kumimoji="1" lang="ja-JP" altLang="en-US" dirty="0"/>
          </a:p>
        </p:txBody>
      </p:sp>
      <p:sp>
        <p:nvSpPr>
          <p:cNvPr id="258" name="テキスト ボックス 257">
            <a:extLst>
              <a:ext uri="{FF2B5EF4-FFF2-40B4-BE49-F238E27FC236}">
                <a16:creationId xmlns:a16="http://schemas.microsoft.com/office/drawing/2014/main" id="{9E8E2DA2-9F66-3ECF-5FE2-ACC84AB5C2D1}"/>
              </a:ext>
            </a:extLst>
          </p:cNvPr>
          <p:cNvSpPr txBox="1"/>
          <p:nvPr/>
        </p:nvSpPr>
        <p:spPr>
          <a:xfrm>
            <a:off x="8902654" y="1926432"/>
            <a:ext cx="589518" cy="369332"/>
          </a:xfrm>
          <a:prstGeom prst="rect">
            <a:avLst/>
          </a:prstGeom>
          <a:noFill/>
        </p:spPr>
        <p:txBody>
          <a:bodyPr wrap="square" rtlCol="0">
            <a:spAutoFit/>
          </a:bodyPr>
          <a:lstStyle/>
          <a:p>
            <a:r>
              <a:rPr lang="en-US" altLang="ja-JP" dirty="0"/>
              <a:t>255</a:t>
            </a:r>
            <a:endParaRPr kumimoji="1" lang="ja-JP" altLang="en-US" dirty="0"/>
          </a:p>
        </p:txBody>
      </p:sp>
      <p:sp>
        <p:nvSpPr>
          <p:cNvPr id="259" name="テキスト ボックス 258">
            <a:extLst>
              <a:ext uri="{FF2B5EF4-FFF2-40B4-BE49-F238E27FC236}">
                <a16:creationId xmlns:a16="http://schemas.microsoft.com/office/drawing/2014/main" id="{B462E863-5185-997B-6145-EF8CE1F065F8}"/>
              </a:ext>
            </a:extLst>
          </p:cNvPr>
          <p:cNvSpPr txBox="1"/>
          <p:nvPr/>
        </p:nvSpPr>
        <p:spPr>
          <a:xfrm>
            <a:off x="8897232" y="2612233"/>
            <a:ext cx="602317" cy="369332"/>
          </a:xfrm>
          <a:prstGeom prst="rect">
            <a:avLst/>
          </a:prstGeom>
          <a:noFill/>
        </p:spPr>
        <p:txBody>
          <a:bodyPr wrap="square" rtlCol="0">
            <a:spAutoFit/>
          </a:bodyPr>
          <a:lstStyle/>
          <a:p>
            <a:r>
              <a:rPr kumimoji="1" lang="en-US" altLang="ja-JP" dirty="0"/>
              <a:t>255</a:t>
            </a:r>
            <a:endParaRPr kumimoji="1" lang="ja-JP" altLang="en-US" dirty="0"/>
          </a:p>
        </p:txBody>
      </p:sp>
      <p:sp>
        <p:nvSpPr>
          <p:cNvPr id="260" name="テキスト ボックス 259">
            <a:extLst>
              <a:ext uri="{FF2B5EF4-FFF2-40B4-BE49-F238E27FC236}">
                <a16:creationId xmlns:a16="http://schemas.microsoft.com/office/drawing/2014/main" id="{95D914D4-ECD4-DB24-4138-1D5C2479BAC8}"/>
              </a:ext>
            </a:extLst>
          </p:cNvPr>
          <p:cNvSpPr txBox="1"/>
          <p:nvPr/>
        </p:nvSpPr>
        <p:spPr>
          <a:xfrm>
            <a:off x="8920259" y="3340704"/>
            <a:ext cx="566893" cy="369332"/>
          </a:xfrm>
          <a:prstGeom prst="rect">
            <a:avLst/>
          </a:prstGeom>
          <a:noFill/>
        </p:spPr>
        <p:txBody>
          <a:bodyPr wrap="square" rtlCol="0">
            <a:spAutoFit/>
          </a:bodyPr>
          <a:lstStyle/>
          <a:p>
            <a:r>
              <a:rPr kumimoji="1" lang="en-US" altLang="ja-JP" dirty="0"/>
              <a:t>255</a:t>
            </a:r>
            <a:endParaRPr kumimoji="1" lang="ja-JP" altLang="en-US" dirty="0"/>
          </a:p>
        </p:txBody>
      </p:sp>
      <p:sp>
        <p:nvSpPr>
          <p:cNvPr id="261" name="テキスト ボックス 260">
            <a:extLst>
              <a:ext uri="{FF2B5EF4-FFF2-40B4-BE49-F238E27FC236}">
                <a16:creationId xmlns:a16="http://schemas.microsoft.com/office/drawing/2014/main" id="{F8EC1D80-DE9B-553C-0C90-B215377A8A06}"/>
              </a:ext>
            </a:extLst>
          </p:cNvPr>
          <p:cNvSpPr txBox="1"/>
          <p:nvPr/>
        </p:nvSpPr>
        <p:spPr>
          <a:xfrm>
            <a:off x="8918477" y="4093899"/>
            <a:ext cx="576925" cy="369332"/>
          </a:xfrm>
          <a:prstGeom prst="rect">
            <a:avLst/>
          </a:prstGeom>
          <a:noFill/>
        </p:spPr>
        <p:txBody>
          <a:bodyPr wrap="square" rtlCol="0">
            <a:spAutoFit/>
          </a:bodyPr>
          <a:lstStyle/>
          <a:p>
            <a:r>
              <a:rPr kumimoji="1" lang="en-US" altLang="ja-JP" dirty="0"/>
              <a:t>255</a:t>
            </a:r>
            <a:endParaRPr kumimoji="1" lang="ja-JP" altLang="en-US" dirty="0"/>
          </a:p>
        </p:txBody>
      </p:sp>
      <p:sp>
        <p:nvSpPr>
          <p:cNvPr id="262" name="テキスト ボックス 261">
            <a:extLst>
              <a:ext uri="{FF2B5EF4-FFF2-40B4-BE49-F238E27FC236}">
                <a16:creationId xmlns:a16="http://schemas.microsoft.com/office/drawing/2014/main" id="{42BCC7C1-4B3F-BE7E-711C-9C34CBE1AA8E}"/>
              </a:ext>
            </a:extLst>
          </p:cNvPr>
          <p:cNvSpPr txBox="1"/>
          <p:nvPr/>
        </p:nvSpPr>
        <p:spPr>
          <a:xfrm>
            <a:off x="8179228" y="1934336"/>
            <a:ext cx="589518" cy="369332"/>
          </a:xfrm>
          <a:prstGeom prst="rect">
            <a:avLst/>
          </a:prstGeom>
          <a:noFill/>
        </p:spPr>
        <p:txBody>
          <a:bodyPr wrap="square" rtlCol="0">
            <a:spAutoFit/>
          </a:bodyPr>
          <a:lstStyle/>
          <a:p>
            <a:r>
              <a:rPr lang="en-US" altLang="ja-JP" dirty="0"/>
              <a:t>255</a:t>
            </a:r>
            <a:endParaRPr kumimoji="1" lang="ja-JP" altLang="en-US" dirty="0"/>
          </a:p>
        </p:txBody>
      </p:sp>
      <p:sp>
        <p:nvSpPr>
          <p:cNvPr id="263" name="テキスト ボックス 262">
            <a:extLst>
              <a:ext uri="{FF2B5EF4-FFF2-40B4-BE49-F238E27FC236}">
                <a16:creationId xmlns:a16="http://schemas.microsoft.com/office/drawing/2014/main" id="{B9EA58EE-5C6A-34DA-6E39-759926B7A5DC}"/>
              </a:ext>
            </a:extLst>
          </p:cNvPr>
          <p:cNvSpPr txBox="1"/>
          <p:nvPr/>
        </p:nvSpPr>
        <p:spPr>
          <a:xfrm>
            <a:off x="8173806" y="2620137"/>
            <a:ext cx="602317" cy="369332"/>
          </a:xfrm>
          <a:prstGeom prst="rect">
            <a:avLst/>
          </a:prstGeom>
          <a:noFill/>
        </p:spPr>
        <p:txBody>
          <a:bodyPr wrap="square" rtlCol="0">
            <a:spAutoFit/>
          </a:bodyPr>
          <a:lstStyle/>
          <a:p>
            <a:r>
              <a:rPr kumimoji="1" lang="en-US" altLang="ja-JP" dirty="0"/>
              <a:t>255</a:t>
            </a:r>
            <a:endParaRPr kumimoji="1" lang="ja-JP" altLang="en-US" dirty="0"/>
          </a:p>
        </p:txBody>
      </p:sp>
      <p:sp>
        <p:nvSpPr>
          <p:cNvPr id="264" name="テキスト ボックス 263">
            <a:extLst>
              <a:ext uri="{FF2B5EF4-FFF2-40B4-BE49-F238E27FC236}">
                <a16:creationId xmlns:a16="http://schemas.microsoft.com/office/drawing/2014/main" id="{A3AC01FE-CC0C-25DA-4470-8BE85846DC1C}"/>
              </a:ext>
            </a:extLst>
          </p:cNvPr>
          <p:cNvSpPr txBox="1"/>
          <p:nvPr/>
        </p:nvSpPr>
        <p:spPr>
          <a:xfrm>
            <a:off x="8196833" y="3348608"/>
            <a:ext cx="566893" cy="369332"/>
          </a:xfrm>
          <a:prstGeom prst="rect">
            <a:avLst/>
          </a:prstGeom>
          <a:noFill/>
        </p:spPr>
        <p:txBody>
          <a:bodyPr wrap="square" rtlCol="0">
            <a:spAutoFit/>
          </a:bodyPr>
          <a:lstStyle/>
          <a:p>
            <a:r>
              <a:rPr kumimoji="1" lang="en-US" altLang="ja-JP" dirty="0"/>
              <a:t>255</a:t>
            </a:r>
            <a:endParaRPr kumimoji="1" lang="ja-JP" altLang="en-US" dirty="0"/>
          </a:p>
        </p:txBody>
      </p:sp>
      <p:sp>
        <p:nvSpPr>
          <p:cNvPr id="265" name="テキスト ボックス 264">
            <a:extLst>
              <a:ext uri="{FF2B5EF4-FFF2-40B4-BE49-F238E27FC236}">
                <a16:creationId xmlns:a16="http://schemas.microsoft.com/office/drawing/2014/main" id="{75B94271-6F56-D206-CAD4-378693546796}"/>
              </a:ext>
            </a:extLst>
          </p:cNvPr>
          <p:cNvSpPr txBox="1"/>
          <p:nvPr/>
        </p:nvSpPr>
        <p:spPr>
          <a:xfrm>
            <a:off x="8195051" y="4101803"/>
            <a:ext cx="576925" cy="369332"/>
          </a:xfrm>
          <a:prstGeom prst="rect">
            <a:avLst/>
          </a:prstGeom>
          <a:noFill/>
        </p:spPr>
        <p:txBody>
          <a:bodyPr wrap="square" rtlCol="0">
            <a:spAutoFit/>
          </a:bodyPr>
          <a:lstStyle/>
          <a:p>
            <a:r>
              <a:rPr kumimoji="1" lang="en-US" altLang="ja-JP" dirty="0"/>
              <a:t>255</a:t>
            </a:r>
            <a:endParaRPr kumimoji="1" lang="ja-JP" altLang="en-US" dirty="0"/>
          </a:p>
        </p:txBody>
      </p:sp>
      <p:sp>
        <p:nvSpPr>
          <p:cNvPr id="267" name="テキスト ボックス 266">
            <a:extLst>
              <a:ext uri="{FF2B5EF4-FFF2-40B4-BE49-F238E27FC236}">
                <a16:creationId xmlns:a16="http://schemas.microsoft.com/office/drawing/2014/main" id="{0064D1B6-7EEC-98B3-2203-0631B96C7001}"/>
              </a:ext>
            </a:extLst>
          </p:cNvPr>
          <p:cNvSpPr txBox="1"/>
          <p:nvPr/>
        </p:nvSpPr>
        <p:spPr>
          <a:xfrm>
            <a:off x="159662" y="1055401"/>
            <a:ext cx="2583536" cy="584775"/>
          </a:xfrm>
          <a:prstGeom prst="rect">
            <a:avLst/>
          </a:prstGeom>
          <a:noFill/>
        </p:spPr>
        <p:txBody>
          <a:bodyPr wrap="square">
            <a:spAutoFit/>
          </a:bodyPr>
          <a:lstStyle/>
          <a:p>
            <a:pPr algn="l"/>
            <a:endParaRPr lang="ja-JP" altLang="en-US" sz="1400" b="0" i="0" u="none" strike="noStrike" baseline="0" dirty="0">
              <a:latin typeface="Arial" panose="020B0604020202020204" pitchFamily="34" charset="0"/>
            </a:endParaRPr>
          </a:p>
          <a:p>
            <a:r>
              <a:rPr lang="en-US" altLang="ja-JP" sz="1800" b="0" i="0" u="none" strike="noStrike" baseline="0" dirty="0" err="1">
                <a:latin typeface="Arial" panose="020B0604020202020204" pitchFamily="34" charset="0"/>
              </a:rPr>
              <a:t>Dist_map</a:t>
            </a:r>
            <a:r>
              <a:rPr lang="en-US" altLang="ja-JP" sz="1800" b="0" i="0" u="none" strike="noStrike" baseline="0" dirty="0">
                <a:latin typeface="Arial" panose="020B0604020202020204" pitchFamily="34" charset="0"/>
              </a:rPr>
              <a:t>[x][y] =255 </a:t>
            </a:r>
            <a:endParaRPr lang="ja-JP" altLang="en-US" dirty="0"/>
          </a:p>
        </p:txBody>
      </p:sp>
      <p:sp>
        <p:nvSpPr>
          <p:cNvPr id="3" name="テキスト ボックス 2">
            <a:extLst>
              <a:ext uri="{FF2B5EF4-FFF2-40B4-BE49-F238E27FC236}">
                <a16:creationId xmlns:a16="http://schemas.microsoft.com/office/drawing/2014/main" id="{E427B2AA-B782-88D0-7EB4-D01E8281B545}"/>
              </a:ext>
            </a:extLst>
          </p:cNvPr>
          <p:cNvSpPr txBox="1"/>
          <p:nvPr/>
        </p:nvSpPr>
        <p:spPr>
          <a:xfrm>
            <a:off x="3725694" y="6161348"/>
            <a:ext cx="8390437" cy="646331"/>
          </a:xfrm>
          <a:prstGeom prst="rect">
            <a:avLst/>
          </a:prstGeom>
          <a:noFill/>
        </p:spPr>
        <p:txBody>
          <a:bodyPr wrap="square" rtlCol="0">
            <a:spAutoFit/>
          </a:bodyPr>
          <a:lstStyle/>
          <a:p>
            <a:r>
              <a:rPr kumimoji="1" lang="ja-JP" altLang="en-US" dirty="0">
                <a:solidFill>
                  <a:srgbClr val="FF0000"/>
                </a:solidFill>
              </a:rPr>
              <a:t>歩数が</a:t>
            </a:r>
            <a:r>
              <a:rPr kumimoji="1" lang="en-US" altLang="ja-JP" dirty="0">
                <a:solidFill>
                  <a:srgbClr val="FF0000"/>
                </a:solidFill>
              </a:rPr>
              <a:t>n</a:t>
            </a:r>
            <a:r>
              <a:rPr kumimoji="1" lang="ja-JP" altLang="en-US" dirty="0">
                <a:solidFill>
                  <a:srgbClr val="FF0000"/>
                </a:solidFill>
              </a:rPr>
              <a:t>の場所の検索方法をすべての座標を見るのではなく、前回の歩数の変更した箇所</a:t>
            </a:r>
            <a:r>
              <a:rPr kumimoji="1" lang="en-US" altLang="ja-JP" dirty="0">
                <a:solidFill>
                  <a:srgbClr val="FF0000"/>
                </a:solidFill>
              </a:rPr>
              <a:t>(n-1</a:t>
            </a:r>
            <a:r>
              <a:rPr kumimoji="1" lang="ja-JP" altLang="en-US" dirty="0">
                <a:solidFill>
                  <a:srgbClr val="FF0000"/>
                </a:solidFill>
              </a:rPr>
              <a:t>から</a:t>
            </a:r>
            <a:r>
              <a:rPr kumimoji="1" lang="en-US" altLang="ja-JP" dirty="0">
                <a:solidFill>
                  <a:srgbClr val="FF0000"/>
                </a:solidFill>
              </a:rPr>
              <a:t>n</a:t>
            </a:r>
            <a:r>
              <a:rPr kumimoji="1" lang="ja-JP" altLang="en-US" dirty="0">
                <a:solidFill>
                  <a:srgbClr val="FF0000"/>
                </a:solidFill>
              </a:rPr>
              <a:t>の作成</a:t>
            </a:r>
            <a:r>
              <a:rPr kumimoji="1" lang="en-US" altLang="ja-JP" dirty="0">
                <a:solidFill>
                  <a:srgbClr val="FF0000"/>
                </a:solidFill>
              </a:rPr>
              <a:t>)</a:t>
            </a:r>
            <a:r>
              <a:rPr kumimoji="1" lang="ja-JP" altLang="en-US" dirty="0">
                <a:solidFill>
                  <a:srgbClr val="FF0000"/>
                </a:solidFill>
              </a:rPr>
              <a:t>の情報をキュー配列に保存し、そこから検索する</a:t>
            </a:r>
          </a:p>
        </p:txBody>
      </p:sp>
    </p:spTree>
    <p:extLst>
      <p:ext uri="{BB962C8B-B14F-4D97-AF65-F5344CB8AC3E}">
        <p14:creationId xmlns:p14="http://schemas.microsoft.com/office/powerpoint/2010/main" val="20433714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DF34A9-64E3-23B5-7AB7-55A489C18B38}"/>
              </a:ext>
            </a:extLst>
          </p:cNvPr>
          <p:cNvSpPr>
            <a:spLocks noGrp="1"/>
          </p:cNvSpPr>
          <p:nvPr>
            <p:ph type="title"/>
          </p:nvPr>
        </p:nvSpPr>
        <p:spPr/>
        <p:txBody>
          <a:bodyPr/>
          <a:lstStyle/>
          <a:p>
            <a:r>
              <a:rPr lang="ja-JP" altLang="en-US" dirty="0"/>
              <a:t>歩数マップの作り方：改善</a:t>
            </a:r>
            <a:r>
              <a:rPr lang="en-US" altLang="ja-JP" dirty="0"/>
              <a:t>(</a:t>
            </a:r>
            <a:r>
              <a:rPr lang="ja-JP" altLang="en-US" dirty="0"/>
              <a:t>概要</a:t>
            </a:r>
            <a:r>
              <a:rPr lang="en-US" altLang="ja-JP" dirty="0"/>
              <a:t>)</a:t>
            </a:r>
            <a:endParaRPr kumimoji="1" lang="ja-JP" altLang="en-US" dirty="0"/>
          </a:p>
        </p:txBody>
      </p:sp>
      <p:sp>
        <p:nvSpPr>
          <p:cNvPr id="64" name="四角形: 角を丸くする 63">
            <a:extLst>
              <a:ext uri="{FF2B5EF4-FFF2-40B4-BE49-F238E27FC236}">
                <a16:creationId xmlns:a16="http://schemas.microsoft.com/office/drawing/2014/main" id="{201981CC-D5B6-43FB-6727-02102AB79A40}"/>
              </a:ext>
            </a:extLst>
          </p:cNvPr>
          <p:cNvSpPr/>
          <p:nvPr/>
        </p:nvSpPr>
        <p:spPr bwMode="auto">
          <a:xfrm>
            <a:off x="3329727" y="6030256"/>
            <a:ext cx="2569025" cy="232723"/>
          </a:xfrm>
          <a:prstGeom prst="roundRect">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fontAlgn="base">
              <a:spcBef>
                <a:spcPct val="0"/>
              </a:spcBef>
              <a:spcAft>
                <a:spcPct val="0"/>
              </a:spcAft>
            </a:pPr>
            <a:r>
              <a:rPr kumimoji="1" lang="ja-JP" altLang="en-US" sz="1050" i="0" u="none" strike="noStrike" cap="none" normalizeH="0" baseline="0" dirty="0">
                <a:ln>
                  <a:noFill/>
                </a:ln>
                <a:effectLst/>
                <a:latin typeface="Tahoma" charset="0"/>
                <a:ea typeface="ＭＳ Ｐゴシック" charset="0"/>
                <a:cs typeface="ＭＳ Ｐゴシック" charset="0"/>
              </a:rPr>
              <a:t>終了</a:t>
            </a:r>
          </a:p>
        </p:txBody>
      </p:sp>
      <p:sp>
        <p:nvSpPr>
          <p:cNvPr id="5" name="テキスト ボックス 4">
            <a:extLst>
              <a:ext uri="{FF2B5EF4-FFF2-40B4-BE49-F238E27FC236}">
                <a16:creationId xmlns:a16="http://schemas.microsoft.com/office/drawing/2014/main" id="{4C4E0501-0FBC-E8E7-CACC-4672DB3FBE47}"/>
              </a:ext>
            </a:extLst>
          </p:cNvPr>
          <p:cNvSpPr txBox="1"/>
          <p:nvPr/>
        </p:nvSpPr>
        <p:spPr>
          <a:xfrm>
            <a:off x="145956" y="1357290"/>
            <a:ext cx="3665337" cy="369332"/>
          </a:xfrm>
          <a:prstGeom prst="rect">
            <a:avLst/>
          </a:prstGeom>
          <a:noFill/>
        </p:spPr>
        <p:txBody>
          <a:bodyPr wrap="square">
            <a:spAutoFit/>
          </a:bodyPr>
          <a:lstStyle/>
          <a:p>
            <a:r>
              <a:rPr lang="en-US" altLang="ja-JP" sz="1800" b="0" i="0" u="none" strike="noStrike" baseline="0" dirty="0" err="1">
                <a:latin typeface="Arial" panose="020B0604020202020204" pitchFamily="34" charset="0"/>
              </a:rPr>
              <a:t>Dist_map</a:t>
            </a:r>
            <a:r>
              <a:rPr lang="en-US" altLang="ja-JP" sz="1800" b="0" i="0" u="none" strike="noStrike" baseline="0" dirty="0">
                <a:latin typeface="Arial" panose="020B0604020202020204" pitchFamily="34" charset="0"/>
              </a:rPr>
              <a:t>[x][y] : </a:t>
            </a:r>
            <a:r>
              <a:rPr lang="en-US" altLang="ja-JP" dirty="0">
                <a:latin typeface="Arial" panose="020B0604020202020204" pitchFamily="34" charset="0"/>
                <a:sym typeface="Wingdings" panose="05000000000000000000" pitchFamily="2" charset="2"/>
              </a:rPr>
              <a:t>(</a:t>
            </a:r>
            <a:r>
              <a:rPr lang="en-US" altLang="ja-JP" dirty="0" err="1">
                <a:latin typeface="Arial" panose="020B0604020202020204" pitchFamily="34" charset="0"/>
                <a:sym typeface="Wingdings" panose="05000000000000000000" pitchFamily="2" charset="2"/>
              </a:rPr>
              <a:t>x,y</a:t>
            </a:r>
            <a:r>
              <a:rPr lang="en-US" altLang="ja-JP" dirty="0">
                <a:latin typeface="Arial" panose="020B0604020202020204" pitchFamily="34" charset="0"/>
                <a:sym typeface="Wingdings" panose="05000000000000000000" pitchFamily="2" charset="2"/>
              </a:rPr>
              <a:t>)</a:t>
            </a:r>
            <a:r>
              <a:rPr lang="ja-JP" altLang="en-US" dirty="0">
                <a:latin typeface="Arial" panose="020B0604020202020204" pitchFamily="34" charset="0"/>
                <a:sym typeface="Wingdings" panose="05000000000000000000" pitchFamily="2" charset="2"/>
              </a:rPr>
              <a:t>座標での歩数</a:t>
            </a:r>
            <a:endParaRPr lang="ja-JP" altLang="en-US" dirty="0"/>
          </a:p>
        </p:txBody>
      </p:sp>
      <p:sp>
        <p:nvSpPr>
          <p:cNvPr id="8" name="四角形: 上の 2 つの角を切り取る 7">
            <a:extLst>
              <a:ext uri="{FF2B5EF4-FFF2-40B4-BE49-F238E27FC236}">
                <a16:creationId xmlns:a16="http://schemas.microsoft.com/office/drawing/2014/main" id="{59248410-372C-1936-2288-917810CCB4FD}"/>
              </a:ext>
            </a:extLst>
          </p:cNvPr>
          <p:cNvSpPr/>
          <p:nvPr/>
        </p:nvSpPr>
        <p:spPr bwMode="auto">
          <a:xfrm>
            <a:off x="321518" y="2077536"/>
            <a:ext cx="2569025" cy="227665"/>
          </a:xfrm>
          <a:prstGeom prst="snip2SameRect">
            <a:avLst/>
          </a:prstGeom>
          <a:solidFill>
            <a:schemeClr val="accent2">
              <a:lumMod val="40000"/>
              <a:lumOff val="60000"/>
            </a:schemeClr>
          </a:solid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050" dirty="0">
                <a:latin typeface="Tahoma" charset="0"/>
                <a:ea typeface="ＭＳ Ｐゴシック" charset="0"/>
                <a:cs typeface="ＭＳ Ｐゴシック" charset="0"/>
              </a:rPr>
              <a:t>for x=0;x&lt;=15;x++</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sp>
        <p:nvSpPr>
          <p:cNvPr id="10" name="四角形: 上の 2 つの角を切り取る 9">
            <a:extLst>
              <a:ext uri="{FF2B5EF4-FFF2-40B4-BE49-F238E27FC236}">
                <a16:creationId xmlns:a16="http://schemas.microsoft.com/office/drawing/2014/main" id="{2DD410E7-D293-9298-E74C-2EE268C5739F}"/>
              </a:ext>
            </a:extLst>
          </p:cNvPr>
          <p:cNvSpPr/>
          <p:nvPr/>
        </p:nvSpPr>
        <p:spPr bwMode="auto">
          <a:xfrm>
            <a:off x="321515" y="3805868"/>
            <a:ext cx="2569024" cy="227662"/>
          </a:xfrm>
          <a:prstGeom prst="snip2SameRect">
            <a:avLst>
              <a:gd name="adj1" fmla="val 0"/>
              <a:gd name="adj2" fmla="val 17174"/>
            </a:avLst>
          </a:prstGeom>
          <a:solidFill>
            <a:schemeClr val="accent2">
              <a:lumMod val="40000"/>
              <a:lumOff val="60000"/>
            </a:schemeClr>
          </a:solid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050" i="0" u="none" strike="noStrike" cap="none" normalizeH="0" baseline="0" dirty="0">
                <a:ln>
                  <a:noFill/>
                </a:ln>
                <a:effectLst/>
                <a:latin typeface="Tahoma" charset="0"/>
                <a:ea typeface="ＭＳ Ｐゴシック" charset="0"/>
                <a:cs typeface="ＭＳ Ｐゴシック" charset="0"/>
              </a:rPr>
              <a:t>end</a:t>
            </a:r>
            <a:r>
              <a:rPr kumimoji="1" lang="ja-JP" altLang="en-US" sz="1050" i="0" u="none" strike="noStrike" cap="none" normalizeH="0" baseline="0" dirty="0">
                <a:ln>
                  <a:noFill/>
                </a:ln>
                <a:effectLst/>
                <a:latin typeface="Tahoma" charset="0"/>
                <a:ea typeface="ＭＳ Ｐゴシック" charset="0"/>
                <a:cs typeface="ＭＳ Ｐゴシック" charset="0"/>
              </a:rPr>
              <a:t> </a:t>
            </a:r>
            <a:r>
              <a:rPr kumimoji="1" lang="en-US" altLang="ja-JP" sz="1050" i="0" u="none" strike="noStrike" cap="none" normalizeH="0" baseline="0" dirty="0" err="1">
                <a:ln>
                  <a:noFill/>
                </a:ln>
                <a:effectLst/>
                <a:latin typeface="Tahoma" charset="0"/>
                <a:ea typeface="ＭＳ Ｐゴシック" charset="0"/>
                <a:cs typeface="ＭＳ Ｐゴシック" charset="0"/>
              </a:rPr>
              <a:t>x,y</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13" name="直線矢印コネクタ 12">
            <a:extLst>
              <a:ext uri="{FF2B5EF4-FFF2-40B4-BE49-F238E27FC236}">
                <a16:creationId xmlns:a16="http://schemas.microsoft.com/office/drawing/2014/main" id="{2AA44A5F-6517-1A65-1AE0-0CBA029DC413}"/>
              </a:ext>
            </a:extLst>
          </p:cNvPr>
          <p:cNvCxnSpPr>
            <a:cxnSpLocks/>
            <a:stCxn id="8" idx="1"/>
          </p:cNvCxnSpPr>
          <p:nvPr/>
        </p:nvCxnSpPr>
        <p:spPr bwMode="auto">
          <a:xfrm flipH="1">
            <a:off x="1606030" y="2305201"/>
            <a:ext cx="1" cy="298583"/>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4" name="直線矢印コネクタ 13">
            <a:extLst>
              <a:ext uri="{FF2B5EF4-FFF2-40B4-BE49-F238E27FC236}">
                <a16:creationId xmlns:a16="http://schemas.microsoft.com/office/drawing/2014/main" id="{6A081049-C64F-BBDD-67DC-AF618A0E1271}"/>
              </a:ext>
            </a:extLst>
          </p:cNvPr>
          <p:cNvCxnSpPr>
            <a:cxnSpLocks/>
            <a:stCxn id="16" idx="2"/>
          </p:cNvCxnSpPr>
          <p:nvPr/>
        </p:nvCxnSpPr>
        <p:spPr bwMode="auto">
          <a:xfrm flipH="1">
            <a:off x="1606026" y="3393451"/>
            <a:ext cx="1" cy="409641"/>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 name="フローチャート: 代替処理 15">
            <a:extLst>
              <a:ext uri="{FF2B5EF4-FFF2-40B4-BE49-F238E27FC236}">
                <a16:creationId xmlns:a16="http://schemas.microsoft.com/office/drawing/2014/main" id="{1071D0B7-731A-EEA7-279B-20343B88059D}"/>
              </a:ext>
            </a:extLst>
          </p:cNvPr>
          <p:cNvSpPr/>
          <p:nvPr/>
        </p:nvSpPr>
        <p:spPr bwMode="auto">
          <a:xfrm>
            <a:off x="321514" y="3160728"/>
            <a:ext cx="2569025" cy="232723"/>
          </a:xfrm>
          <a:prstGeom prst="flowChartAlternate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050" b="0" i="0" u="none" strike="noStrike" baseline="0" dirty="0" err="1">
                <a:latin typeface="Arial" panose="020B0604020202020204" pitchFamily="34" charset="0"/>
              </a:rPr>
              <a:t>Dist_map</a:t>
            </a:r>
            <a:r>
              <a:rPr lang="en-US" altLang="ja-JP" sz="1050" b="0" i="0" u="none" strike="noStrike" baseline="0" dirty="0">
                <a:latin typeface="Arial" panose="020B0604020202020204" pitchFamily="34" charset="0"/>
              </a:rPr>
              <a:t>[x][y]=255</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sp>
        <p:nvSpPr>
          <p:cNvPr id="18" name="四角形: 上の 2 つの角を切り取る 17">
            <a:extLst>
              <a:ext uri="{FF2B5EF4-FFF2-40B4-BE49-F238E27FC236}">
                <a16:creationId xmlns:a16="http://schemas.microsoft.com/office/drawing/2014/main" id="{17E25AAC-6293-2727-77C6-FA4601A556A6}"/>
              </a:ext>
            </a:extLst>
          </p:cNvPr>
          <p:cNvSpPr/>
          <p:nvPr/>
        </p:nvSpPr>
        <p:spPr bwMode="auto">
          <a:xfrm>
            <a:off x="321515" y="2617815"/>
            <a:ext cx="2569025" cy="227665"/>
          </a:xfrm>
          <a:prstGeom prst="snip2SameRect">
            <a:avLst/>
          </a:prstGeom>
          <a:solidFill>
            <a:schemeClr val="accent2">
              <a:lumMod val="40000"/>
              <a:lumOff val="60000"/>
            </a:schemeClr>
          </a:solid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050" dirty="0">
                <a:latin typeface="Tahoma" charset="0"/>
                <a:ea typeface="ＭＳ Ｐゴシック" charset="0"/>
                <a:cs typeface="ＭＳ Ｐゴシック" charset="0"/>
              </a:rPr>
              <a:t>for y=0;y&lt;=15;y++</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20" name="直線矢印コネクタ 19">
            <a:extLst>
              <a:ext uri="{FF2B5EF4-FFF2-40B4-BE49-F238E27FC236}">
                <a16:creationId xmlns:a16="http://schemas.microsoft.com/office/drawing/2014/main" id="{569130B1-CCC0-9EA3-5899-60CD79A835AD}"/>
              </a:ext>
            </a:extLst>
          </p:cNvPr>
          <p:cNvCxnSpPr>
            <a:cxnSpLocks/>
            <a:stCxn id="18" idx="1"/>
          </p:cNvCxnSpPr>
          <p:nvPr/>
        </p:nvCxnSpPr>
        <p:spPr bwMode="auto">
          <a:xfrm flipH="1">
            <a:off x="1606027" y="2845480"/>
            <a:ext cx="1" cy="298583"/>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テキスト ボックス 20">
            <a:extLst>
              <a:ext uri="{FF2B5EF4-FFF2-40B4-BE49-F238E27FC236}">
                <a16:creationId xmlns:a16="http://schemas.microsoft.com/office/drawing/2014/main" id="{13C73774-86A1-FD91-B6DE-C048D532E707}"/>
              </a:ext>
            </a:extLst>
          </p:cNvPr>
          <p:cNvSpPr txBox="1"/>
          <p:nvPr/>
        </p:nvSpPr>
        <p:spPr>
          <a:xfrm>
            <a:off x="570253" y="1750882"/>
            <a:ext cx="2569024" cy="338554"/>
          </a:xfrm>
          <a:prstGeom prst="rect">
            <a:avLst/>
          </a:prstGeom>
          <a:noFill/>
        </p:spPr>
        <p:txBody>
          <a:bodyPr wrap="square" rtlCol="0">
            <a:spAutoFit/>
          </a:bodyPr>
          <a:lstStyle/>
          <a:p>
            <a:r>
              <a:rPr kumimoji="1" lang="ja-JP" altLang="en-US" sz="1600" dirty="0"/>
              <a:t>歩数マップの初期化</a:t>
            </a:r>
          </a:p>
        </p:txBody>
      </p:sp>
      <p:cxnSp>
        <p:nvCxnSpPr>
          <p:cNvPr id="31" name="直線矢印コネクタ 30">
            <a:extLst>
              <a:ext uri="{FF2B5EF4-FFF2-40B4-BE49-F238E27FC236}">
                <a16:creationId xmlns:a16="http://schemas.microsoft.com/office/drawing/2014/main" id="{1A893C2C-B2EC-5220-31C7-D28FAB4B8DE3}"/>
              </a:ext>
            </a:extLst>
          </p:cNvPr>
          <p:cNvCxnSpPr>
            <a:cxnSpLocks/>
            <a:stCxn id="32" idx="2"/>
          </p:cNvCxnSpPr>
          <p:nvPr/>
        </p:nvCxnSpPr>
        <p:spPr bwMode="auto">
          <a:xfrm flipH="1">
            <a:off x="4589700" y="2319282"/>
            <a:ext cx="4" cy="284502"/>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2" name="フローチャート: 代替処理 31">
            <a:extLst>
              <a:ext uri="{FF2B5EF4-FFF2-40B4-BE49-F238E27FC236}">
                <a16:creationId xmlns:a16="http://schemas.microsoft.com/office/drawing/2014/main" id="{890BFC00-BC37-C43E-6B8D-97DB9EF422DE}"/>
              </a:ext>
            </a:extLst>
          </p:cNvPr>
          <p:cNvSpPr/>
          <p:nvPr/>
        </p:nvSpPr>
        <p:spPr bwMode="auto">
          <a:xfrm>
            <a:off x="3305191" y="2086559"/>
            <a:ext cx="2569025" cy="232723"/>
          </a:xfrm>
          <a:prstGeom prst="flowChartAlternate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050" b="0" i="0" u="none" strike="noStrike" baseline="0" dirty="0" err="1">
                <a:latin typeface="Arial" panose="020B0604020202020204" pitchFamily="34" charset="0"/>
              </a:rPr>
              <a:t>Dist_map</a:t>
            </a:r>
            <a:r>
              <a:rPr lang="en-US" altLang="ja-JP" sz="1050" b="0" i="0" u="none" strike="noStrike" baseline="0" dirty="0">
                <a:latin typeface="Arial" panose="020B0604020202020204" pitchFamily="34" charset="0"/>
              </a:rPr>
              <a:t>[</a:t>
            </a:r>
            <a:r>
              <a:rPr lang="en-US" altLang="ja-JP" sz="1050" b="0" i="0" u="none" strike="noStrike" baseline="0" dirty="0" err="1">
                <a:latin typeface="Arial" panose="020B0604020202020204" pitchFamily="34" charset="0"/>
              </a:rPr>
              <a:t>goal_x</a:t>
            </a:r>
            <a:r>
              <a:rPr lang="en-US" altLang="ja-JP" sz="1050" b="0" i="0" u="none" strike="noStrike" baseline="0" dirty="0">
                <a:latin typeface="Arial" panose="020B0604020202020204" pitchFamily="34" charset="0"/>
              </a:rPr>
              <a:t>][</a:t>
            </a:r>
            <a:r>
              <a:rPr lang="en-US" altLang="ja-JP" sz="1050" b="0" i="0" u="none" strike="noStrike" baseline="0" dirty="0" err="1">
                <a:latin typeface="Arial" panose="020B0604020202020204" pitchFamily="34" charset="0"/>
              </a:rPr>
              <a:t>goal_y</a:t>
            </a:r>
            <a:r>
              <a:rPr lang="en-US" altLang="ja-JP" sz="1050" b="0" i="0" u="none" strike="noStrike" baseline="0" dirty="0">
                <a:latin typeface="Arial" panose="020B0604020202020204" pitchFamily="34" charset="0"/>
              </a:rPr>
              <a:t>]=0</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sp>
        <p:nvSpPr>
          <p:cNvPr id="34" name="四角形: 上の 2 つの角を切り取る 33">
            <a:extLst>
              <a:ext uri="{FF2B5EF4-FFF2-40B4-BE49-F238E27FC236}">
                <a16:creationId xmlns:a16="http://schemas.microsoft.com/office/drawing/2014/main" id="{016D6263-8FBC-9C9A-CF59-6585A650A92A}"/>
              </a:ext>
            </a:extLst>
          </p:cNvPr>
          <p:cNvSpPr/>
          <p:nvPr/>
        </p:nvSpPr>
        <p:spPr bwMode="auto">
          <a:xfrm>
            <a:off x="3329730" y="3215708"/>
            <a:ext cx="2569025" cy="227665"/>
          </a:xfrm>
          <a:prstGeom prst="snip2SameRect">
            <a:avLst/>
          </a:prstGeom>
          <a:solidFill>
            <a:schemeClr val="accent2">
              <a:lumMod val="40000"/>
              <a:lumOff val="60000"/>
            </a:schemeClr>
          </a:solid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050" dirty="0">
                <a:latin typeface="Tahoma" charset="0"/>
                <a:ea typeface="ＭＳ Ｐゴシック" charset="0"/>
                <a:cs typeface="ＭＳ Ｐゴシック" charset="0"/>
              </a:rPr>
              <a:t>for x=0;x&lt;=15;x++</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35" name="直線矢印コネクタ 34">
            <a:extLst>
              <a:ext uri="{FF2B5EF4-FFF2-40B4-BE49-F238E27FC236}">
                <a16:creationId xmlns:a16="http://schemas.microsoft.com/office/drawing/2014/main" id="{666D4D39-3801-B833-13F8-9784B5C15BC7}"/>
              </a:ext>
            </a:extLst>
          </p:cNvPr>
          <p:cNvCxnSpPr>
            <a:cxnSpLocks/>
            <a:stCxn id="34" idx="1"/>
          </p:cNvCxnSpPr>
          <p:nvPr/>
        </p:nvCxnSpPr>
        <p:spPr bwMode="auto">
          <a:xfrm flipH="1">
            <a:off x="4614242" y="3443373"/>
            <a:ext cx="1" cy="298583"/>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6" name="四角形: 上の 2 つの角を切り取る 35">
            <a:extLst>
              <a:ext uri="{FF2B5EF4-FFF2-40B4-BE49-F238E27FC236}">
                <a16:creationId xmlns:a16="http://schemas.microsoft.com/office/drawing/2014/main" id="{53F29183-9B6D-A18B-F1DF-6DE57BF1F052}"/>
              </a:ext>
            </a:extLst>
          </p:cNvPr>
          <p:cNvSpPr/>
          <p:nvPr/>
        </p:nvSpPr>
        <p:spPr bwMode="auto">
          <a:xfrm>
            <a:off x="3329727" y="3755987"/>
            <a:ext cx="2569025" cy="227665"/>
          </a:xfrm>
          <a:prstGeom prst="snip2SameRect">
            <a:avLst/>
          </a:prstGeom>
          <a:solidFill>
            <a:schemeClr val="accent2">
              <a:lumMod val="40000"/>
              <a:lumOff val="60000"/>
            </a:schemeClr>
          </a:solid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050" dirty="0">
                <a:latin typeface="Tahoma" charset="0"/>
                <a:ea typeface="ＭＳ Ｐゴシック" charset="0"/>
                <a:cs typeface="ＭＳ Ｐゴシック" charset="0"/>
              </a:rPr>
              <a:t>for y=0;y&lt;=15;y++</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37" name="直線矢印コネクタ 36">
            <a:extLst>
              <a:ext uri="{FF2B5EF4-FFF2-40B4-BE49-F238E27FC236}">
                <a16:creationId xmlns:a16="http://schemas.microsoft.com/office/drawing/2014/main" id="{FDED678F-91C4-5728-E405-99AD3151DCBF}"/>
              </a:ext>
            </a:extLst>
          </p:cNvPr>
          <p:cNvCxnSpPr>
            <a:cxnSpLocks/>
            <a:stCxn id="36" idx="1"/>
          </p:cNvCxnSpPr>
          <p:nvPr/>
        </p:nvCxnSpPr>
        <p:spPr bwMode="auto">
          <a:xfrm flipH="1">
            <a:off x="4614239" y="3983652"/>
            <a:ext cx="1" cy="298583"/>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7" name="四角形: 上の 2 つの角を切り取る 46">
            <a:extLst>
              <a:ext uri="{FF2B5EF4-FFF2-40B4-BE49-F238E27FC236}">
                <a16:creationId xmlns:a16="http://schemas.microsoft.com/office/drawing/2014/main" id="{7F43A415-639A-D952-51EF-582556DB190C}"/>
              </a:ext>
            </a:extLst>
          </p:cNvPr>
          <p:cNvSpPr/>
          <p:nvPr/>
        </p:nvSpPr>
        <p:spPr bwMode="auto">
          <a:xfrm>
            <a:off x="3329727" y="2611087"/>
            <a:ext cx="2569025" cy="227665"/>
          </a:xfrm>
          <a:prstGeom prst="snip2SameRect">
            <a:avLst/>
          </a:prstGeom>
          <a:solidFill>
            <a:schemeClr val="accent2">
              <a:lumMod val="40000"/>
              <a:lumOff val="60000"/>
            </a:schemeClr>
          </a:solid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050" dirty="0">
                <a:latin typeface="Tahoma" charset="0"/>
                <a:ea typeface="ＭＳ Ｐゴシック" charset="0"/>
                <a:cs typeface="ＭＳ Ｐゴシック" charset="0"/>
              </a:rPr>
              <a:t>for count=0;count&lt;=254;count++</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49" name="直線矢印コネクタ 48">
            <a:extLst>
              <a:ext uri="{FF2B5EF4-FFF2-40B4-BE49-F238E27FC236}">
                <a16:creationId xmlns:a16="http://schemas.microsoft.com/office/drawing/2014/main" id="{0B00C453-E7B9-3E4C-0D04-3459C0CE91A9}"/>
              </a:ext>
            </a:extLst>
          </p:cNvPr>
          <p:cNvCxnSpPr>
            <a:cxnSpLocks/>
            <a:stCxn id="47" idx="1"/>
          </p:cNvCxnSpPr>
          <p:nvPr/>
        </p:nvCxnSpPr>
        <p:spPr bwMode="auto">
          <a:xfrm flipH="1">
            <a:off x="4614239" y="2838752"/>
            <a:ext cx="1" cy="298583"/>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41" name="四角形: 上の 2 つの角を切り取る 140">
            <a:extLst>
              <a:ext uri="{FF2B5EF4-FFF2-40B4-BE49-F238E27FC236}">
                <a16:creationId xmlns:a16="http://schemas.microsoft.com/office/drawing/2014/main" id="{935932B7-83CB-1DA2-F4A0-51FFF839DE97}"/>
              </a:ext>
            </a:extLst>
          </p:cNvPr>
          <p:cNvSpPr/>
          <p:nvPr/>
        </p:nvSpPr>
        <p:spPr bwMode="auto">
          <a:xfrm>
            <a:off x="3329727" y="5442258"/>
            <a:ext cx="2569024" cy="227662"/>
          </a:xfrm>
          <a:prstGeom prst="snip2SameRect">
            <a:avLst>
              <a:gd name="adj1" fmla="val 0"/>
              <a:gd name="adj2" fmla="val 17174"/>
            </a:avLst>
          </a:prstGeom>
          <a:solidFill>
            <a:schemeClr val="accent2">
              <a:lumMod val="40000"/>
              <a:lumOff val="60000"/>
            </a:schemeClr>
          </a:solid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050" i="0" u="none" strike="noStrike" cap="none" normalizeH="0" baseline="0" dirty="0">
                <a:ln>
                  <a:noFill/>
                </a:ln>
                <a:effectLst/>
                <a:latin typeface="Tahoma" charset="0"/>
                <a:ea typeface="ＭＳ Ｐゴシック" charset="0"/>
                <a:cs typeface="ＭＳ Ｐゴシック" charset="0"/>
              </a:rPr>
              <a:t>end</a:t>
            </a:r>
            <a:r>
              <a:rPr kumimoji="1" lang="ja-JP" altLang="en-US" sz="1050" i="0" u="none" strike="noStrike" cap="none" normalizeH="0" baseline="0" dirty="0">
                <a:ln>
                  <a:noFill/>
                </a:ln>
                <a:effectLst/>
                <a:latin typeface="Tahoma" charset="0"/>
                <a:ea typeface="ＭＳ Ｐゴシック" charset="0"/>
                <a:cs typeface="ＭＳ Ｐゴシック" charset="0"/>
              </a:rPr>
              <a:t> </a:t>
            </a:r>
            <a:r>
              <a:rPr kumimoji="1" lang="en-US" altLang="ja-JP" sz="1050" i="0" u="none" strike="noStrike" cap="none" normalizeH="0" baseline="0" dirty="0" err="1">
                <a:ln>
                  <a:noFill/>
                </a:ln>
                <a:effectLst/>
                <a:latin typeface="Tahoma" charset="0"/>
                <a:ea typeface="ＭＳ Ｐゴシック" charset="0"/>
                <a:cs typeface="ＭＳ Ｐゴシック" charset="0"/>
              </a:rPr>
              <a:t>x,y,count</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160" name="直線矢印コネクタ 159">
            <a:extLst>
              <a:ext uri="{FF2B5EF4-FFF2-40B4-BE49-F238E27FC236}">
                <a16:creationId xmlns:a16="http://schemas.microsoft.com/office/drawing/2014/main" id="{7BEF3A4B-3EF5-1B01-DB8B-607F27BC201F}"/>
              </a:ext>
            </a:extLst>
          </p:cNvPr>
          <p:cNvCxnSpPr>
            <a:cxnSpLocks/>
            <a:stCxn id="141" idx="1"/>
            <a:endCxn id="64" idx="0"/>
          </p:cNvCxnSpPr>
          <p:nvPr/>
        </p:nvCxnSpPr>
        <p:spPr bwMode="auto">
          <a:xfrm>
            <a:off x="4614239" y="5669920"/>
            <a:ext cx="1" cy="360336"/>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3" name="テキスト ボックス 162">
            <a:extLst>
              <a:ext uri="{FF2B5EF4-FFF2-40B4-BE49-F238E27FC236}">
                <a16:creationId xmlns:a16="http://schemas.microsoft.com/office/drawing/2014/main" id="{CF283FB0-2D79-B364-73AE-1A7963A2833B}"/>
              </a:ext>
            </a:extLst>
          </p:cNvPr>
          <p:cNvSpPr txBox="1"/>
          <p:nvPr/>
        </p:nvSpPr>
        <p:spPr>
          <a:xfrm>
            <a:off x="3600265" y="1726622"/>
            <a:ext cx="2569024" cy="338554"/>
          </a:xfrm>
          <a:prstGeom prst="rect">
            <a:avLst/>
          </a:prstGeom>
          <a:noFill/>
        </p:spPr>
        <p:txBody>
          <a:bodyPr wrap="square" rtlCol="0">
            <a:spAutoFit/>
          </a:bodyPr>
          <a:lstStyle/>
          <a:p>
            <a:r>
              <a:rPr kumimoji="1" lang="ja-JP" altLang="en-US" sz="1600" dirty="0"/>
              <a:t>歩数マップの作成</a:t>
            </a:r>
          </a:p>
        </p:txBody>
      </p:sp>
      <p:cxnSp>
        <p:nvCxnSpPr>
          <p:cNvPr id="3" name="直線矢印コネクタ 2">
            <a:extLst>
              <a:ext uri="{FF2B5EF4-FFF2-40B4-BE49-F238E27FC236}">
                <a16:creationId xmlns:a16="http://schemas.microsoft.com/office/drawing/2014/main" id="{6EC0A612-CB68-8998-3DCA-3218BFC4C755}"/>
              </a:ext>
            </a:extLst>
          </p:cNvPr>
          <p:cNvCxnSpPr>
            <a:cxnSpLocks/>
            <a:stCxn id="4" idx="2"/>
          </p:cNvCxnSpPr>
          <p:nvPr/>
        </p:nvCxnSpPr>
        <p:spPr bwMode="auto">
          <a:xfrm flipH="1">
            <a:off x="4589696" y="4537413"/>
            <a:ext cx="4" cy="284502"/>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 name="フローチャート: 代替処理 3">
            <a:extLst>
              <a:ext uri="{FF2B5EF4-FFF2-40B4-BE49-F238E27FC236}">
                <a16:creationId xmlns:a16="http://schemas.microsoft.com/office/drawing/2014/main" id="{A0E7A21C-7B42-5265-2A2D-61DF8A9A1C81}"/>
              </a:ext>
            </a:extLst>
          </p:cNvPr>
          <p:cNvSpPr/>
          <p:nvPr/>
        </p:nvSpPr>
        <p:spPr bwMode="auto">
          <a:xfrm>
            <a:off x="3305187" y="4304690"/>
            <a:ext cx="2569025" cy="232723"/>
          </a:xfrm>
          <a:prstGeom prst="flowChartAlternate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050" b="0" i="0" u="none" strike="noStrike" baseline="0" dirty="0">
                <a:latin typeface="Arial" panose="020B0604020202020204" pitchFamily="34" charset="0"/>
              </a:rPr>
              <a:t>周辺状態の確認</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6" name="直線矢印コネクタ 5">
            <a:extLst>
              <a:ext uri="{FF2B5EF4-FFF2-40B4-BE49-F238E27FC236}">
                <a16:creationId xmlns:a16="http://schemas.microsoft.com/office/drawing/2014/main" id="{554C48DD-F6FD-3F4C-5D61-349CE44A4DD7}"/>
              </a:ext>
            </a:extLst>
          </p:cNvPr>
          <p:cNvCxnSpPr>
            <a:cxnSpLocks/>
            <a:stCxn id="7" idx="2"/>
          </p:cNvCxnSpPr>
          <p:nvPr/>
        </p:nvCxnSpPr>
        <p:spPr bwMode="auto">
          <a:xfrm flipH="1">
            <a:off x="4589692" y="5054638"/>
            <a:ext cx="4" cy="284502"/>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 name="フローチャート: 代替処理 6">
            <a:extLst>
              <a:ext uri="{FF2B5EF4-FFF2-40B4-BE49-F238E27FC236}">
                <a16:creationId xmlns:a16="http://schemas.microsoft.com/office/drawing/2014/main" id="{3FBFA004-FB1A-C231-A1CA-875FB6247676}"/>
              </a:ext>
            </a:extLst>
          </p:cNvPr>
          <p:cNvSpPr/>
          <p:nvPr/>
        </p:nvSpPr>
        <p:spPr bwMode="auto">
          <a:xfrm>
            <a:off x="3305183" y="4821915"/>
            <a:ext cx="2569025" cy="232723"/>
          </a:xfrm>
          <a:prstGeom prst="flowChartAlternate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050" i="0" u="none" strike="noStrike" cap="none" normalizeH="0" baseline="0" dirty="0">
                <a:ln>
                  <a:noFill/>
                </a:ln>
                <a:effectLst/>
                <a:latin typeface="Tahoma" charset="0"/>
                <a:ea typeface="ＭＳ Ｐゴシック" charset="0"/>
                <a:cs typeface="ＭＳ Ｐゴシック" charset="0"/>
              </a:rPr>
              <a:t>次の歩数</a:t>
            </a:r>
            <a:r>
              <a:rPr kumimoji="1" lang="en-US" altLang="ja-JP" sz="1050" i="0" u="none" strike="noStrike" cap="none" normalizeH="0" baseline="0" dirty="0">
                <a:ln>
                  <a:noFill/>
                </a:ln>
                <a:effectLst/>
                <a:latin typeface="Tahoma" charset="0"/>
                <a:ea typeface="ＭＳ Ｐゴシック" charset="0"/>
                <a:cs typeface="ＭＳ Ｐゴシック" charset="0"/>
              </a:rPr>
              <a:t>count+1</a:t>
            </a:r>
            <a:r>
              <a:rPr kumimoji="1" lang="ja-JP" altLang="en-US" sz="1050" i="0" u="none" strike="noStrike" cap="none" normalizeH="0" baseline="0" dirty="0">
                <a:ln>
                  <a:noFill/>
                </a:ln>
                <a:effectLst/>
                <a:latin typeface="Tahoma" charset="0"/>
                <a:ea typeface="ＭＳ Ｐゴシック" charset="0"/>
                <a:cs typeface="ＭＳ Ｐゴシック" charset="0"/>
              </a:rPr>
              <a:t>の代入</a:t>
            </a:r>
          </a:p>
        </p:txBody>
      </p:sp>
      <p:sp>
        <p:nvSpPr>
          <p:cNvPr id="9" name="矢印: 右 8">
            <a:extLst>
              <a:ext uri="{FF2B5EF4-FFF2-40B4-BE49-F238E27FC236}">
                <a16:creationId xmlns:a16="http://schemas.microsoft.com/office/drawing/2014/main" id="{662CF02F-825D-A353-0270-EEF1B0D15CC4}"/>
              </a:ext>
            </a:extLst>
          </p:cNvPr>
          <p:cNvSpPr/>
          <p:nvPr/>
        </p:nvSpPr>
        <p:spPr>
          <a:xfrm>
            <a:off x="6169289" y="3088119"/>
            <a:ext cx="328783" cy="1275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80E3306A-4084-DB19-1C4A-39BFBE2D5F94}"/>
              </a:ext>
            </a:extLst>
          </p:cNvPr>
          <p:cNvSpPr txBox="1"/>
          <p:nvPr/>
        </p:nvSpPr>
        <p:spPr>
          <a:xfrm>
            <a:off x="6673173" y="2845480"/>
            <a:ext cx="2291933" cy="646331"/>
          </a:xfrm>
          <a:prstGeom prst="rect">
            <a:avLst/>
          </a:prstGeom>
          <a:noFill/>
        </p:spPr>
        <p:txBody>
          <a:bodyPr wrap="square" rtlCol="0">
            <a:spAutoFit/>
          </a:bodyPr>
          <a:lstStyle/>
          <a:p>
            <a:r>
              <a:rPr kumimoji="1" lang="en-US" altLang="ja-JP" dirty="0"/>
              <a:t>255*16*16=65280</a:t>
            </a:r>
          </a:p>
          <a:p>
            <a:r>
              <a:rPr kumimoji="1" lang="ja-JP" altLang="en-US" dirty="0"/>
              <a:t>ここを減らしたい</a:t>
            </a:r>
          </a:p>
        </p:txBody>
      </p:sp>
      <p:sp>
        <p:nvSpPr>
          <p:cNvPr id="12" name="テキスト ボックス 11">
            <a:extLst>
              <a:ext uri="{FF2B5EF4-FFF2-40B4-BE49-F238E27FC236}">
                <a16:creationId xmlns:a16="http://schemas.microsoft.com/office/drawing/2014/main" id="{62319E0A-A0F7-963E-BD86-5C1A0D5EF40B}"/>
              </a:ext>
            </a:extLst>
          </p:cNvPr>
          <p:cNvSpPr txBox="1"/>
          <p:nvPr/>
        </p:nvSpPr>
        <p:spPr>
          <a:xfrm>
            <a:off x="6498071" y="3755987"/>
            <a:ext cx="5077840" cy="646331"/>
          </a:xfrm>
          <a:prstGeom prst="rect">
            <a:avLst/>
          </a:prstGeom>
          <a:noFill/>
        </p:spPr>
        <p:txBody>
          <a:bodyPr wrap="square" rtlCol="0">
            <a:spAutoFit/>
          </a:bodyPr>
          <a:lstStyle/>
          <a:p>
            <a:r>
              <a:rPr kumimoji="1" lang="en-US" altLang="ja-JP" dirty="0"/>
              <a:t>Count</a:t>
            </a:r>
            <a:r>
              <a:rPr kumimoji="1" lang="ja-JP" altLang="en-US" dirty="0"/>
              <a:t>を減らす方法</a:t>
            </a:r>
            <a:endParaRPr kumimoji="1" lang="en-US" altLang="ja-JP" dirty="0"/>
          </a:p>
          <a:p>
            <a:r>
              <a:rPr kumimoji="1" lang="ja-JP" altLang="en-US" dirty="0"/>
              <a:t>→自分の位置の前後左右が更新されたら終了</a:t>
            </a:r>
          </a:p>
        </p:txBody>
      </p:sp>
      <p:sp>
        <p:nvSpPr>
          <p:cNvPr id="15" name="テキスト ボックス 14">
            <a:extLst>
              <a:ext uri="{FF2B5EF4-FFF2-40B4-BE49-F238E27FC236}">
                <a16:creationId xmlns:a16="http://schemas.microsoft.com/office/drawing/2014/main" id="{A7AE2FA4-90E9-0195-9F1B-73CC4D43E325}"/>
              </a:ext>
            </a:extLst>
          </p:cNvPr>
          <p:cNvSpPr txBox="1"/>
          <p:nvPr/>
        </p:nvSpPr>
        <p:spPr>
          <a:xfrm>
            <a:off x="6498071" y="4793795"/>
            <a:ext cx="5077840" cy="923330"/>
          </a:xfrm>
          <a:prstGeom prst="rect">
            <a:avLst/>
          </a:prstGeom>
          <a:noFill/>
        </p:spPr>
        <p:txBody>
          <a:bodyPr wrap="square" rtlCol="0">
            <a:spAutoFit/>
          </a:bodyPr>
          <a:lstStyle/>
          <a:p>
            <a:r>
              <a:rPr kumimoji="1" lang="en-US" altLang="ja-JP" dirty="0" err="1"/>
              <a:t>x,y</a:t>
            </a:r>
            <a:r>
              <a:rPr kumimoji="1" lang="ja-JP" altLang="en-US" dirty="0"/>
              <a:t>を減らす方法</a:t>
            </a:r>
            <a:endParaRPr kumimoji="1" lang="en-US" altLang="ja-JP" dirty="0"/>
          </a:p>
          <a:p>
            <a:r>
              <a:rPr kumimoji="1" lang="ja-JP" altLang="en-US" dirty="0"/>
              <a:t>→前回代入した歩数の位置を保存し、そこから参照する．</a:t>
            </a:r>
          </a:p>
        </p:txBody>
      </p:sp>
    </p:spTree>
    <p:extLst>
      <p:ext uri="{BB962C8B-B14F-4D97-AF65-F5344CB8AC3E}">
        <p14:creationId xmlns:p14="http://schemas.microsoft.com/office/powerpoint/2010/main" val="31214730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DF34A9-64E3-23B5-7AB7-55A489C18B38}"/>
              </a:ext>
            </a:extLst>
          </p:cNvPr>
          <p:cNvSpPr>
            <a:spLocks noGrp="1"/>
          </p:cNvSpPr>
          <p:nvPr>
            <p:ph type="title"/>
          </p:nvPr>
        </p:nvSpPr>
        <p:spPr/>
        <p:txBody>
          <a:bodyPr/>
          <a:lstStyle/>
          <a:p>
            <a:r>
              <a:rPr lang="ja-JP" altLang="en-US" dirty="0"/>
              <a:t>キュー配列の概要</a:t>
            </a:r>
            <a:endParaRPr kumimoji="1" lang="ja-JP" altLang="en-US" dirty="0"/>
          </a:p>
        </p:txBody>
      </p:sp>
      <p:sp>
        <p:nvSpPr>
          <p:cNvPr id="17" name="テキスト ボックス 16">
            <a:extLst>
              <a:ext uri="{FF2B5EF4-FFF2-40B4-BE49-F238E27FC236}">
                <a16:creationId xmlns:a16="http://schemas.microsoft.com/office/drawing/2014/main" id="{618E9683-4CE3-409F-B918-7BC4E08F770F}"/>
              </a:ext>
            </a:extLst>
          </p:cNvPr>
          <p:cNvSpPr txBox="1"/>
          <p:nvPr/>
        </p:nvSpPr>
        <p:spPr>
          <a:xfrm>
            <a:off x="246932" y="1690688"/>
            <a:ext cx="10515600" cy="369332"/>
          </a:xfrm>
          <a:prstGeom prst="rect">
            <a:avLst/>
          </a:prstGeom>
          <a:noFill/>
        </p:spPr>
        <p:txBody>
          <a:bodyPr wrap="square" rtlCol="0">
            <a:spAutoFit/>
          </a:bodyPr>
          <a:lstStyle/>
          <a:p>
            <a:r>
              <a:rPr kumimoji="1" lang="ja-JP" altLang="en-US" dirty="0"/>
              <a:t>配列</a:t>
            </a:r>
            <a:r>
              <a:rPr kumimoji="1" lang="en-US" altLang="ja-JP" dirty="0"/>
              <a:t>(</a:t>
            </a:r>
            <a:r>
              <a:rPr kumimoji="1" lang="ja-JP" altLang="en-US" dirty="0"/>
              <a:t>スタック</a:t>
            </a:r>
            <a:r>
              <a:rPr kumimoji="1" lang="en-US" altLang="ja-JP" dirty="0"/>
              <a:t>)</a:t>
            </a:r>
            <a:r>
              <a:rPr kumimoji="1" lang="ja-JP" altLang="en-US" dirty="0"/>
              <a:t>を用意</a:t>
            </a:r>
            <a:r>
              <a:rPr kumimoji="1" lang="en-US" altLang="ja-JP" dirty="0"/>
              <a:t>(40</a:t>
            </a:r>
            <a:r>
              <a:rPr kumimoji="1" lang="ja-JP" altLang="en-US" dirty="0"/>
              <a:t>ぐらいあれば十分。ハーフのことを考えるならもっと必要かも</a:t>
            </a:r>
            <a:r>
              <a:rPr kumimoji="1" lang="en-US" altLang="ja-JP" dirty="0"/>
              <a:t>)</a:t>
            </a:r>
            <a:endParaRPr kumimoji="1" lang="ja-JP" altLang="en-US" dirty="0"/>
          </a:p>
        </p:txBody>
      </p:sp>
      <p:sp>
        <p:nvSpPr>
          <p:cNvPr id="23" name="テキスト ボックス 22">
            <a:extLst>
              <a:ext uri="{FF2B5EF4-FFF2-40B4-BE49-F238E27FC236}">
                <a16:creationId xmlns:a16="http://schemas.microsoft.com/office/drawing/2014/main" id="{A9EA9B74-1DF3-A50E-85D1-B0427D82483C}"/>
              </a:ext>
            </a:extLst>
          </p:cNvPr>
          <p:cNvSpPr txBox="1"/>
          <p:nvPr/>
        </p:nvSpPr>
        <p:spPr>
          <a:xfrm>
            <a:off x="105519" y="2031250"/>
            <a:ext cx="2913933" cy="830997"/>
          </a:xfrm>
          <a:prstGeom prst="rect">
            <a:avLst/>
          </a:prstGeom>
          <a:noFill/>
        </p:spPr>
        <p:txBody>
          <a:bodyPr wrap="square" rtlCol="0">
            <a:spAutoFit/>
          </a:bodyPr>
          <a:lstStyle/>
          <a:p>
            <a:r>
              <a:rPr lang="ja-JP" altLang="en-US" sz="2400" dirty="0"/>
              <a:t>スタックデータ </a:t>
            </a:r>
            <a:r>
              <a:rPr lang="en-US" altLang="ja-JP" sz="2400" dirty="0"/>
              <a:t>= </a:t>
            </a:r>
            <a:endParaRPr kumimoji="1" lang="en-US" altLang="ja-JP" sz="2400" dirty="0"/>
          </a:p>
          <a:p>
            <a:endParaRPr kumimoji="1" lang="en-US" altLang="ja-JP" sz="2400" dirty="0"/>
          </a:p>
        </p:txBody>
      </p:sp>
      <p:cxnSp>
        <p:nvCxnSpPr>
          <p:cNvPr id="24" name="直線コネクタ 23">
            <a:extLst>
              <a:ext uri="{FF2B5EF4-FFF2-40B4-BE49-F238E27FC236}">
                <a16:creationId xmlns:a16="http://schemas.microsoft.com/office/drawing/2014/main" id="{112F4591-CB9D-5BF0-3FA7-C68B0ECF5318}"/>
              </a:ext>
            </a:extLst>
          </p:cNvPr>
          <p:cNvCxnSpPr>
            <a:cxnSpLocks/>
          </p:cNvCxnSpPr>
          <p:nvPr/>
        </p:nvCxnSpPr>
        <p:spPr>
          <a:xfrm flipV="1">
            <a:off x="2586536" y="2400582"/>
            <a:ext cx="0" cy="736599"/>
          </a:xfrm>
          <a:prstGeom prst="line">
            <a:avLst/>
          </a:prstGeom>
          <a:ln w="57150">
            <a:solidFill>
              <a:srgbClr val="0000A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63B19831-2314-20A5-4A56-E4AF4FCBB9C0}"/>
              </a:ext>
            </a:extLst>
          </p:cNvPr>
          <p:cNvCxnSpPr>
            <a:cxnSpLocks/>
          </p:cNvCxnSpPr>
          <p:nvPr/>
        </p:nvCxnSpPr>
        <p:spPr>
          <a:xfrm flipV="1">
            <a:off x="1883803" y="2400582"/>
            <a:ext cx="0" cy="736599"/>
          </a:xfrm>
          <a:prstGeom prst="line">
            <a:avLst/>
          </a:prstGeom>
          <a:ln w="57150">
            <a:solidFill>
              <a:srgbClr val="0000A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841BB45F-2DC7-F3EA-5C13-A067294ED3CF}"/>
              </a:ext>
            </a:extLst>
          </p:cNvPr>
          <p:cNvCxnSpPr>
            <a:cxnSpLocks/>
          </p:cNvCxnSpPr>
          <p:nvPr/>
        </p:nvCxnSpPr>
        <p:spPr>
          <a:xfrm>
            <a:off x="1883803" y="2400582"/>
            <a:ext cx="702733" cy="0"/>
          </a:xfrm>
          <a:prstGeom prst="line">
            <a:avLst/>
          </a:prstGeom>
          <a:ln w="57150">
            <a:solidFill>
              <a:srgbClr val="0000A0"/>
            </a:solidFill>
            <a:prstDash val="soli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0A7A6621-4C2A-6916-DD7A-B7A2C6A9CDB6}"/>
              </a:ext>
            </a:extLst>
          </p:cNvPr>
          <p:cNvCxnSpPr>
            <a:cxnSpLocks/>
          </p:cNvCxnSpPr>
          <p:nvPr/>
        </p:nvCxnSpPr>
        <p:spPr>
          <a:xfrm>
            <a:off x="1883803" y="3128715"/>
            <a:ext cx="702733" cy="0"/>
          </a:xfrm>
          <a:prstGeom prst="line">
            <a:avLst/>
          </a:prstGeom>
          <a:ln w="57150">
            <a:solidFill>
              <a:srgbClr val="0000A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48A85F1B-ADD0-190F-5AFF-592344DE2E93}"/>
              </a:ext>
            </a:extLst>
          </p:cNvPr>
          <p:cNvCxnSpPr>
            <a:cxnSpLocks/>
          </p:cNvCxnSpPr>
          <p:nvPr/>
        </p:nvCxnSpPr>
        <p:spPr>
          <a:xfrm flipV="1">
            <a:off x="3310437" y="2400582"/>
            <a:ext cx="0" cy="736599"/>
          </a:xfrm>
          <a:prstGeom prst="line">
            <a:avLst/>
          </a:prstGeom>
          <a:ln w="57150">
            <a:solidFill>
              <a:srgbClr val="0000A0"/>
            </a:solidFill>
            <a:prstDash val="solid"/>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7320D7F8-FA92-8003-2E49-0C03846753C9}"/>
              </a:ext>
            </a:extLst>
          </p:cNvPr>
          <p:cNvCxnSpPr>
            <a:cxnSpLocks/>
          </p:cNvCxnSpPr>
          <p:nvPr/>
        </p:nvCxnSpPr>
        <p:spPr>
          <a:xfrm>
            <a:off x="2607704" y="2400582"/>
            <a:ext cx="702733" cy="0"/>
          </a:xfrm>
          <a:prstGeom prst="line">
            <a:avLst/>
          </a:prstGeom>
          <a:ln w="57150">
            <a:solidFill>
              <a:srgbClr val="0000A0"/>
            </a:solidFill>
            <a:prstDash val="solid"/>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4213F04A-F546-35DD-51FD-9F3AE8B5625F}"/>
              </a:ext>
            </a:extLst>
          </p:cNvPr>
          <p:cNvCxnSpPr>
            <a:cxnSpLocks/>
          </p:cNvCxnSpPr>
          <p:nvPr/>
        </p:nvCxnSpPr>
        <p:spPr>
          <a:xfrm>
            <a:off x="2607704" y="3128715"/>
            <a:ext cx="702733" cy="0"/>
          </a:xfrm>
          <a:prstGeom prst="line">
            <a:avLst/>
          </a:prstGeom>
          <a:ln w="57150">
            <a:solidFill>
              <a:srgbClr val="0000A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6A236518-89D6-7AAA-A5C3-2E9C49EFD2CC}"/>
              </a:ext>
            </a:extLst>
          </p:cNvPr>
          <p:cNvCxnSpPr>
            <a:cxnSpLocks/>
          </p:cNvCxnSpPr>
          <p:nvPr/>
        </p:nvCxnSpPr>
        <p:spPr>
          <a:xfrm flipV="1">
            <a:off x="4025859" y="2400582"/>
            <a:ext cx="0" cy="736599"/>
          </a:xfrm>
          <a:prstGeom prst="line">
            <a:avLst/>
          </a:prstGeom>
          <a:ln w="57150">
            <a:solidFill>
              <a:srgbClr val="0000A0"/>
            </a:solidFill>
            <a:prstDash val="soli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0ACA3B24-F679-E399-2530-65A04BD24491}"/>
              </a:ext>
            </a:extLst>
          </p:cNvPr>
          <p:cNvCxnSpPr>
            <a:cxnSpLocks/>
          </p:cNvCxnSpPr>
          <p:nvPr/>
        </p:nvCxnSpPr>
        <p:spPr>
          <a:xfrm>
            <a:off x="3323126" y="2400582"/>
            <a:ext cx="702733" cy="0"/>
          </a:xfrm>
          <a:prstGeom prst="line">
            <a:avLst/>
          </a:prstGeom>
          <a:ln w="57150">
            <a:solidFill>
              <a:srgbClr val="0000A0"/>
            </a:solidFill>
            <a:prstDash val="soli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4B9C9F3E-CA91-271F-C456-D4FE57D73EBB}"/>
              </a:ext>
            </a:extLst>
          </p:cNvPr>
          <p:cNvCxnSpPr>
            <a:cxnSpLocks/>
          </p:cNvCxnSpPr>
          <p:nvPr/>
        </p:nvCxnSpPr>
        <p:spPr>
          <a:xfrm>
            <a:off x="3323126" y="3128715"/>
            <a:ext cx="702733" cy="0"/>
          </a:xfrm>
          <a:prstGeom prst="line">
            <a:avLst/>
          </a:prstGeom>
          <a:ln w="57150">
            <a:solidFill>
              <a:srgbClr val="0000A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E50645FB-8AD9-5194-1E46-110DDC9FC7CA}"/>
              </a:ext>
            </a:extLst>
          </p:cNvPr>
          <p:cNvCxnSpPr>
            <a:cxnSpLocks/>
          </p:cNvCxnSpPr>
          <p:nvPr/>
        </p:nvCxnSpPr>
        <p:spPr>
          <a:xfrm flipV="1">
            <a:off x="4760338" y="2400582"/>
            <a:ext cx="0" cy="736599"/>
          </a:xfrm>
          <a:prstGeom prst="line">
            <a:avLst/>
          </a:prstGeom>
          <a:ln w="57150">
            <a:solidFill>
              <a:srgbClr val="0000A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5D1F8EAB-2ED7-4ABC-46BA-7F1E438CC07A}"/>
              </a:ext>
            </a:extLst>
          </p:cNvPr>
          <p:cNvCxnSpPr>
            <a:cxnSpLocks/>
          </p:cNvCxnSpPr>
          <p:nvPr/>
        </p:nvCxnSpPr>
        <p:spPr>
          <a:xfrm>
            <a:off x="4057605" y="2400582"/>
            <a:ext cx="702733" cy="0"/>
          </a:xfrm>
          <a:prstGeom prst="line">
            <a:avLst/>
          </a:prstGeom>
          <a:ln w="57150">
            <a:solidFill>
              <a:srgbClr val="0000A0"/>
            </a:solidFill>
            <a:prstDash val="solid"/>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9288B091-4DAC-8232-E6CD-10F81A4C6195}"/>
              </a:ext>
            </a:extLst>
          </p:cNvPr>
          <p:cNvCxnSpPr>
            <a:cxnSpLocks/>
          </p:cNvCxnSpPr>
          <p:nvPr/>
        </p:nvCxnSpPr>
        <p:spPr>
          <a:xfrm>
            <a:off x="4057605" y="3128715"/>
            <a:ext cx="702733" cy="0"/>
          </a:xfrm>
          <a:prstGeom prst="line">
            <a:avLst/>
          </a:prstGeom>
          <a:ln w="57150">
            <a:solidFill>
              <a:srgbClr val="0000A0"/>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7F948D77-5CFA-27F0-E012-87B453972453}"/>
              </a:ext>
            </a:extLst>
          </p:cNvPr>
          <p:cNvCxnSpPr>
            <a:cxnSpLocks/>
          </p:cNvCxnSpPr>
          <p:nvPr/>
        </p:nvCxnSpPr>
        <p:spPr>
          <a:xfrm flipV="1">
            <a:off x="5436016" y="2400582"/>
            <a:ext cx="0" cy="736599"/>
          </a:xfrm>
          <a:prstGeom prst="line">
            <a:avLst/>
          </a:prstGeom>
          <a:ln w="57150">
            <a:solidFill>
              <a:srgbClr val="0000A0"/>
            </a:solidFill>
            <a:prstDash val="solid"/>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D51D1708-B64E-3EBC-20BF-265DFAAC3556}"/>
              </a:ext>
            </a:extLst>
          </p:cNvPr>
          <p:cNvCxnSpPr>
            <a:cxnSpLocks/>
          </p:cNvCxnSpPr>
          <p:nvPr/>
        </p:nvCxnSpPr>
        <p:spPr>
          <a:xfrm>
            <a:off x="4733283" y="2400582"/>
            <a:ext cx="702733" cy="0"/>
          </a:xfrm>
          <a:prstGeom prst="line">
            <a:avLst/>
          </a:prstGeom>
          <a:ln w="57150">
            <a:solidFill>
              <a:srgbClr val="0000A0"/>
            </a:solidFill>
            <a:prstDash val="solid"/>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62297644-6FB8-BAC8-6125-2C00FB90812F}"/>
              </a:ext>
            </a:extLst>
          </p:cNvPr>
          <p:cNvCxnSpPr>
            <a:cxnSpLocks/>
          </p:cNvCxnSpPr>
          <p:nvPr/>
        </p:nvCxnSpPr>
        <p:spPr>
          <a:xfrm>
            <a:off x="4733283" y="3128715"/>
            <a:ext cx="702733" cy="0"/>
          </a:xfrm>
          <a:prstGeom prst="line">
            <a:avLst/>
          </a:prstGeom>
          <a:ln w="57150">
            <a:solidFill>
              <a:srgbClr val="0000A0"/>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2E0B2570-C8E7-FAEF-96D0-E725ED66AB32}"/>
              </a:ext>
            </a:extLst>
          </p:cNvPr>
          <p:cNvCxnSpPr>
            <a:cxnSpLocks/>
          </p:cNvCxnSpPr>
          <p:nvPr/>
        </p:nvCxnSpPr>
        <p:spPr>
          <a:xfrm flipV="1">
            <a:off x="6151438" y="2400582"/>
            <a:ext cx="0" cy="736599"/>
          </a:xfrm>
          <a:prstGeom prst="line">
            <a:avLst/>
          </a:prstGeom>
          <a:ln w="57150">
            <a:solidFill>
              <a:srgbClr val="0000A0"/>
            </a:solidFill>
            <a:prstDash val="solid"/>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AC66F8C2-0875-5AA1-8A3E-79CFFAF9D39B}"/>
              </a:ext>
            </a:extLst>
          </p:cNvPr>
          <p:cNvCxnSpPr>
            <a:cxnSpLocks/>
          </p:cNvCxnSpPr>
          <p:nvPr/>
        </p:nvCxnSpPr>
        <p:spPr>
          <a:xfrm>
            <a:off x="5448705" y="2400582"/>
            <a:ext cx="702733" cy="0"/>
          </a:xfrm>
          <a:prstGeom prst="line">
            <a:avLst/>
          </a:prstGeom>
          <a:ln w="57150">
            <a:solidFill>
              <a:srgbClr val="0000A0"/>
            </a:solidFill>
            <a:prstDash val="solid"/>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4E7BD7E2-1A6A-C3F3-AA1B-F1172DFDD420}"/>
              </a:ext>
            </a:extLst>
          </p:cNvPr>
          <p:cNvCxnSpPr>
            <a:cxnSpLocks/>
          </p:cNvCxnSpPr>
          <p:nvPr/>
        </p:nvCxnSpPr>
        <p:spPr>
          <a:xfrm>
            <a:off x="5448705" y="3128715"/>
            <a:ext cx="702733" cy="0"/>
          </a:xfrm>
          <a:prstGeom prst="line">
            <a:avLst/>
          </a:prstGeom>
          <a:ln w="57150">
            <a:solidFill>
              <a:srgbClr val="0000A0"/>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B534D1D4-BF03-F003-770D-641562172B12}"/>
              </a:ext>
            </a:extLst>
          </p:cNvPr>
          <p:cNvCxnSpPr>
            <a:cxnSpLocks/>
          </p:cNvCxnSpPr>
          <p:nvPr/>
        </p:nvCxnSpPr>
        <p:spPr>
          <a:xfrm flipV="1">
            <a:off x="6885917" y="2400582"/>
            <a:ext cx="0" cy="736599"/>
          </a:xfrm>
          <a:prstGeom prst="line">
            <a:avLst/>
          </a:prstGeom>
          <a:ln w="57150">
            <a:solidFill>
              <a:srgbClr val="0000A0"/>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7E332058-B1AF-B59C-1D05-A21DB52A8E05}"/>
              </a:ext>
            </a:extLst>
          </p:cNvPr>
          <p:cNvCxnSpPr>
            <a:cxnSpLocks/>
          </p:cNvCxnSpPr>
          <p:nvPr/>
        </p:nvCxnSpPr>
        <p:spPr>
          <a:xfrm>
            <a:off x="6183184" y="2400582"/>
            <a:ext cx="702733" cy="0"/>
          </a:xfrm>
          <a:prstGeom prst="line">
            <a:avLst/>
          </a:prstGeom>
          <a:ln w="57150">
            <a:solidFill>
              <a:srgbClr val="0000A0"/>
            </a:solidFill>
            <a:prstDash val="solid"/>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FD834FB3-4FC2-E998-6C94-97439ED2B951}"/>
              </a:ext>
            </a:extLst>
          </p:cNvPr>
          <p:cNvCxnSpPr>
            <a:cxnSpLocks/>
          </p:cNvCxnSpPr>
          <p:nvPr/>
        </p:nvCxnSpPr>
        <p:spPr>
          <a:xfrm>
            <a:off x="6183184" y="3128715"/>
            <a:ext cx="702733" cy="0"/>
          </a:xfrm>
          <a:prstGeom prst="line">
            <a:avLst/>
          </a:prstGeom>
          <a:ln w="57150">
            <a:solidFill>
              <a:srgbClr val="0000A0"/>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3F3F7877-5CCB-261E-6963-1E2CE2899BEB}"/>
              </a:ext>
            </a:extLst>
          </p:cNvPr>
          <p:cNvCxnSpPr>
            <a:cxnSpLocks/>
          </p:cNvCxnSpPr>
          <p:nvPr/>
        </p:nvCxnSpPr>
        <p:spPr>
          <a:xfrm flipV="1">
            <a:off x="7588650" y="2400582"/>
            <a:ext cx="0" cy="736599"/>
          </a:xfrm>
          <a:prstGeom prst="line">
            <a:avLst/>
          </a:prstGeom>
          <a:ln w="57150">
            <a:solidFill>
              <a:srgbClr val="0000A0"/>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896FF1BF-7437-8DDC-5D15-5E28EAACF32A}"/>
              </a:ext>
            </a:extLst>
          </p:cNvPr>
          <p:cNvCxnSpPr>
            <a:cxnSpLocks/>
          </p:cNvCxnSpPr>
          <p:nvPr/>
        </p:nvCxnSpPr>
        <p:spPr>
          <a:xfrm>
            <a:off x="6885917" y="2400582"/>
            <a:ext cx="702733" cy="0"/>
          </a:xfrm>
          <a:prstGeom prst="line">
            <a:avLst/>
          </a:prstGeom>
          <a:ln w="57150">
            <a:solidFill>
              <a:srgbClr val="0000A0"/>
            </a:solidFill>
            <a:prstDash val="solid"/>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310D8607-B900-E4B4-8BBF-5F80D55641ED}"/>
              </a:ext>
            </a:extLst>
          </p:cNvPr>
          <p:cNvCxnSpPr>
            <a:cxnSpLocks/>
          </p:cNvCxnSpPr>
          <p:nvPr/>
        </p:nvCxnSpPr>
        <p:spPr>
          <a:xfrm>
            <a:off x="6885917" y="3128715"/>
            <a:ext cx="702733" cy="0"/>
          </a:xfrm>
          <a:prstGeom prst="line">
            <a:avLst/>
          </a:prstGeom>
          <a:ln w="57150">
            <a:solidFill>
              <a:srgbClr val="0000A0"/>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B13E44F9-AE2F-2A8F-59EE-F5A34A84CC8F}"/>
              </a:ext>
            </a:extLst>
          </p:cNvPr>
          <p:cNvCxnSpPr>
            <a:cxnSpLocks/>
          </p:cNvCxnSpPr>
          <p:nvPr/>
        </p:nvCxnSpPr>
        <p:spPr>
          <a:xfrm flipV="1">
            <a:off x="8264328" y="2400582"/>
            <a:ext cx="0" cy="736599"/>
          </a:xfrm>
          <a:prstGeom prst="line">
            <a:avLst/>
          </a:prstGeom>
          <a:ln w="57150">
            <a:solidFill>
              <a:srgbClr val="0000A0"/>
            </a:solidFill>
            <a:prstDash val="solid"/>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87CC4496-9CE2-D3FD-5BB6-E9433E2A8788}"/>
              </a:ext>
            </a:extLst>
          </p:cNvPr>
          <p:cNvCxnSpPr>
            <a:cxnSpLocks/>
          </p:cNvCxnSpPr>
          <p:nvPr/>
        </p:nvCxnSpPr>
        <p:spPr>
          <a:xfrm>
            <a:off x="7561595" y="2400582"/>
            <a:ext cx="702733" cy="0"/>
          </a:xfrm>
          <a:prstGeom prst="line">
            <a:avLst/>
          </a:prstGeom>
          <a:ln w="57150">
            <a:solidFill>
              <a:srgbClr val="0000A0"/>
            </a:solidFill>
            <a:prstDash val="solid"/>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4723BF29-30C0-79E9-55B6-1369B177845E}"/>
              </a:ext>
            </a:extLst>
          </p:cNvPr>
          <p:cNvCxnSpPr>
            <a:cxnSpLocks/>
          </p:cNvCxnSpPr>
          <p:nvPr/>
        </p:nvCxnSpPr>
        <p:spPr>
          <a:xfrm>
            <a:off x="7561595" y="3128715"/>
            <a:ext cx="702733" cy="0"/>
          </a:xfrm>
          <a:prstGeom prst="line">
            <a:avLst/>
          </a:prstGeom>
          <a:ln w="57150">
            <a:solidFill>
              <a:srgbClr val="0000A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E9BBD161-B0EB-2984-F096-7A072F191E92}"/>
              </a:ext>
            </a:extLst>
          </p:cNvPr>
          <p:cNvCxnSpPr>
            <a:cxnSpLocks/>
          </p:cNvCxnSpPr>
          <p:nvPr/>
        </p:nvCxnSpPr>
        <p:spPr>
          <a:xfrm flipV="1">
            <a:off x="8979750" y="2400582"/>
            <a:ext cx="0" cy="736599"/>
          </a:xfrm>
          <a:prstGeom prst="line">
            <a:avLst/>
          </a:prstGeom>
          <a:ln w="57150">
            <a:solidFill>
              <a:srgbClr val="0000A0"/>
            </a:solidFill>
            <a:prstDash val="solid"/>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4DA47AAB-A912-3BFB-7AD0-75E727AF0575}"/>
              </a:ext>
            </a:extLst>
          </p:cNvPr>
          <p:cNvCxnSpPr>
            <a:cxnSpLocks/>
          </p:cNvCxnSpPr>
          <p:nvPr/>
        </p:nvCxnSpPr>
        <p:spPr>
          <a:xfrm>
            <a:off x="8277017" y="2400582"/>
            <a:ext cx="702733" cy="0"/>
          </a:xfrm>
          <a:prstGeom prst="line">
            <a:avLst/>
          </a:prstGeom>
          <a:ln w="57150">
            <a:solidFill>
              <a:srgbClr val="0000A0"/>
            </a:solidFill>
            <a:prstDash val="solid"/>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8E542715-9186-CE7C-5171-5A91435F71E6}"/>
              </a:ext>
            </a:extLst>
          </p:cNvPr>
          <p:cNvCxnSpPr>
            <a:cxnSpLocks/>
          </p:cNvCxnSpPr>
          <p:nvPr/>
        </p:nvCxnSpPr>
        <p:spPr>
          <a:xfrm>
            <a:off x="8277017" y="3128715"/>
            <a:ext cx="702733" cy="0"/>
          </a:xfrm>
          <a:prstGeom prst="line">
            <a:avLst/>
          </a:prstGeom>
          <a:ln w="57150">
            <a:solidFill>
              <a:srgbClr val="0000A0"/>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8921C76A-BECB-F87A-3553-94568B7A6A0E}"/>
              </a:ext>
            </a:extLst>
          </p:cNvPr>
          <p:cNvCxnSpPr>
            <a:cxnSpLocks/>
          </p:cNvCxnSpPr>
          <p:nvPr/>
        </p:nvCxnSpPr>
        <p:spPr>
          <a:xfrm flipV="1">
            <a:off x="9714229" y="2400582"/>
            <a:ext cx="0" cy="736599"/>
          </a:xfrm>
          <a:prstGeom prst="line">
            <a:avLst/>
          </a:prstGeom>
          <a:ln w="57150">
            <a:solidFill>
              <a:srgbClr val="0000A0"/>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0D4967C1-5189-4664-CD83-22A6C4837E62}"/>
              </a:ext>
            </a:extLst>
          </p:cNvPr>
          <p:cNvCxnSpPr>
            <a:cxnSpLocks/>
          </p:cNvCxnSpPr>
          <p:nvPr/>
        </p:nvCxnSpPr>
        <p:spPr>
          <a:xfrm>
            <a:off x="9011496" y="2400582"/>
            <a:ext cx="702733" cy="0"/>
          </a:xfrm>
          <a:prstGeom prst="line">
            <a:avLst/>
          </a:prstGeom>
          <a:ln w="57150">
            <a:solidFill>
              <a:srgbClr val="0000A0"/>
            </a:solidFill>
            <a:prstDash val="solid"/>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3F836EDB-5D06-76BA-2809-30DB2D6E5C19}"/>
              </a:ext>
            </a:extLst>
          </p:cNvPr>
          <p:cNvCxnSpPr>
            <a:cxnSpLocks/>
          </p:cNvCxnSpPr>
          <p:nvPr/>
        </p:nvCxnSpPr>
        <p:spPr>
          <a:xfrm>
            <a:off x="9011496" y="3128715"/>
            <a:ext cx="702733" cy="0"/>
          </a:xfrm>
          <a:prstGeom prst="line">
            <a:avLst/>
          </a:prstGeom>
          <a:ln w="57150">
            <a:solidFill>
              <a:srgbClr val="0000A0"/>
            </a:solidFill>
          </a:ln>
        </p:spPr>
        <p:style>
          <a:lnRef idx="1">
            <a:schemeClr val="accent1"/>
          </a:lnRef>
          <a:fillRef idx="0">
            <a:schemeClr val="accent1"/>
          </a:fillRef>
          <a:effectRef idx="0">
            <a:schemeClr val="accent1"/>
          </a:effectRef>
          <a:fontRef idx="minor">
            <a:schemeClr val="tx1"/>
          </a:fontRef>
        </p:style>
      </p:cxnSp>
      <p:sp>
        <p:nvSpPr>
          <p:cNvPr id="83" name="テキスト ボックス 82">
            <a:extLst>
              <a:ext uri="{FF2B5EF4-FFF2-40B4-BE49-F238E27FC236}">
                <a16:creationId xmlns:a16="http://schemas.microsoft.com/office/drawing/2014/main" id="{FF28985B-A9F9-F386-4F88-73778AABFB06}"/>
              </a:ext>
            </a:extLst>
          </p:cNvPr>
          <p:cNvSpPr txBox="1"/>
          <p:nvPr/>
        </p:nvSpPr>
        <p:spPr>
          <a:xfrm>
            <a:off x="2050864" y="2604632"/>
            <a:ext cx="344164" cy="369332"/>
          </a:xfrm>
          <a:prstGeom prst="rect">
            <a:avLst/>
          </a:prstGeom>
          <a:noFill/>
        </p:spPr>
        <p:txBody>
          <a:bodyPr wrap="square" rtlCol="0">
            <a:spAutoFit/>
          </a:bodyPr>
          <a:lstStyle/>
          <a:p>
            <a:r>
              <a:rPr kumimoji="1" lang="en-US" altLang="ja-JP" dirty="0"/>
              <a:t>1</a:t>
            </a:r>
            <a:endParaRPr kumimoji="1" lang="ja-JP" altLang="en-US" dirty="0"/>
          </a:p>
        </p:txBody>
      </p:sp>
      <p:sp>
        <p:nvSpPr>
          <p:cNvPr id="84" name="テキスト ボックス 83">
            <a:extLst>
              <a:ext uri="{FF2B5EF4-FFF2-40B4-BE49-F238E27FC236}">
                <a16:creationId xmlns:a16="http://schemas.microsoft.com/office/drawing/2014/main" id="{D7071F4E-18E1-6BD0-9EB3-08AF29B49459}"/>
              </a:ext>
            </a:extLst>
          </p:cNvPr>
          <p:cNvSpPr txBox="1"/>
          <p:nvPr/>
        </p:nvSpPr>
        <p:spPr>
          <a:xfrm>
            <a:off x="2776405" y="2614031"/>
            <a:ext cx="344164" cy="369332"/>
          </a:xfrm>
          <a:prstGeom prst="rect">
            <a:avLst/>
          </a:prstGeom>
          <a:noFill/>
        </p:spPr>
        <p:txBody>
          <a:bodyPr wrap="square" rtlCol="0">
            <a:spAutoFit/>
          </a:bodyPr>
          <a:lstStyle/>
          <a:p>
            <a:r>
              <a:rPr kumimoji="1" lang="en-US" altLang="ja-JP" dirty="0"/>
              <a:t>4</a:t>
            </a:r>
            <a:endParaRPr kumimoji="1" lang="ja-JP" altLang="en-US" dirty="0"/>
          </a:p>
        </p:txBody>
      </p:sp>
      <p:sp>
        <p:nvSpPr>
          <p:cNvPr id="85" name="テキスト ボックス 84">
            <a:extLst>
              <a:ext uri="{FF2B5EF4-FFF2-40B4-BE49-F238E27FC236}">
                <a16:creationId xmlns:a16="http://schemas.microsoft.com/office/drawing/2014/main" id="{6BDB8642-BF77-80F7-E90B-6C76A1D2FF77}"/>
              </a:ext>
            </a:extLst>
          </p:cNvPr>
          <p:cNvSpPr txBox="1"/>
          <p:nvPr/>
        </p:nvSpPr>
        <p:spPr>
          <a:xfrm>
            <a:off x="3500306" y="2596291"/>
            <a:ext cx="344164" cy="369332"/>
          </a:xfrm>
          <a:prstGeom prst="rect">
            <a:avLst/>
          </a:prstGeom>
          <a:noFill/>
        </p:spPr>
        <p:txBody>
          <a:bodyPr wrap="square" rtlCol="0">
            <a:spAutoFit/>
          </a:bodyPr>
          <a:lstStyle/>
          <a:p>
            <a:r>
              <a:rPr lang="en-US" altLang="ja-JP" dirty="0"/>
              <a:t>3</a:t>
            </a:r>
            <a:endParaRPr kumimoji="1" lang="ja-JP" altLang="en-US" dirty="0"/>
          </a:p>
        </p:txBody>
      </p:sp>
      <p:sp>
        <p:nvSpPr>
          <p:cNvPr id="86" name="テキスト ボックス 85">
            <a:extLst>
              <a:ext uri="{FF2B5EF4-FFF2-40B4-BE49-F238E27FC236}">
                <a16:creationId xmlns:a16="http://schemas.microsoft.com/office/drawing/2014/main" id="{FB67E456-B569-C27F-6997-7715BFD9751E}"/>
              </a:ext>
            </a:extLst>
          </p:cNvPr>
          <p:cNvSpPr txBox="1"/>
          <p:nvPr/>
        </p:nvSpPr>
        <p:spPr>
          <a:xfrm>
            <a:off x="4225847" y="2605690"/>
            <a:ext cx="344164" cy="369332"/>
          </a:xfrm>
          <a:prstGeom prst="rect">
            <a:avLst/>
          </a:prstGeom>
          <a:noFill/>
        </p:spPr>
        <p:txBody>
          <a:bodyPr wrap="square" rtlCol="0">
            <a:spAutoFit/>
          </a:bodyPr>
          <a:lstStyle/>
          <a:p>
            <a:r>
              <a:rPr lang="en-US" altLang="ja-JP" dirty="0"/>
              <a:t>7</a:t>
            </a:r>
            <a:endParaRPr kumimoji="1" lang="ja-JP" altLang="en-US" dirty="0"/>
          </a:p>
        </p:txBody>
      </p:sp>
      <p:sp>
        <p:nvSpPr>
          <p:cNvPr id="87" name="テキスト ボックス 86">
            <a:extLst>
              <a:ext uri="{FF2B5EF4-FFF2-40B4-BE49-F238E27FC236}">
                <a16:creationId xmlns:a16="http://schemas.microsoft.com/office/drawing/2014/main" id="{7524C139-2048-878C-9B1E-8F6907E2971F}"/>
              </a:ext>
            </a:extLst>
          </p:cNvPr>
          <p:cNvSpPr txBox="1"/>
          <p:nvPr/>
        </p:nvSpPr>
        <p:spPr>
          <a:xfrm>
            <a:off x="4976349" y="2583190"/>
            <a:ext cx="344164" cy="369332"/>
          </a:xfrm>
          <a:prstGeom prst="rect">
            <a:avLst/>
          </a:prstGeom>
          <a:noFill/>
        </p:spPr>
        <p:txBody>
          <a:bodyPr wrap="square" rtlCol="0">
            <a:spAutoFit/>
          </a:bodyPr>
          <a:lstStyle/>
          <a:p>
            <a:r>
              <a:rPr lang="en-US" altLang="ja-JP" dirty="0"/>
              <a:t>4</a:t>
            </a:r>
            <a:endParaRPr kumimoji="1" lang="ja-JP" altLang="en-US" dirty="0"/>
          </a:p>
        </p:txBody>
      </p:sp>
      <p:sp>
        <p:nvSpPr>
          <p:cNvPr id="88" name="テキスト ボックス 87">
            <a:extLst>
              <a:ext uri="{FF2B5EF4-FFF2-40B4-BE49-F238E27FC236}">
                <a16:creationId xmlns:a16="http://schemas.microsoft.com/office/drawing/2014/main" id="{6EA88A72-0794-B9AB-365C-A80B1B96352B}"/>
              </a:ext>
            </a:extLst>
          </p:cNvPr>
          <p:cNvSpPr txBox="1"/>
          <p:nvPr/>
        </p:nvSpPr>
        <p:spPr>
          <a:xfrm>
            <a:off x="5701890" y="2592589"/>
            <a:ext cx="344164" cy="369332"/>
          </a:xfrm>
          <a:prstGeom prst="rect">
            <a:avLst/>
          </a:prstGeom>
          <a:noFill/>
        </p:spPr>
        <p:txBody>
          <a:bodyPr wrap="square" rtlCol="0">
            <a:spAutoFit/>
          </a:bodyPr>
          <a:lstStyle/>
          <a:p>
            <a:r>
              <a:rPr kumimoji="1" lang="en-US" altLang="ja-JP" dirty="0"/>
              <a:t>4</a:t>
            </a:r>
            <a:endParaRPr kumimoji="1" lang="ja-JP" altLang="en-US" dirty="0"/>
          </a:p>
        </p:txBody>
      </p:sp>
      <p:sp>
        <p:nvSpPr>
          <p:cNvPr id="89" name="テキスト ボックス 88">
            <a:extLst>
              <a:ext uri="{FF2B5EF4-FFF2-40B4-BE49-F238E27FC236}">
                <a16:creationId xmlns:a16="http://schemas.microsoft.com/office/drawing/2014/main" id="{904D259A-E40A-C476-31B3-3893F8840C83}"/>
              </a:ext>
            </a:extLst>
          </p:cNvPr>
          <p:cNvSpPr txBox="1"/>
          <p:nvPr/>
        </p:nvSpPr>
        <p:spPr>
          <a:xfrm>
            <a:off x="6362468" y="2592589"/>
            <a:ext cx="344164" cy="369332"/>
          </a:xfrm>
          <a:prstGeom prst="rect">
            <a:avLst/>
          </a:prstGeom>
          <a:noFill/>
        </p:spPr>
        <p:txBody>
          <a:bodyPr wrap="square" rtlCol="0">
            <a:spAutoFit/>
          </a:bodyPr>
          <a:lstStyle/>
          <a:p>
            <a:r>
              <a:rPr kumimoji="1" lang="en-US" altLang="ja-JP" dirty="0"/>
              <a:t>5</a:t>
            </a:r>
            <a:endParaRPr kumimoji="1" lang="ja-JP" altLang="en-US" dirty="0"/>
          </a:p>
        </p:txBody>
      </p:sp>
      <p:sp>
        <p:nvSpPr>
          <p:cNvPr id="90" name="テキスト ボックス 89">
            <a:extLst>
              <a:ext uri="{FF2B5EF4-FFF2-40B4-BE49-F238E27FC236}">
                <a16:creationId xmlns:a16="http://schemas.microsoft.com/office/drawing/2014/main" id="{A4F10ADE-ECCC-8E05-431E-3BDE86F1BCBF}"/>
              </a:ext>
            </a:extLst>
          </p:cNvPr>
          <p:cNvSpPr txBox="1"/>
          <p:nvPr/>
        </p:nvSpPr>
        <p:spPr>
          <a:xfrm>
            <a:off x="7151332" y="2584248"/>
            <a:ext cx="344164" cy="369332"/>
          </a:xfrm>
          <a:prstGeom prst="rect">
            <a:avLst/>
          </a:prstGeom>
          <a:noFill/>
        </p:spPr>
        <p:txBody>
          <a:bodyPr wrap="square" rtlCol="0">
            <a:spAutoFit/>
          </a:bodyPr>
          <a:lstStyle/>
          <a:p>
            <a:r>
              <a:rPr lang="en-US" altLang="ja-JP" dirty="0"/>
              <a:t>7</a:t>
            </a:r>
            <a:endParaRPr kumimoji="1" lang="ja-JP" altLang="en-US" dirty="0"/>
          </a:p>
        </p:txBody>
      </p:sp>
      <p:cxnSp>
        <p:nvCxnSpPr>
          <p:cNvPr id="92" name="直線矢印コネクタ 91">
            <a:extLst>
              <a:ext uri="{FF2B5EF4-FFF2-40B4-BE49-F238E27FC236}">
                <a16:creationId xmlns:a16="http://schemas.microsoft.com/office/drawing/2014/main" id="{BD1D053C-AED0-70DE-0F16-63DD68F5680A}"/>
              </a:ext>
            </a:extLst>
          </p:cNvPr>
          <p:cNvCxnSpPr/>
          <p:nvPr/>
        </p:nvCxnSpPr>
        <p:spPr>
          <a:xfrm>
            <a:off x="2222946" y="3128715"/>
            <a:ext cx="1087491" cy="724098"/>
          </a:xfrm>
          <a:prstGeom prst="straightConnector1">
            <a:avLst/>
          </a:prstGeom>
          <a:ln w="57150">
            <a:solidFill>
              <a:srgbClr val="0000A0"/>
            </a:solidFill>
            <a:tailEnd type="triangle"/>
          </a:ln>
        </p:spPr>
        <p:style>
          <a:lnRef idx="1">
            <a:schemeClr val="accent1"/>
          </a:lnRef>
          <a:fillRef idx="0">
            <a:schemeClr val="accent1"/>
          </a:fillRef>
          <a:effectRef idx="0">
            <a:schemeClr val="accent1"/>
          </a:effectRef>
          <a:fontRef idx="minor">
            <a:schemeClr val="tx1"/>
          </a:fontRef>
        </p:style>
      </p:cxnSp>
      <p:sp>
        <p:nvSpPr>
          <p:cNvPr id="93" name="テキスト ボックス 92">
            <a:extLst>
              <a:ext uri="{FF2B5EF4-FFF2-40B4-BE49-F238E27FC236}">
                <a16:creationId xmlns:a16="http://schemas.microsoft.com/office/drawing/2014/main" id="{9E6DAB59-16B0-0171-19F1-9E3B185B741E}"/>
              </a:ext>
            </a:extLst>
          </p:cNvPr>
          <p:cNvSpPr txBox="1"/>
          <p:nvPr/>
        </p:nvSpPr>
        <p:spPr>
          <a:xfrm>
            <a:off x="2883524" y="4119435"/>
            <a:ext cx="3478944" cy="369332"/>
          </a:xfrm>
          <a:prstGeom prst="rect">
            <a:avLst/>
          </a:prstGeom>
          <a:noFill/>
        </p:spPr>
        <p:txBody>
          <a:bodyPr wrap="square" rtlCol="0">
            <a:spAutoFit/>
          </a:bodyPr>
          <a:lstStyle/>
          <a:p>
            <a:r>
              <a:rPr lang="ja-JP" altLang="en-US" dirty="0"/>
              <a:t>頭からデータを取り出し</a:t>
            </a:r>
            <a:r>
              <a:rPr lang="en-US" altLang="ja-JP" dirty="0"/>
              <a:t>(pop)</a:t>
            </a:r>
            <a:endParaRPr kumimoji="1" lang="ja-JP" altLang="en-US" dirty="0"/>
          </a:p>
        </p:txBody>
      </p:sp>
      <p:cxnSp>
        <p:nvCxnSpPr>
          <p:cNvPr id="94" name="直線矢印コネクタ 93">
            <a:extLst>
              <a:ext uri="{FF2B5EF4-FFF2-40B4-BE49-F238E27FC236}">
                <a16:creationId xmlns:a16="http://schemas.microsoft.com/office/drawing/2014/main" id="{B5D57969-2F0A-D3AF-10B1-9A6B1E059334}"/>
              </a:ext>
            </a:extLst>
          </p:cNvPr>
          <p:cNvCxnSpPr>
            <a:cxnSpLocks/>
          </p:cNvCxnSpPr>
          <p:nvPr/>
        </p:nvCxnSpPr>
        <p:spPr>
          <a:xfrm flipH="1" flipV="1">
            <a:off x="7992934" y="3137181"/>
            <a:ext cx="1167108" cy="728132"/>
          </a:xfrm>
          <a:prstGeom prst="straightConnector1">
            <a:avLst/>
          </a:prstGeom>
          <a:ln w="57150">
            <a:solidFill>
              <a:srgbClr val="0000A0"/>
            </a:solidFill>
            <a:tailEnd type="triangle"/>
          </a:ln>
        </p:spPr>
        <p:style>
          <a:lnRef idx="1">
            <a:schemeClr val="accent1"/>
          </a:lnRef>
          <a:fillRef idx="0">
            <a:schemeClr val="accent1"/>
          </a:fillRef>
          <a:effectRef idx="0">
            <a:schemeClr val="accent1"/>
          </a:effectRef>
          <a:fontRef idx="minor">
            <a:schemeClr val="tx1"/>
          </a:fontRef>
        </p:style>
      </p:cxnSp>
      <p:sp>
        <p:nvSpPr>
          <p:cNvPr id="95" name="テキスト ボックス 94">
            <a:extLst>
              <a:ext uri="{FF2B5EF4-FFF2-40B4-BE49-F238E27FC236}">
                <a16:creationId xmlns:a16="http://schemas.microsoft.com/office/drawing/2014/main" id="{63BF6A99-50B0-5776-02F9-D8C69E9174E3}"/>
              </a:ext>
            </a:extLst>
          </p:cNvPr>
          <p:cNvSpPr txBox="1"/>
          <p:nvPr/>
        </p:nvSpPr>
        <p:spPr>
          <a:xfrm>
            <a:off x="7593501" y="4088086"/>
            <a:ext cx="3478944" cy="369332"/>
          </a:xfrm>
          <a:prstGeom prst="rect">
            <a:avLst/>
          </a:prstGeom>
          <a:noFill/>
        </p:spPr>
        <p:txBody>
          <a:bodyPr wrap="square" rtlCol="0">
            <a:spAutoFit/>
          </a:bodyPr>
          <a:lstStyle/>
          <a:p>
            <a:r>
              <a:rPr lang="ja-JP" altLang="en-US" dirty="0"/>
              <a:t>尾からデータを入れる</a:t>
            </a:r>
            <a:r>
              <a:rPr lang="en-US" altLang="ja-JP" dirty="0"/>
              <a:t>(push)</a:t>
            </a:r>
            <a:endParaRPr kumimoji="1" lang="ja-JP" altLang="en-US" dirty="0"/>
          </a:p>
        </p:txBody>
      </p:sp>
      <p:sp>
        <p:nvSpPr>
          <p:cNvPr id="130" name="テキスト ボックス 129">
            <a:extLst>
              <a:ext uri="{FF2B5EF4-FFF2-40B4-BE49-F238E27FC236}">
                <a16:creationId xmlns:a16="http://schemas.microsoft.com/office/drawing/2014/main" id="{D0A30576-40C6-5A9D-EF5B-4A669ACBB390}"/>
              </a:ext>
            </a:extLst>
          </p:cNvPr>
          <p:cNvSpPr txBox="1"/>
          <p:nvPr/>
        </p:nvSpPr>
        <p:spPr>
          <a:xfrm>
            <a:off x="3355396" y="3771676"/>
            <a:ext cx="344164" cy="369332"/>
          </a:xfrm>
          <a:prstGeom prst="rect">
            <a:avLst/>
          </a:prstGeom>
          <a:noFill/>
        </p:spPr>
        <p:txBody>
          <a:bodyPr wrap="square" rtlCol="0">
            <a:spAutoFit/>
          </a:bodyPr>
          <a:lstStyle/>
          <a:p>
            <a:r>
              <a:rPr kumimoji="1" lang="en-US" altLang="ja-JP" dirty="0"/>
              <a:t>1</a:t>
            </a:r>
            <a:endParaRPr kumimoji="1" lang="ja-JP" altLang="en-US" dirty="0"/>
          </a:p>
        </p:txBody>
      </p:sp>
      <p:sp>
        <p:nvSpPr>
          <p:cNvPr id="131" name="テキスト ボックス 130">
            <a:extLst>
              <a:ext uri="{FF2B5EF4-FFF2-40B4-BE49-F238E27FC236}">
                <a16:creationId xmlns:a16="http://schemas.microsoft.com/office/drawing/2014/main" id="{31DD62F8-E808-231F-8A62-BD770424D2F4}"/>
              </a:ext>
            </a:extLst>
          </p:cNvPr>
          <p:cNvSpPr txBox="1"/>
          <p:nvPr/>
        </p:nvSpPr>
        <p:spPr>
          <a:xfrm>
            <a:off x="9307222" y="3784670"/>
            <a:ext cx="344164" cy="369332"/>
          </a:xfrm>
          <a:prstGeom prst="rect">
            <a:avLst/>
          </a:prstGeom>
          <a:noFill/>
        </p:spPr>
        <p:txBody>
          <a:bodyPr wrap="square" rtlCol="0">
            <a:spAutoFit/>
          </a:bodyPr>
          <a:lstStyle/>
          <a:p>
            <a:r>
              <a:rPr lang="en-US" altLang="ja-JP" dirty="0"/>
              <a:t>2</a:t>
            </a:r>
            <a:endParaRPr kumimoji="1" lang="ja-JP" altLang="en-US" dirty="0"/>
          </a:p>
        </p:txBody>
      </p:sp>
      <p:sp>
        <p:nvSpPr>
          <p:cNvPr id="133" name="テキスト ボックス 132">
            <a:extLst>
              <a:ext uri="{FF2B5EF4-FFF2-40B4-BE49-F238E27FC236}">
                <a16:creationId xmlns:a16="http://schemas.microsoft.com/office/drawing/2014/main" id="{2187F6A8-B972-CE5B-436A-A20622AD2C8A}"/>
              </a:ext>
            </a:extLst>
          </p:cNvPr>
          <p:cNvSpPr txBox="1"/>
          <p:nvPr/>
        </p:nvSpPr>
        <p:spPr>
          <a:xfrm>
            <a:off x="7740879" y="2606497"/>
            <a:ext cx="344164" cy="369332"/>
          </a:xfrm>
          <a:prstGeom prst="rect">
            <a:avLst/>
          </a:prstGeom>
          <a:noFill/>
        </p:spPr>
        <p:txBody>
          <a:bodyPr wrap="square" rtlCol="0">
            <a:spAutoFit/>
          </a:bodyPr>
          <a:lstStyle/>
          <a:p>
            <a:r>
              <a:rPr lang="en-US" altLang="ja-JP" dirty="0"/>
              <a:t>2</a:t>
            </a:r>
            <a:endParaRPr kumimoji="1" lang="ja-JP" altLang="en-US" dirty="0"/>
          </a:p>
        </p:txBody>
      </p:sp>
      <p:cxnSp>
        <p:nvCxnSpPr>
          <p:cNvPr id="135" name="直線コネクタ 134">
            <a:extLst>
              <a:ext uri="{FF2B5EF4-FFF2-40B4-BE49-F238E27FC236}">
                <a16:creationId xmlns:a16="http://schemas.microsoft.com/office/drawing/2014/main" id="{F9E0E3C7-B11B-C426-85A7-2656B31A150A}"/>
              </a:ext>
            </a:extLst>
          </p:cNvPr>
          <p:cNvCxnSpPr>
            <a:cxnSpLocks/>
          </p:cNvCxnSpPr>
          <p:nvPr/>
        </p:nvCxnSpPr>
        <p:spPr>
          <a:xfrm flipV="1">
            <a:off x="2586536" y="4843532"/>
            <a:ext cx="0" cy="736599"/>
          </a:xfrm>
          <a:prstGeom prst="line">
            <a:avLst/>
          </a:prstGeom>
          <a:ln w="57150">
            <a:solidFill>
              <a:srgbClr val="0000A0"/>
            </a:solidFill>
          </a:ln>
        </p:spPr>
        <p:style>
          <a:lnRef idx="1">
            <a:schemeClr val="accent1"/>
          </a:lnRef>
          <a:fillRef idx="0">
            <a:schemeClr val="accent1"/>
          </a:fillRef>
          <a:effectRef idx="0">
            <a:schemeClr val="accent1"/>
          </a:effectRef>
          <a:fontRef idx="minor">
            <a:schemeClr val="tx1"/>
          </a:fontRef>
        </p:style>
      </p:cxnSp>
      <p:cxnSp>
        <p:nvCxnSpPr>
          <p:cNvPr id="136" name="直線コネクタ 135">
            <a:extLst>
              <a:ext uri="{FF2B5EF4-FFF2-40B4-BE49-F238E27FC236}">
                <a16:creationId xmlns:a16="http://schemas.microsoft.com/office/drawing/2014/main" id="{CE93603A-0CC2-4477-AE30-FB551F62C85F}"/>
              </a:ext>
            </a:extLst>
          </p:cNvPr>
          <p:cNvCxnSpPr>
            <a:cxnSpLocks/>
          </p:cNvCxnSpPr>
          <p:nvPr/>
        </p:nvCxnSpPr>
        <p:spPr>
          <a:xfrm flipV="1">
            <a:off x="1883803" y="4843532"/>
            <a:ext cx="0" cy="736599"/>
          </a:xfrm>
          <a:prstGeom prst="line">
            <a:avLst/>
          </a:prstGeom>
          <a:ln w="57150">
            <a:solidFill>
              <a:srgbClr val="0000A0"/>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1E37D0F-F286-683B-5B86-90488AE39E0A}"/>
              </a:ext>
            </a:extLst>
          </p:cNvPr>
          <p:cNvCxnSpPr>
            <a:cxnSpLocks/>
          </p:cNvCxnSpPr>
          <p:nvPr/>
        </p:nvCxnSpPr>
        <p:spPr>
          <a:xfrm>
            <a:off x="1883803" y="4843532"/>
            <a:ext cx="702733" cy="0"/>
          </a:xfrm>
          <a:prstGeom prst="line">
            <a:avLst/>
          </a:prstGeom>
          <a:ln w="57150">
            <a:solidFill>
              <a:srgbClr val="0000A0"/>
            </a:solidFill>
            <a:prstDash val="solid"/>
          </a:ln>
        </p:spPr>
        <p:style>
          <a:lnRef idx="1">
            <a:schemeClr val="accent1"/>
          </a:lnRef>
          <a:fillRef idx="0">
            <a:schemeClr val="accent1"/>
          </a:fillRef>
          <a:effectRef idx="0">
            <a:schemeClr val="accent1"/>
          </a:effectRef>
          <a:fontRef idx="minor">
            <a:schemeClr val="tx1"/>
          </a:fontRef>
        </p:style>
      </p:cxnSp>
      <p:cxnSp>
        <p:nvCxnSpPr>
          <p:cNvPr id="138" name="直線コネクタ 137">
            <a:extLst>
              <a:ext uri="{FF2B5EF4-FFF2-40B4-BE49-F238E27FC236}">
                <a16:creationId xmlns:a16="http://schemas.microsoft.com/office/drawing/2014/main" id="{5CC84567-1FAC-85B6-8400-C20A6FF4EACF}"/>
              </a:ext>
            </a:extLst>
          </p:cNvPr>
          <p:cNvCxnSpPr>
            <a:cxnSpLocks/>
          </p:cNvCxnSpPr>
          <p:nvPr/>
        </p:nvCxnSpPr>
        <p:spPr>
          <a:xfrm>
            <a:off x="1883803" y="5571665"/>
            <a:ext cx="702733" cy="0"/>
          </a:xfrm>
          <a:prstGeom prst="line">
            <a:avLst/>
          </a:prstGeom>
          <a:ln w="57150">
            <a:solidFill>
              <a:srgbClr val="0000A0"/>
            </a:solidFill>
          </a:ln>
        </p:spPr>
        <p:style>
          <a:lnRef idx="1">
            <a:schemeClr val="accent1"/>
          </a:lnRef>
          <a:fillRef idx="0">
            <a:schemeClr val="accent1"/>
          </a:fillRef>
          <a:effectRef idx="0">
            <a:schemeClr val="accent1"/>
          </a:effectRef>
          <a:fontRef idx="minor">
            <a:schemeClr val="tx1"/>
          </a:fontRef>
        </p:style>
      </p:cxnSp>
      <p:cxnSp>
        <p:nvCxnSpPr>
          <p:cNvPr id="139" name="直線コネクタ 138">
            <a:extLst>
              <a:ext uri="{FF2B5EF4-FFF2-40B4-BE49-F238E27FC236}">
                <a16:creationId xmlns:a16="http://schemas.microsoft.com/office/drawing/2014/main" id="{1E860CDB-AB53-DA16-17AF-04B1921864AA}"/>
              </a:ext>
            </a:extLst>
          </p:cNvPr>
          <p:cNvCxnSpPr>
            <a:cxnSpLocks/>
          </p:cNvCxnSpPr>
          <p:nvPr/>
        </p:nvCxnSpPr>
        <p:spPr>
          <a:xfrm flipV="1">
            <a:off x="3310437" y="4843532"/>
            <a:ext cx="0" cy="736599"/>
          </a:xfrm>
          <a:prstGeom prst="line">
            <a:avLst/>
          </a:prstGeom>
          <a:ln w="57150">
            <a:solidFill>
              <a:srgbClr val="0000A0"/>
            </a:solidFill>
            <a:prstDash val="solid"/>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51391A5B-A166-8EF5-C8F1-850A0D364B35}"/>
              </a:ext>
            </a:extLst>
          </p:cNvPr>
          <p:cNvCxnSpPr>
            <a:cxnSpLocks/>
          </p:cNvCxnSpPr>
          <p:nvPr/>
        </p:nvCxnSpPr>
        <p:spPr>
          <a:xfrm>
            <a:off x="2607704" y="4843532"/>
            <a:ext cx="702733" cy="0"/>
          </a:xfrm>
          <a:prstGeom prst="line">
            <a:avLst/>
          </a:prstGeom>
          <a:ln w="57150">
            <a:solidFill>
              <a:srgbClr val="0000A0"/>
            </a:solidFill>
            <a:prstDash val="solid"/>
          </a:ln>
        </p:spPr>
        <p:style>
          <a:lnRef idx="1">
            <a:schemeClr val="accent1"/>
          </a:lnRef>
          <a:fillRef idx="0">
            <a:schemeClr val="accent1"/>
          </a:fillRef>
          <a:effectRef idx="0">
            <a:schemeClr val="accent1"/>
          </a:effectRef>
          <a:fontRef idx="minor">
            <a:schemeClr val="tx1"/>
          </a:fontRef>
        </p:style>
      </p:cxnSp>
      <p:cxnSp>
        <p:nvCxnSpPr>
          <p:cNvPr id="142" name="直線コネクタ 141">
            <a:extLst>
              <a:ext uri="{FF2B5EF4-FFF2-40B4-BE49-F238E27FC236}">
                <a16:creationId xmlns:a16="http://schemas.microsoft.com/office/drawing/2014/main" id="{A6DA53B6-0041-FC0B-B0C3-B77F1933A113}"/>
              </a:ext>
            </a:extLst>
          </p:cNvPr>
          <p:cNvCxnSpPr>
            <a:cxnSpLocks/>
          </p:cNvCxnSpPr>
          <p:nvPr/>
        </p:nvCxnSpPr>
        <p:spPr>
          <a:xfrm>
            <a:off x="2607704" y="5571665"/>
            <a:ext cx="702733" cy="0"/>
          </a:xfrm>
          <a:prstGeom prst="line">
            <a:avLst/>
          </a:prstGeom>
          <a:ln w="57150">
            <a:solidFill>
              <a:srgbClr val="0000A0"/>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802F0270-2738-8559-34E6-933339AF2176}"/>
              </a:ext>
            </a:extLst>
          </p:cNvPr>
          <p:cNvCxnSpPr>
            <a:cxnSpLocks/>
          </p:cNvCxnSpPr>
          <p:nvPr/>
        </p:nvCxnSpPr>
        <p:spPr>
          <a:xfrm flipV="1">
            <a:off x="4025859" y="4843532"/>
            <a:ext cx="0" cy="736599"/>
          </a:xfrm>
          <a:prstGeom prst="line">
            <a:avLst/>
          </a:prstGeom>
          <a:ln w="57150">
            <a:solidFill>
              <a:srgbClr val="0000A0"/>
            </a:solidFill>
            <a:prstDash val="solid"/>
          </a:ln>
        </p:spPr>
        <p:style>
          <a:lnRef idx="1">
            <a:schemeClr val="accent1"/>
          </a:lnRef>
          <a:fillRef idx="0">
            <a:schemeClr val="accent1"/>
          </a:fillRef>
          <a:effectRef idx="0">
            <a:schemeClr val="accent1"/>
          </a:effectRef>
          <a:fontRef idx="minor">
            <a:schemeClr val="tx1"/>
          </a:fontRef>
        </p:style>
      </p:cxnSp>
      <p:cxnSp>
        <p:nvCxnSpPr>
          <p:cNvPr id="144" name="直線コネクタ 143">
            <a:extLst>
              <a:ext uri="{FF2B5EF4-FFF2-40B4-BE49-F238E27FC236}">
                <a16:creationId xmlns:a16="http://schemas.microsoft.com/office/drawing/2014/main" id="{81E723BB-C889-58DF-9690-85CC08CC4456}"/>
              </a:ext>
            </a:extLst>
          </p:cNvPr>
          <p:cNvCxnSpPr>
            <a:cxnSpLocks/>
          </p:cNvCxnSpPr>
          <p:nvPr/>
        </p:nvCxnSpPr>
        <p:spPr>
          <a:xfrm>
            <a:off x="3323126" y="4843532"/>
            <a:ext cx="702733" cy="0"/>
          </a:xfrm>
          <a:prstGeom prst="line">
            <a:avLst/>
          </a:prstGeom>
          <a:ln w="57150">
            <a:solidFill>
              <a:srgbClr val="0000A0"/>
            </a:solidFill>
            <a:prstDash val="solid"/>
          </a:ln>
        </p:spPr>
        <p:style>
          <a:lnRef idx="1">
            <a:schemeClr val="accent1"/>
          </a:lnRef>
          <a:fillRef idx="0">
            <a:schemeClr val="accent1"/>
          </a:fillRef>
          <a:effectRef idx="0">
            <a:schemeClr val="accent1"/>
          </a:effectRef>
          <a:fontRef idx="minor">
            <a:schemeClr val="tx1"/>
          </a:fontRef>
        </p:style>
      </p:cxnSp>
      <p:cxnSp>
        <p:nvCxnSpPr>
          <p:cNvPr id="145" name="直線コネクタ 144">
            <a:extLst>
              <a:ext uri="{FF2B5EF4-FFF2-40B4-BE49-F238E27FC236}">
                <a16:creationId xmlns:a16="http://schemas.microsoft.com/office/drawing/2014/main" id="{95D63B80-A9C3-C466-F4C9-2369758CDEA4}"/>
              </a:ext>
            </a:extLst>
          </p:cNvPr>
          <p:cNvCxnSpPr>
            <a:cxnSpLocks/>
          </p:cNvCxnSpPr>
          <p:nvPr/>
        </p:nvCxnSpPr>
        <p:spPr>
          <a:xfrm>
            <a:off x="3323126" y="5571665"/>
            <a:ext cx="702733" cy="0"/>
          </a:xfrm>
          <a:prstGeom prst="line">
            <a:avLst/>
          </a:prstGeom>
          <a:ln w="57150">
            <a:solidFill>
              <a:srgbClr val="0000A0"/>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0C1DE049-97DF-4181-3CE9-D53E953FEB91}"/>
              </a:ext>
            </a:extLst>
          </p:cNvPr>
          <p:cNvCxnSpPr>
            <a:cxnSpLocks/>
          </p:cNvCxnSpPr>
          <p:nvPr/>
        </p:nvCxnSpPr>
        <p:spPr>
          <a:xfrm flipV="1">
            <a:off x="4760338" y="4843532"/>
            <a:ext cx="0" cy="736599"/>
          </a:xfrm>
          <a:prstGeom prst="line">
            <a:avLst/>
          </a:prstGeom>
          <a:ln w="57150">
            <a:solidFill>
              <a:srgbClr val="0000A0"/>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a:extLst>
              <a:ext uri="{FF2B5EF4-FFF2-40B4-BE49-F238E27FC236}">
                <a16:creationId xmlns:a16="http://schemas.microsoft.com/office/drawing/2014/main" id="{289AC158-551D-03DD-2CDA-FD39B78E3DA2}"/>
              </a:ext>
            </a:extLst>
          </p:cNvPr>
          <p:cNvCxnSpPr>
            <a:cxnSpLocks/>
          </p:cNvCxnSpPr>
          <p:nvPr/>
        </p:nvCxnSpPr>
        <p:spPr>
          <a:xfrm>
            <a:off x="4057605" y="4843532"/>
            <a:ext cx="702733" cy="0"/>
          </a:xfrm>
          <a:prstGeom prst="line">
            <a:avLst/>
          </a:prstGeom>
          <a:ln w="57150">
            <a:solidFill>
              <a:srgbClr val="0000A0"/>
            </a:solidFill>
            <a:prstDash val="solid"/>
          </a:ln>
        </p:spPr>
        <p:style>
          <a:lnRef idx="1">
            <a:schemeClr val="accent1"/>
          </a:lnRef>
          <a:fillRef idx="0">
            <a:schemeClr val="accent1"/>
          </a:fillRef>
          <a:effectRef idx="0">
            <a:schemeClr val="accent1"/>
          </a:effectRef>
          <a:fontRef idx="minor">
            <a:schemeClr val="tx1"/>
          </a:fontRef>
        </p:style>
      </p:cxnSp>
      <p:cxnSp>
        <p:nvCxnSpPr>
          <p:cNvPr id="148" name="直線コネクタ 147">
            <a:extLst>
              <a:ext uri="{FF2B5EF4-FFF2-40B4-BE49-F238E27FC236}">
                <a16:creationId xmlns:a16="http://schemas.microsoft.com/office/drawing/2014/main" id="{BDC19DF7-5E7F-6145-B785-62A3B4EB2362}"/>
              </a:ext>
            </a:extLst>
          </p:cNvPr>
          <p:cNvCxnSpPr>
            <a:cxnSpLocks/>
          </p:cNvCxnSpPr>
          <p:nvPr/>
        </p:nvCxnSpPr>
        <p:spPr>
          <a:xfrm>
            <a:off x="4057605" y="5571665"/>
            <a:ext cx="702733" cy="0"/>
          </a:xfrm>
          <a:prstGeom prst="line">
            <a:avLst/>
          </a:prstGeom>
          <a:ln w="57150">
            <a:solidFill>
              <a:srgbClr val="0000A0"/>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9A9F9655-2297-CDC9-E8A8-FD82209E75D5}"/>
              </a:ext>
            </a:extLst>
          </p:cNvPr>
          <p:cNvCxnSpPr>
            <a:cxnSpLocks/>
          </p:cNvCxnSpPr>
          <p:nvPr/>
        </p:nvCxnSpPr>
        <p:spPr>
          <a:xfrm flipV="1">
            <a:off x="5436016" y="4843532"/>
            <a:ext cx="0" cy="736599"/>
          </a:xfrm>
          <a:prstGeom prst="line">
            <a:avLst/>
          </a:prstGeom>
          <a:ln w="57150">
            <a:solidFill>
              <a:srgbClr val="0000A0"/>
            </a:solidFill>
            <a:prstDash val="solid"/>
          </a:ln>
        </p:spPr>
        <p:style>
          <a:lnRef idx="1">
            <a:schemeClr val="accent1"/>
          </a:lnRef>
          <a:fillRef idx="0">
            <a:schemeClr val="accent1"/>
          </a:fillRef>
          <a:effectRef idx="0">
            <a:schemeClr val="accent1"/>
          </a:effectRef>
          <a:fontRef idx="minor">
            <a:schemeClr val="tx1"/>
          </a:fontRef>
        </p:style>
      </p:cxnSp>
      <p:cxnSp>
        <p:nvCxnSpPr>
          <p:cNvPr id="150" name="直線コネクタ 149">
            <a:extLst>
              <a:ext uri="{FF2B5EF4-FFF2-40B4-BE49-F238E27FC236}">
                <a16:creationId xmlns:a16="http://schemas.microsoft.com/office/drawing/2014/main" id="{3FAE6BBE-812B-1CB0-CB6F-05B1D915FE7C}"/>
              </a:ext>
            </a:extLst>
          </p:cNvPr>
          <p:cNvCxnSpPr>
            <a:cxnSpLocks/>
          </p:cNvCxnSpPr>
          <p:nvPr/>
        </p:nvCxnSpPr>
        <p:spPr>
          <a:xfrm>
            <a:off x="4733283" y="4843532"/>
            <a:ext cx="702733" cy="0"/>
          </a:xfrm>
          <a:prstGeom prst="line">
            <a:avLst/>
          </a:prstGeom>
          <a:ln w="57150">
            <a:solidFill>
              <a:srgbClr val="0000A0"/>
            </a:solidFill>
            <a:prstDash val="solid"/>
          </a:ln>
        </p:spPr>
        <p:style>
          <a:lnRef idx="1">
            <a:schemeClr val="accent1"/>
          </a:lnRef>
          <a:fillRef idx="0">
            <a:schemeClr val="accent1"/>
          </a:fillRef>
          <a:effectRef idx="0">
            <a:schemeClr val="accent1"/>
          </a:effectRef>
          <a:fontRef idx="minor">
            <a:schemeClr val="tx1"/>
          </a:fontRef>
        </p:style>
      </p:cxnSp>
      <p:cxnSp>
        <p:nvCxnSpPr>
          <p:cNvPr id="151" name="直線コネクタ 150">
            <a:extLst>
              <a:ext uri="{FF2B5EF4-FFF2-40B4-BE49-F238E27FC236}">
                <a16:creationId xmlns:a16="http://schemas.microsoft.com/office/drawing/2014/main" id="{49D7FEB0-40BB-B3C6-DE42-00F58965DC77}"/>
              </a:ext>
            </a:extLst>
          </p:cNvPr>
          <p:cNvCxnSpPr>
            <a:cxnSpLocks/>
          </p:cNvCxnSpPr>
          <p:nvPr/>
        </p:nvCxnSpPr>
        <p:spPr>
          <a:xfrm>
            <a:off x="4733283" y="5571665"/>
            <a:ext cx="702733" cy="0"/>
          </a:xfrm>
          <a:prstGeom prst="line">
            <a:avLst/>
          </a:prstGeom>
          <a:ln w="57150">
            <a:solidFill>
              <a:srgbClr val="0000A0"/>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20D85789-9084-0076-5008-3B6582080712}"/>
              </a:ext>
            </a:extLst>
          </p:cNvPr>
          <p:cNvCxnSpPr>
            <a:cxnSpLocks/>
          </p:cNvCxnSpPr>
          <p:nvPr/>
        </p:nvCxnSpPr>
        <p:spPr>
          <a:xfrm flipV="1">
            <a:off x="6151438" y="4843532"/>
            <a:ext cx="0" cy="736599"/>
          </a:xfrm>
          <a:prstGeom prst="line">
            <a:avLst/>
          </a:prstGeom>
          <a:ln w="57150">
            <a:solidFill>
              <a:srgbClr val="0000A0"/>
            </a:solidFill>
            <a:prstDash val="solid"/>
          </a:ln>
        </p:spPr>
        <p:style>
          <a:lnRef idx="1">
            <a:schemeClr val="accent1"/>
          </a:lnRef>
          <a:fillRef idx="0">
            <a:schemeClr val="accent1"/>
          </a:fillRef>
          <a:effectRef idx="0">
            <a:schemeClr val="accent1"/>
          </a:effectRef>
          <a:fontRef idx="minor">
            <a:schemeClr val="tx1"/>
          </a:fontRef>
        </p:style>
      </p:cxnSp>
      <p:cxnSp>
        <p:nvCxnSpPr>
          <p:cNvPr id="153" name="直線コネクタ 152">
            <a:extLst>
              <a:ext uri="{FF2B5EF4-FFF2-40B4-BE49-F238E27FC236}">
                <a16:creationId xmlns:a16="http://schemas.microsoft.com/office/drawing/2014/main" id="{9BF5E96B-81D2-B90F-601C-8DB3B4F7FE74}"/>
              </a:ext>
            </a:extLst>
          </p:cNvPr>
          <p:cNvCxnSpPr>
            <a:cxnSpLocks/>
          </p:cNvCxnSpPr>
          <p:nvPr/>
        </p:nvCxnSpPr>
        <p:spPr>
          <a:xfrm>
            <a:off x="5448705" y="4843532"/>
            <a:ext cx="702733" cy="0"/>
          </a:xfrm>
          <a:prstGeom prst="line">
            <a:avLst/>
          </a:prstGeom>
          <a:ln w="57150">
            <a:solidFill>
              <a:srgbClr val="0000A0"/>
            </a:solidFill>
            <a:prstDash val="solid"/>
          </a:ln>
        </p:spPr>
        <p:style>
          <a:lnRef idx="1">
            <a:schemeClr val="accent1"/>
          </a:lnRef>
          <a:fillRef idx="0">
            <a:schemeClr val="accent1"/>
          </a:fillRef>
          <a:effectRef idx="0">
            <a:schemeClr val="accent1"/>
          </a:effectRef>
          <a:fontRef idx="minor">
            <a:schemeClr val="tx1"/>
          </a:fontRef>
        </p:style>
      </p:cxnSp>
      <p:cxnSp>
        <p:nvCxnSpPr>
          <p:cNvPr id="154" name="直線コネクタ 153">
            <a:extLst>
              <a:ext uri="{FF2B5EF4-FFF2-40B4-BE49-F238E27FC236}">
                <a16:creationId xmlns:a16="http://schemas.microsoft.com/office/drawing/2014/main" id="{5E9D3A41-1E08-D2A8-5335-62B591E2A60D}"/>
              </a:ext>
            </a:extLst>
          </p:cNvPr>
          <p:cNvCxnSpPr>
            <a:cxnSpLocks/>
          </p:cNvCxnSpPr>
          <p:nvPr/>
        </p:nvCxnSpPr>
        <p:spPr>
          <a:xfrm>
            <a:off x="5448705" y="5571665"/>
            <a:ext cx="702733" cy="0"/>
          </a:xfrm>
          <a:prstGeom prst="line">
            <a:avLst/>
          </a:prstGeom>
          <a:ln w="57150">
            <a:solidFill>
              <a:srgbClr val="0000A0"/>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DC5E6412-5196-4A12-9E57-F4069FAB6E65}"/>
              </a:ext>
            </a:extLst>
          </p:cNvPr>
          <p:cNvCxnSpPr>
            <a:cxnSpLocks/>
          </p:cNvCxnSpPr>
          <p:nvPr/>
        </p:nvCxnSpPr>
        <p:spPr>
          <a:xfrm flipV="1">
            <a:off x="6885917" y="4843532"/>
            <a:ext cx="0" cy="736599"/>
          </a:xfrm>
          <a:prstGeom prst="line">
            <a:avLst/>
          </a:prstGeom>
          <a:ln w="57150">
            <a:solidFill>
              <a:srgbClr val="0000A0"/>
            </a:solidFill>
          </a:ln>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A711A1A8-97C3-9E07-6250-9FF94BE39DE5}"/>
              </a:ext>
            </a:extLst>
          </p:cNvPr>
          <p:cNvCxnSpPr>
            <a:cxnSpLocks/>
          </p:cNvCxnSpPr>
          <p:nvPr/>
        </p:nvCxnSpPr>
        <p:spPr>
          <a:xfrm>
            <a:off x="6183184" y="4843532"/>
            <a:ext cx="702733" cy="0"/>
          </a:xfrm>
          <a:prstGeom prst="line">
            <a:avLst/>
          </a:prstGeom>
          <a:ln w="57150">
            <a:solidFill>
              <a:srgbClr val="0000A0"/>
            </a:solidFill>
            <a:prstDash val="solid"/>
          </a:ln>
        </p:spPr>
        <p:style>
          <a:lnRef idx="1">
            <a:schemeClr val="accent1"/>
          </a:lnRef>
          <a:fillRef idx="0">
            <a:schemeClr val="accent1"/>
          </a:fillRef>
          <a:effectRef idx="0">
            <a:schemeClr val="accent1"/>
          </a:effectRef>
          <a:fontRef idx="minor">
            <a:schemeClr val="tx1"/>
          </a:fontRef>
        </p:style>
      </p:cxnSp>
      <p:cxnSp>
        <p:nvCxnSpPr>
          <p:cNvPr id="157" name="直線コネクタ 156">
            <a:extLst>
              <a:ext uri="{FF2B5EF4-FFF2-40B4-BE49-F238E27FC236}">
                <a16:creationId xmlns:a16="http://schemas.microsoft.com/office/drawing/2014/main" id="{250DD7BA-5D95-3950-F5F0-02DA99E6338C}"/>
              </a:ext>
            </a:extLst>
          </p:cNvPr>
          <p:cNvCxnSpPr>
            <a:cxnSpLocks/>
          </p:cNvCxnSpPr>
          <p:nvPr/>
        </p:nvCxnSpPr>
        <p:spPr>
          <a:xfrm>
            <a:off x="6183184" y="5571665"/>
            <a:ext cx="702733" cy="0"/>
          </a:xfrm>
          <a:prstGeom prst="line">
            <a:avLst/>
          </a:prstGeom>
          <a:ln w="57150">
            <a:solidFill>
              <a:srgbClr val="0000A0"/>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FA900EEB-24B6-B8DA-5CE7-839F2EC144E3}"/>
              </a:ext>
            </a:extLst>
          </p:cNvPr>
          <p:cNvCxnSpPr>
            <a:cxnSpLocks/>
          </p:cNvCxnSpPr>
          <p:nvPr/>
        </p:nvCxnSpPr>
        <p:spPr>
          <a:xfrm flipV="1">
            <a:off x="7588650" y="4843532"/>
            <a:ext cx="0" cy="736599"/>
          </a:xfrm>
          <a:prstGeom prst="line">
            <a:avLst/>
          </a:prstGeom>
          <a:ln w="57150">
            <a:solidFill>
              <a:srgbClr val="0000A0"/>
            </a:solidFill>
          </a:ln>
        </p:spPr>
        <p:style>
          <a:lnRef idx="1">
            <a:schemeClr val="accent1"/>
          </a:lnRef>
          <a:fillRef idx="0">
            <a:schemeClr val="accent1"/>
          </a:fillRef>
          <a:effectRef idx="0">
            <a:schemeClr val="accent1"/>
          </a:effectRef>
          <a:fontRef idx="minor">
            <a:schemeClr val="tx1"/>
          </a:fontRef>
        </p:style>
      </p:cxnSp>
      <p:cxnSp>
        <p:nvCxnSpPr>
          <p:cNvPr id="159" name="直線コネクタ 158">
            <a:extLst>
              <a:ext uri="{FF2B5EF4-FFF2-40B4-BE49-F238E27FC236}">
                <a16:creationId xmlns:a16="http://schemas.microsoft.com/office/drawing/2014/main" id="{12A9FC2E-A5D8-3035-83AF-AAFA5041048D}"/>
              </a:ext>
            </a:extLst>
          </p:cNvPr>
          <p:cNvCxnSpPr>
            <a:cxnSpLocks/>
          </p:cNvCxnSpPr>
          <p:nvPr/>
        </p:nvCxnSpPr>
        <p:spPr>
          <a:xfrm>
            <a:off x="6885917" y="4843532"/>
            <a:ext cx="702733" cy="0"/>
          </a:xfrm>
          <a:prstGeom prst="line">
            <a:avLst/>
          </a:prstGeom>
          <a:ln w="57150">
            <a:solidFill>
              <a:srgbClr val="0000A0"/>
            </a:solidFill>
            <a:prstDash val="solid"/>
          </a:ln>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id="{50C599B3-A9B4-DBCA-C109-BB2A7FF5F648}"/>
              </a:ext>
            </a:extLst>
          </p:cNvPr>
          <p:cNvCxnSpPr>
            <a:cxnSpLocks/>
          </p:cNvCxnSpPr>
          <p:nvPr/>
        </p:nvCxnSpPr>
        <p:spPr>
          <a:xfrm>
            <a:off x="6885917" y="5571665"/>
            <a:ext cx="702733" cy="0"/>
          </a:xfrm>
          <a:prstGeom prst="line">
            <a:avLst/>
          </a:prstGeom>
          <a:ln w="57150">
            <a:solidFill>
              <a:srgbClr val="0000A0"/>
            </a:solidFill>
          </a:ln>
        </p:spPr>
        <p:style>
          <a:lnRef idx="1">
            <a:schemeClr val="accent1"/>
          </a:lnRef>
          <a:fillRef idx="0">
            <a:schemeClr val="accent1"/>
          </a:fillRef>
          <a:effectRef idx="0">
            <a:schemeClr val="accent1"/>
          </a:effectRef>
          <a:fontRef idx="minor">
            <a:schemeClr val="tx1"/>
          </a:fontRef>
        </p:style>
      </p:cxnSp>
      <p:cxnSp>
        <p:nvCxnSpPr>
          <p:cNvPr id="162" name="直線コネクタ 161">
            <a:extLst>
              <a:ext uri="{FF2B5EF4-FFF2-40B4-BE49-F238E27FC236}">
                <a16:creationId xmlns:a16="http://schemas.microsoft.com/office/drawing/2014/main" id="{E41872C1-02A7-D141-6382-F0DAF48B9831}"/>
              </a:ext>
            </a:extLst>
          </p:cNvPr>
          <p:cNvCxnSpPr>
            <a:cxnSpLocks/>
          </p:cNvCxnSpPr>
          <p:nvPr/>
        </p:nvCxnSpPr>
        <p:spPr>
          <a:xfrm flipV="1">
            <a:off x="8264328" y="4843532"/>
            <a:ext cx="0" cy="736599"/>
          </a:xfrm>
          <a:prstGeom prst="line">
            <a:avLst/>
          </a:prstGeom>
          <a:ln w="57150">
            <a:solidFill>
              <a:srgbClr val="0000A0"/>
            </a:solidFill>
            <a:prstDash val="solid"/>
          </a:ln>
        </p:spPr>
        <p:style>
          <a:lnRef idx="1">
            <a:schemeClr val="accent1"/>
          </a:lnRef>
          <a:fillRef idx="0">
            <a:schemeClr val="accent1"/>
          </a:fillRef>
          <a:effectRef idx="0">
            <a:schemeClr val="accent1"/>
          </a:effectRef>
          <a:fontRef idx="minor">
            <a:schemeClr val="tx1"/>
          </a:fontRef>
        </p:style>
      </p:cxnSp>
      <p:cxnSp>
        <p:nvCxnSpPr>
          <p:cNvPr id="164" name="直線コネクタ 163">
            <a:extLst>
              <a:ext uri="{FF2B5EF4-FFF2-40B4-BE49-F238E27FC236}">
                <a16:creationId xmlns:a16="http://schemas.microsoft.com/office/drawing/2014/main" id="{C93940D1-75F7-C66E-C7E1-B350425EB272}"/>
              </a:ext>
            </a:extLst>
          </p:cNvPr>
          <p:cNvCxnSpPr>
            <a:cxnSpLocks/>
          </p:cNvCxnSpPr>
          <p:nvPr/>
        </p:nvCxnSpPr>
        <p:spPr>
          <a:xfrm>
            <a:off x="7561595" y="4843532"/>
            <a:ext cx="702733" cy="0"/>
          </a:xfrm>
          <a:prstGeom prst="line">
            <a:avLst/>
          </a:prstGeom>
          <a:ln w="57150">
            <a:solidFill>
              <a:srgbClr val="0000A0"/>
            </a:solidFill>
            <a:prstDash val="solid"/>
          </a:ln>
        </p:spPr>
        <p:style>
          <a:lnRef idx="1">
            <a:schemeClr val="accent1"/>
          </a:lnRef>
          <a:fillRef idx="0">
            <a:schemeClr val="accent1"/>
          </a:fillRef>
          <a:effectRef idx="0">
            <a:schemeClr val="accent1"/>
          </a:effectRef>
          <a:fontRef idx="minor">
            <a:schemeClr val="tx1"/>
          </a:fontRef>
        </p:style>
      </p:cxnSp>
      <p:cxnSp>
        <p:nvCxnSpPr>
          <p:cNvPr id="165" name="直線コネクタ 164">
            <a:extLst>
              <a:ext uri="{FF2B5EF4-FFF2-40B4-BE49-F238E27FC236}">
                <a16:creationId xmlns:a16="http://schemas.microsoft.com/office/drawing/2014/main" id="{70106222-A9A9-0F85-575C-0F80C632DC7A}"/>
              </a:ext>
            </a:extLst>
          </p:cNvPr>
          <p:cNvCxnSpPr>
            <a:cxnSpLocks/>
          </p:cNvCxnSpPr>
          <p:nvPr/>
        </p:nvCxnSpPr>
        <p:spPr>
          <a:xfrm>
            <a:off x="7561595" y="5571665"/>
            <a:ext cx="702733" cy="0"/>
          </a:xfrm>
          <a:prstGeom prst="line">
            <a:avLst/>
          </a:prstGeom>
          <a:ln w="57150">
            <a:solidFill>
              <a:srgbClr val="0000A0"/>
            </a:solidFill>
          </a:ln>
        </p:spPr>
        <p:style>
          <a:lnRef idx="1">
            <a:schemeClr val="accent1"/>
          </a:lnRef>
          <a:fillRef idx="0">
            <a:schemeClr val="accent1"/>
          </a:fillRef>
          <a:effectRef idx="0">
            <a:schemeClr val="accent1"/>
          </a:effectRef>
          <a:fontRef idx="minor">
            <a:schemeClr val="tx1"/>
          </a:fontRef>
        </p:style>
      </p:cxnSp>
      <p:cxnSp>
        <p:nvCxnSpPr>
          <p:cNvPr id="166" name="直線コネクタ 165">
            <a:extLst>
              <a:ext uri="{FF2B5EF4-FFF2-40B4-BE49-F238E27FC236}">
                <a16:creationId xmlns:a16="http://schemas.microsoft.com/office/drawing/2014/main" id="{2202BA45-5D97-A0D6-F7D3-3768A465EE79}"/>
              </a:ext>
            </a:extLst>
          </p:cNvPr>
          <p:cNvCxnSpPr>
            <a:cxnSpLocks/>
          </p:cNvCxnSpPr>
          <p:nvPr/>
        </p:nvCxnSpPr>
        <p:spPr>
          <a:xfrm flipV="1">
            <a:off x="8979750" y="4843532"/>
            <a:ext cx="0" cy="736599"/>
          </a:xfrm>
          <a:prstGeom prst="line">
            <a:avLst/>
          </a:prstGeom>
          <a:ln w="57150">
            <a:solidFill>
              <a:srgbClr val="0000A0"/>
            </a:solidFill>
            <a:prstDash val="solid"/>
          </a:ln>
        </p:spPr>
        <p:style>
          <a:lnRef idx="1">
            <a:schemeClr val="accent1"/>
          </a:lnRef>
          <a:fillRef idx="0">
            <a:schemeClr val="accent1"/>
          </a:fillRef>
          <a:effectRef idx="0">
            <a:schemeClr val="accent1"/>
          </a:effectRef>
          <a:fontRef idx="minor">
            <a:schemeClr val="tx1"/>
          </a:fontRef>
        </p:style>
      </p:cxnSp>
      <p:cxnSp>
        <p:nvCxnSpPr>
          <p:cNvPr id="167" name="直線コネクタ 166">
            <a:extLst>
              <a:ext uri="{FF2B5EF4-FFF2-40B4-BE49-F238E27FC236}">
                <a16:creationId xmlns:a16="http://schemas.microsoft.com/office/drawing/2014/main" id="{9286D82D-00C2-ADCB-2BED-D01823975179}"/>
              </a:ext>
            </a:extLst>
          </p:cNvPr>
          <p:cNvCxnSpPr>
            <a:cxnSpLocks/>
          </p:cNvCxnSpPr>
          <p:nvPr/>
        </p:nvCxnSpPr>
        <p:spPr>
          <a:xfrm>
            <a:off x="8277017" y="4843532"/>
            <a:ext cx="702733" cy="0"/>
          </a:xfrm>
          <a:prstGeom prst="line">
            <a:avLst/>
          </a:prstGeom>
          <a:ln w="57150">
            <a:solidFill>
              <a:srgbClr val="0000A0"/>
            </a:solidFill>
            <a:prstDash val="solid"/>
          </a:ln>
        </p:spPr>
        <p:style>
          <a:lnRef idx="1">
            <a:schemeClr val="accent1"/>
          </a:lnRef>
          <a:fillRef idx="0">
            <a:schemeClr val="accent1"/>
          </a:fillRef>
          <a:effectRef idx="0">
            <a:schemeClr val="accent1"/>
          </a:effectRef>
          <a:fontRef idx="minor">
            <a:schemeClr val="tx1"/>
          </a:fontRef>
        </p:style>
      </p:cxnSp>
      <p:cxnSp>
        <p:nvCxnSpPr>
          <p:cNvPr id="168" name="直線コネクタ 167">
            <a:extLst>
              <a:ext uri="{FF2B5EF4-FFF2-40B4-BE49-F238E27FC236}">
                <a16:creationId xmlns:a16="http://schemas.microsoft.com/office/drawing/2014/main" id="{004C8F9F-E4E3-87D9-C67C-7E94F1FA6372}"/>
              </a:ext>
            </a:extLst>
          </p:cNvPr>
          <p:cNvCxnSpPr>
            <a:cxnSpLocks/>
          </p:cNvCxnSpPr>
          <p:nvPr/>
        </p:nvCxnSpPr>
        <p:spPr>
          <a:xfrm>
            <a:off x="8277017" y="5571665"/>
            <a:ext cx="702733" cy="0"/>
          </a:xfrm>
          <a:prstGeom prst="line">
            <a:avLst/>
          </a:prstGeom>
          <a:ln w="57150">
            <a:solidFill>
              <a:srgbClr val="0000A0"/>
            </a:solidFill>
          </a:ln>
        </p:spPr>
        <p:style>
          <a:lnRef idx="1">
            <a:schemeClr val="accent1"/>
          </a:lnRef>
          <a:fillRef idx="0">
            <a:schemeClr val="accent1"/>
          </a:fillRef>
          <a:effectRef idx="0">
            <a:schemeClr val="accent1"/>
          </a:effectRef>
          <a:fontRef idx="minor">
            <a:schemeClr val="tx1"/>
          </a:fontRef>
        </p:style>
      </p:cxnSp>
      <p:cxnSp>
        <p:nvCxnSpPr>
          <p:cNvPr id="169" name="直線コネクタ 168">
            <a:extLst>
              <a:ext uri="{FF2B5EF4-FFF2-40B4-BE49-F238E27FC236}">
                <a16:creationId xmlns:a16="http://schemas.microsoft.com/office/drawing/2014/main" id="{8E8CAA2D-89E3-C53C-F110-8DA417FDC201}"/>
              </a:ext>
            </a:extLst>
          </p:cNvPr>
          <p:cNvCxnSpPr>
            <a:cxnSpLocks/>
          </p:cNvCxnSpPr>
          <p:nvPr/>
        </p:nvCxnSpPr>
        <p:spPr>
          <a:xfrm flipV="1">
            <a:off x="9714229" y="4843532"/>
            <a:ext cx="0" cy="736599"/>
          </a:xfrm>
          <a:prstGeom prst="line">
            <a:avLst/>
          </a:prstGeom>
          <a:ln w="57150">
            <a:solidFill>
              <a:srgbClr val="0000A0"/>
            </a:solidFill>
          </a:ln>
        </p:spPr>
        <p:style>
          <a:lnRef idx="1">
            <a:schemeClr val="accent1"/>
          </a:lnRef>
          <a:fillRef idx="0">
            <a:schemeClr val="accent1"/>
          </a:fillRef>
          <a:effectRef idx="0">
            <a:schemeClr val="accent1"/>
          </a:effectRef>
          <a:fontRef idx="minor">
            <a:schemeClr val="tx1"/>
          </a:fontRef>
        </p:style>
      </p:cxnSp>
      <p:cxnSp>
        <p:nvCxnSpPr>
          <p:cNvPr id="170" name="直線コネクタ 169">
            <a:extLst>
              <a:ext uri="{FF2B5EF4-FFF2-40B4-BE49-F238E27FC236}">
                <a16:creationId xmlns:a16="http://schemas.microsoft.com/office/drawing/2014/main" id="{2C8E3256-C57B-0293-37C5-663F14E39269}"/>
              </a:ext>
            </a:extLst>
          </p:cNvPr>
          <p:cNvCxnSpPr>
            <a:cxnSpLocks/>
          </p:cNvCxnSpPr>
          <p:nvPr/>
        </p:nvCxnSpPr>
        <p:spPr>
          <a:xfrm>
            <a:off x="9011496" y="4843532"/>
            <a:ext cx="702733" cy="0"/>
          </a:xfrm>
          <a:prstGeom prst="line">
            <a:avLst/>
          </a:prstGeom>
          <a:ln w="57150">
            <a:solidFill>
              <a:srgbClr val="0000A0"/>
            </a:solidFill>
            <a:prstDash val="solid"/>
          </a:ln>
        </p:spPr>
        <p:style>
          <a:lnRef idx="1">
            <a:schemeClr val="accent1"/>
          </a:lnRef>
          <a:fillRef idx="0">
            <a:schemeClr val="accent1"/>
          </a:fillRef>
          <a:effectRef idx="0">
            <a:schemeClr val="accent1"/>
          </a:effectRef>
          <a:fontRef idx="minor">
            <a:schemeClr val="tx1"/>
          </a:fontRef>
        </p:style>
      </p:cxnSp>
      <p:cxnSp>
        <p:nvCxnSpPr>
          <p:cNvPr id="171" name="直線コネクタ 170">
            <a:extLst>
              <a:ext uri="{FF2B5EF4-FFF2-40B4-BE49-F238E27FC236}">
                <a16:creationId xmlns:a16="http://schemas.microsoft.com/office/drawing/2014/main" id="{E0F20E91-710A-E05E-AB59-368FEF504101}"/>
              </a:ext>
            </a:extLst>
          </p:cNvPr>
          <p:cNvCxnSpPr>
            <a:cxnSpLocks/>
          </p:cNvCxnSpPr>
          <p:nvPr/>
        </p:nvCxnSpPr>
        <p:spPr>
          <a:xfrm>
            <a:off x="9011496" y="5571665"/>
            <a:ext cx="702733" cy="0"/>
          </a:xfrm>
          <a:prstGeom prst="line">
            <a:avLst/>
          </a:prstGeom>
          <a:ln w="57150">
            <a:solidFill>
              <a:srgbClr val="0000A0"/>
            </a:solidFill>
          </a:ln>
        </p:spPr>
        <p:style>
          <a:lnRef idx="1">
            <a:schemeClr val="accent1"/>
          </a:lnRef>
          <a:fillRef idx="0">
            <a:schemeClr val="accent1"/>
          </a:fillRef>
          <a:effectRef idx="0">
            <a:schemeClr val="accent1"/>
          </a:effectRef>
          <a:fontRef idx="minor">
            <a:schemeClr val="tx1"/>
          </a:fontRef>
        </p:style>
      </p:cxnSp>
      <p:sp>
        <p:nvSpPr>
          <p:cNvPr id="172" name="テキスト ボックス 171">
            <a:extLst>
              <a:ext uri="{FF2B5EF4-FFF2-40B4-BE49-F238E27FC236}">
                <a16:creationId xmlns:a16="http://schemas.microsoft.com/office/drawing/2014/main" id="{882B1E76-18DB-2968-9F95-CE42BD82523D}"/>
              </a:ext>
            </a:extLst>
          </p:cNvPr>
          <p:cNvSpPr txBox="1"/>
          <p:nvPr/>
        </p:nvSpPr>
        <p:spPr>
          <a:xfrm>
            <a:off x="2050864" y="5047582"/>
            <a:ext cx="344164" cy="369332"/>
          </a:xfrm>
          <a:prstGeom prst="rect">
            <a:avLst/>
          </a:prstGeom>
          <a:noFill/>
        </p:spPr>
        <p:txBody>
          <a:bodyPr wrap="square" rtlCol="0">
            <a:spAutoFit/>
          </a:bodyPr>
          <a:lstStyle/>
          <a:p>
            <a:r>
              <a:rPr lang="en-US" altLang="ja-JP" dirty="0"/>
              <a:t>4</a:t>
            </a:r>
            <a:endParaRPr kumimoji="1" lang="ja-JP" altLang="en-US" dirty="0"/>
          </a:p>
        </p:txBody>
      </p:sp>
      <p:sp>
        <p:nvSpPr>
          <p:cNvPr id="173" name="テキスト ボックス 172">
            <a:extLst>
              <a:ext uri="{FF2B5EF4-FFF2-40B4-BE49-F238E27FC236}">
                <a16:creationId xmlns:a16="http://schemas.microsoft.com/office/drawing/2014/main" id="{EDF4CCF9-7F67-2E1C-3511-C1FF19D62853}"/>
              </a:ext>
            </a:extLst>
          </p:cNvPr>
          <p:cNvSpPr txBox="1"/>
          <p:nvPr/>
        </p:nvSpPr>
        <p:spPr>
          <a:xfrm>
            <a:off x="2776405" y="5056981"/>
            <a:ext cx="344164" cy="369332"/>
          </a:xfrm>
          <a:prstGeom prst="rect">
            <a:avLst/>
          </a:prstGeom>
          <a:noFill/>
        </p:spPr>
        <p:txBody>
          <a:bodyPr wrap="square" rtlCol="0">
            <a:spAutoFit/>
          </a:bodyPr>
          <a:lstStyle/>
          <a:p>
            <a:r>
              <a:rPr lang="en-US" altLang="ja-JP" dirty="0"/>
              <a:t>3</a:t>
            </a:r>
            <a:endParaRPr kumimoji="1" lang="ja-JP" altLang="en-US" dirty="0"/>
          </a:p>
        </p:txBody>
      </p:sp>
      <p:sp>
        <p:nvSpPr>
          <p:cNvPr id="174" name="テキスト ボックス 173">
            <a:extLst>
              <a:ext uri="{FF2B5EF4-FFF2-40B4-BE49-F238E27FC236}">
                <a16:creationId xmlns:a16="http://schemas.microsoft.com/office/drawing/2014/main" id="{32B1C809-D516-BD2C-3F45-B551B649A1DB}"/>
              </a:ext>
            </a:extLst>
          </p:cNvPr>
          <p:cNvSpPr txBox="1"/>
          <p:nvPr/>
        </p:nvSpPr>
        <p:spPr>
          <a:xfrm>
            <a:off x="3500306" y="5039241"/>
            <a:ext cx="344164" cy="369332"/>
          </a:xfrm>
          <a:prstGeom prst="rect">
            <a:avLst/>
          </a:prstGeom>
          <a:noFill/>
        </p:spPr>
        <p:txBody>
          <a:bodyPr wrap="square" rtlCol="0">
            <a:spAutoFit/>
          </a:bodyPr>
          <a:lstStyle/>
          <a:p>
            <a:r>
              <a:rPr kumimoji="1" lang="en-US" altLang="ja-JP" dirty="0"/>
              <a:t>7</a:t>
            </a:r>
            <a:endParaRPr kumimoji="1" lang="ja-JP" altLang="en-US" dirty="0"/>
          </a:p>
        </p:txBody>
      </p:sp>
      <p:sp>
        <p:nvSpPr>
          <p:cNvPr id="175" name="テキスト ボックス 174">
            <a:extLst>
              <a:ext uri="{FF2B5EF4-FFF2-40B4-BE49-F238E27FC236}">
                <a16:creationId xmlns:a16="http://schemas.microsoft.com/office/drawing/2014/main" id="{3795A1F3-124C-645E-7365-3646FB152FD0}"/>
              </a:ext>
            </a:extLst>
          </p:cNvPr>
          <p:cNvSpPr txBox="1"/>
          <p:nvPr/>
        </p:nvSpPr>
        <p:spPr>
          <a:xfrm>
            <a:off x="4225847" y="5048640"/>
            <a:ext cx="344164" cy="369332"/>
          </a:xfrm>
          <a:prstGeom prst="rect">
            <a:avLst/>
          </a:prstGeom>
          <a:noFill/>
        </p:spPr>
        <p:txBody>
          <a:bodyPr wrap="square" rtlCol="0">
            <a:spAutoFit/>
          </a:bodyPr>
          <a:lstStyle/>
          <a:p>
            <a:r>
              <a:rPr kumimoji="1" lang="en-US" altLang="ja-JP" dirty="0"/>
              <a:t>4</a:t>
            </a:r>
            <a:endParaRPr kumimoji="1" lang="ja-JP" altLang="en-US" dirty="0"/>
          </a:p>
        </p:txBody>
      </p:sp>
      <p:sp>
        <p:nvSpPr>
          <p:cNvPr id="176" name="テキスト ボックス 175">
            <a:extLst>
              <a:ext uri="{FF2B5EF4-FFF2-40B4-BE49-F238E27FC236}">
                <a16:creationId xmlns:a16="http://schemas.microsoft.com/office/drawing/2014/main" id="{2D36AAD8-85D8-26AC-CD79-8A6A1ACA315F}"/>
              </a:ext>
            </a:extLst>
          </p:cNvPr>
          <p:cNvSpPr txBox="1"/>
          <p:nvPr/>
        </p:nvSpPr>
        <p:spPr>
          <a:xfrm>
            <a:off x="4976349" y="5026140"/>
            <a:ext cx="344164" cy="369332"/>
          </a:xfrm>
          <a:prstGeom prst="rect">
            <a:avLst/>
          </a:prstGeom>
          <a:noFill/>
        </p:spPr>
        <p:txBody>
          <a:bodyPr wrap="square" rtlCol="0">
            <a:spAutoFit/>
          </a:bodyPr>
          <a:lstStyle/>
          <a:p>
            <a:r>
              <a:rPr lang="en-US" altLang="ja-JP" dirty="0"/>
              <a:t>4</a:t>
            </a:r>
            <a:endParaRPr kumimoji="1" lang="ja-JP" altLang="en-US" dirty="0"/>
          </a:p>
        </p:txBody>
      </p:sp>
      <p:sp>
        <p:nvSpPr>
          <p:cNvPr id="177" name="テキスト ボックス 176">
            <a:extLst>
              <a:ext uri="{FF2B5EF4-FFF2-40B4-BE49-F238E27FC236}">
                <a16:creationId xmlns:a16="http://schemas.microsoft.com/office/drawing/2014/main" id="{A62BD8A1-2672-6321-2D58-7A18C5E3E928}"/>
              </a:ext>
            </a:extLst>
          </p:cNvPr>
          <p:cNvSpPr txBox="1"/>
          <p:nvPr/>
        </p:nvSpPr>
        <p:spPr>
          <a:xfrm>
            <a:off x="5701890" y="5035539"/>
            <a:ext cx="344164" cy="369332"/>
          </a:xfrm>
          <a:prstGeom prst="rect">
            <a:avLst/>
          </a:prstGeom>
          <a:noFill/>
        </p:spPr>
        <p:txBody>
          <a:bodyPr wrap="square" rtlCol="0">
            <a:spAutoFit/>
          </a:bodyPr>
          <a:lstStyle/>
          <a:p>
            <a:r>
              <a:rPr lang="en-US" altLang="ja-JP" dirty="0"/>
              <a:t>5</a:t>
            </a:r>
            <a:endParaRPr kumimoji="1" lang="ja-JP" altLang="en-US" dirty="0"/>
          </a:p>
        </p:txBody>
      </p:sp>
      <p:sp>
        <p:nvSpPr>
          <p:cNvPr id="178" name="テキスト ボックス 177">
            <a:extLst>
              <a:ext uri="{FF2B5EF4-FFF2-40B4-BE49-F238E27FC236}">
                <a16:creationId xmlns:a16="http://schemas.microsoft.com/office/drawing/2014/main" id="{CF523367-3072-C245-FCC5-E216CAE2B16D}"/>
              </a:ext>
            </a:extLst>
          </p:cNvPr>
          <p:cNvSpPr txBox="1"/>
          <p:nvPr/>
        </p:nvSpPr>
        <p:spPr>
          <a:xfrm>
            <a:off x="6362468" y="5035539"/>
            <a:ext cx="344164" cy="369332"/>
          </a:xfrm>
          <a:prstGeom prst="rect">
            <a:avLst/>
          </a:prstGeom>
          <a:noFill/>
        </p:spPr>
        <p:txBody>
          <a:bodyPr wrap="square" rtlCol="0">
            <a:spAutoFit/>
          </a:bodyPr>
          <a:lstStyle/>
          <a:p>
            <a:r>
              <a:rPr lang="en-US" altLang="ja-JP" dirty="0"/>
              <a:t>7</a:t>
            </a:r>
            <a:endParaRPr kumimoji="1" lang="ja-JP" altLang="en-US" dirty="0"/>
          </a:p>
        </p:txBody>
      </p:sp>
      <p:sp>
        <p:nvSpPr>
          <p:cNvPr id="179" name="テキスト ボックス 178">
            <a:extLst>
              <a:ext uri="{FF2B5EF4-FFF2-40B4-BE49-F238E27FC236}">
                <a16:creationId xmlns:a16="http://schemas.microsoft.com/office/drawing/2014/main" id="{F1BFAE22-CAE3-8B4E-A6EE-73C770B15033}"/>
              </a:ext>
            </a:extLst>
          </p:cNvPr>
          <p:cNvSpPr txBox="1"/>
          <p:nvPr/>
        </p:nvSpPr>
        <p:spPr>
          <a:xfrm>
            <a:off x="7151332" y="5027198"/>
            <a:ext cx="344164" cy="369332"/>
          </a:xfrm>
          <a:prstGeom prst="rect">
            <a:avLst/>
          </a:prstGeom>
          <a:noFill/>
        </p:spPr>
        <p:txBody>
          <a:bodyPr wrap="square" rtlCol="0">
            <a:spAutoFit/>
          </a:bodyPr>
          <a:lstStyle/>
          <a:p>
            <a:r>
              <a:rPr kumimoji="1" lang="en-US" altLang="ja-JP" dirty="0"/>
              <a:t>2</a:t>
            </a:r>
            <a:endParaRPr kumimoji="1" lang="ja-JP" altLang="en-US" dirty="0"/>
          </a:p>
        </p:txBody>
      </p:sp>
    </p:spTree>
    <p:extLst>
      <p:ext uri="{BB962C8B-B14F-4D97-AF65-F5344CB8AC3E}">
        <p14:creationId xmlns:p14="http://schemas.microsoft.com/office/powerpoint/2010/main" val="8063454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DF34A9-64E3-23B5-7AB7-55A489C18B38}"/>
              </a:ext>
            </a:extLst>
          </p:cNvPr>
          <p:cNvSpPr>
            <a:spLocks noGrp="1"/>
          </p:cNvSpPr>
          <p:nvPr>
            <p:ph type="title"/>
          </p:nvPr>
        </p:nvSpPr>
        <p:spPr/>
        <p:txBody>
          <a:bodyPr/>
          <a:lstStyle/>
          <a:p>
            <a:r>
              <a:rPr lang="ja-JP" altLang="en-US" dirty="0"/>
              <a:t>キュー配列の概要</a:t>
            </a:r>
            <a:endParaRPr kumimoji="1" lang="ja-JP" altLang="en-US" dirty="0"/>
          </a:p>
        </p:txBody>
      </p:sp>
      <p:sp>
        <p:nvSpPr>
          <p:cNvPr id="3" name="テキスト ボックス 2">
            <a:extLst>
              <a:ext uri="{FF2B5EF4-FFF2-40B4-BE49-F238E27FC236}">
                <a16:creationId xmlns:a16="http://schemas.microsoft.com/office/drawing/2014/main" id="{F5B7FE80-5CD2-6DFB-D203-8F322B4B1B86}"/>
              </a:ext>
            </a:extLst>
          </p:cNvPr>
          <p:cNvSpPr txBox="1"/>
          <p:nvPr/>
        </p:nvSpPr>
        <p:spPr>
          <a:xfrm>
            <a:off x="178040" y="1268726"/>
            <a:ext cx="2993281" cy="2246769"/>
          </a:xfrm>
          <a:prstGeom prst="rect">
            <a:avLst/>
          </a:prstGeom>
          <a:noFill/>
        </p:spPr>
        <p:txBody>
          <a:bodyPr wrap="square">
            <a:spAutoFit/>
          </a:bodyPr>
          <a:lstStyle/>
          <a:p>
            <a:r>
              <a:rPr lang="ja-JP" altLang="en-US" sz="1600" dirty="0"/>
              <a:t>スタック</a:t>
            </a:r>
            <a:r>
              <a:rPr kumimoji="1" lang="ja-JP" altLang="en-US" sz="1600" dirty="0"/>
              <a:t>の作成</a:t>
            </a:r>
            <a:endParaRPr kumimoji="1" lang="en-US" altLang="ja-JP" sz="1600" dirty="0"/>
          </a:p>
          <a:p>
            <a:endParaRPr lang="en-US" altLang="ja-JP" sz="1600" dirty="0"/>
          </a:p>
          <a:p>
            <a:pPr algn="l"/>
            <a:r>
              <a:rPr lang="en-US" altLang="ja-JP" sz="1200" dirty="0">
                <a:solidFill>
                  <a:srgbClr val="626262"/>
                </a:solidFill>
                <a:latin typeface="Consolas" panose="020B0609020204030204" pitchFamily="49" charset="0"/>
              </a:rPr>
              <a:t>// </a:t>
            </a:r>
            <a:r>
              <a:rPr lang="ja-JP" altLang="en-US" sz="1200" dirty="0">
                <a:solidFill>
                  <a:srgbClr val="626262"/>
                </a:solidFill>
                <a:latin typeface="Consolas" panose="020B0609020204030204" pitchFamily="49" charset="0"/>
              </a:rPr>
              <a:t>スタック構造体</a:t>
            </a:r>
          </a:p>
          <a:p>
            <a:pPr algn="l"/>
            <a:r>
              <a:rPr lang="en-US" altLang="ja-JP" sz="1200" b="1" dirty="0">
                <a:solidFill>
                  <a:srgbClr val="DD2867"/>
                </a:solidFill>
                <a:latin typeface="Consolas" panose="020B0609020204030204" pitchFamily="49" charset="0"/>
              </a:rPr>
              <a:t>typedef</a:t>
            </a:r>
            <a:r>
              <a:rPr lang="en-US" altLang="ja-JP" sz="1200" b="1" dirty="0">
                <a:solidFill>
                  <a:srgbClr val="D9E8F7"/>
                </a:solidFill>
                <a:latin typeface="Consolas" panose="020B0609020204030204" pitchFamily="49" charset="0"/>
              </a:rPr>
              <a:t> </a:t>
            </a:r>
            <a:r>
              <a:rPr lang="en-US" altLang="ja-JP" sz="1200" b="1" dirty="0">
                <a:solidFill>
                  <a:srgbClr val="DD2867"/>
                </a:solidFill>
                <a:latin typeface="Consolas" panose="020B0609020204030204" pitchFamily="49" charset="0"/>
              </a:rPr>
              <a:t>struct</a:t>
            </a:r>
            <a:r>
              <a:rPr lang="en-US" altLang="ja-JP" sz="1200" b="1" dirty="0">
                <a:solidFill>
                  <a:srgbClr val="F9FAF4"/>
                </a:solidFill>
                <a:latin typeface="Consolas" panose="020B0609020204030204" pitchFamily="49" charset="0"/>
              </a:rPr>
              <a:t>{</a:t>
            </a:r>
          </a:p>
          <a:p>
            <a:pPr algn="l"/>
            <a:r>
              <a:rPr lang="en-US" altLang="ja-JP" sz="1200" dirty="0">
                <a:solidFill>
                  <a:srgbClr val="626262"/>
                </a:solidFill>
                <a:latin typeface="Consolas" panose="020B0609020204030204" pitchFamily="49" charset="0"/>
              </a:rPr>
              <a:t>/* </a:t>
            </a:r>
            <a:r>
              <a:rPr lang="ja-JP" altLang="en-US" sz="1200" dirty="0">
                <a:solidFill>
                  <a:srgbClr val="626262"/>
                </a:solidFill>
                <a:latin typeface="Consolas" panose="020B0609020204030204" pitchFamily="49" charset="0"/>
              </a:rPr>
              <a:t>データの最前列 *</a:t>
            </a:r>
            <a:r>
              <a:rPr lang="en-US" altLang="ja-JP" sz="1200" dirty="0">
                <a:solidFill>
                  <a:srgbClr val="626262"/>
                </a:solidFill>
                <a:latin typeface="Consolas" panose="020B0609020204030204" pitchFamily="49" charset="0"/>
              </a:rPr>
              <a:t>/</a:t>
            </a:r>
          </a:p>
          <a:p>
            <a:pPr algn="l"/>
            <a:r>
              <a:rPr lang="en-US" altLang="ja-JP" sz="1200" b="1" dirty="0">
                <a:solidFill>
                  <a:srgbClr val="DD2867"/>
                </a:solidFill>
                <a:latin typeface="Consolas" panose="020B0609020204030204" pitchFamily="49" charset="0"/>
              </a:rPr>
              <a:t>int</a:t>
            </a:r>
            <a:r>
              <a:rPr lang="en-US" altLang="ja-JP" sz="1200" b="1" dirty="0">
                <a:solidFill>
                  <a:srgbClr val="D9E8F7"/>
                </a:solidFill>
                <a:latin typeface="Consolas" panose="020B0609020204030204" pitchFamily="49" charset="0"/>
              </a:rPr>
              <a:t> </a:t>
            </a:r>
            <a:r>
              <a:rPr lang="en-US" altLang="ja-JP" sz="1200" b="1" dirty="0">
                <a:solidFill>
                  <a:srgbClr val="66E1F8"/>
                </a:solidFill>
                <a:latin typeface="Consolas" panose="020B0609020204030204" pitchFamily="49" charset="0"/>
              </a:rPr>
              <a:t>head</a:t>
            </a:r>
            <a:r>
              <a:rPr lang="en-US" altLang="ja-JP" sz="1200" b="1" dirty="0">
                <a:solidFill>
                  <a:srgbClr val="E6E6FA"/>
                </a:solidFill>
                <a:latin typeface="Consolas" panose="020B0609020204030204" pitchFamily="49" charset="0"/>
              </a:rPr>
              <a:t>;</a:t>
            </a:r>
          </a:p>
          <a:p>
            <a:pPr algn="l"/>
            <a:r>
              <a:rPr lang="ja-JP" altLang="en-US" sz="1200" dirty="0">
                <a:solidFill>
                  <a:srgbClr val="D9E8F7"/>
                </a:solidFill>
                <a:latin typeface="Consolas" panose="020B0609020204030204" pitchFamily="49" charset="0"/>
              </a:rPr>
              <a:t>    </a:t>
            </a:r>
            <a:r>
              <a:rPr lang="en-US" altLang="ja-JP" sz="1200" dirty="0">
                <a:solidFill>
                  <a:srgbClr val="626262"/>
                </a:solidFill>
                <a:latin typeface="Consolas" panose="020B0609020204030204" pitchFamily="49" charset="0"/>
              </a:rPr>
              <a:t>/* </a:t>
            </a:r>
            <a:r>
              <a:rPr lang="ja-JP" altLang="en-US" sz="1200" dirty="0">
                <a:solidFill>
                  <a:srgbClr val="626262"/>
                </a:solidFill>
                <a:latin typeface="Consolas" panose="020B0609020204030204" pitchFamily="49" charset="0"/>
              </a:rPr>
              <a:t>データの最後尾 *</a:t>
            </a:r>
            <a:r>
              <a:rPr lang="en-US" altLang="ja-JP" sz="1200" dirty="0">
                <a:solidFill>
                  <a:srgbClr val="626262"/>
                </a:solidFill>
                <a:latin typeface="Consolas" panose="020B0609020204030204" pitchFamily="49" charset="0"/>
              </a:rPr>
              <a:t>/</a:t>
            </a:r>
          </a:p>
          <a:p>
            <a:pPr algn="l"/>
            <a:r>
              <a:rPr lang="en-US" altLang="ja-JP" sz="1200" dirty="0">
                <a:solidFill>
                  <a:srgbClr val="D9E8F7"/>
                </a:solidFill>
                <a:latin typeface="Consolas" panose="020B0609020204030204" pitchFamily="49" charset="0"/>
              </a:rPr>
              <a:t>    </a:t>
            </a:r>
            <a:r>
              <a:rPr lang="en-US" altLang="ja-JP" sz="1200" b="1" dirty="0">
                <a:solidFill>
                  <a:srgbClr val="DD2867"/>
                </a:solidFill>
                <a:latin typeface="Consolas" panose="020B0609020204030204" pitchFamily="49" charset="0"/>
              </a:rPr>
              <a:t>int</a:t>
            </a:r>
            <a:r>
              <a:rPr lang="en-US" altLang="ja-JP" sz="1200" b="1" dirty="0">
                <a:solidFill>
                  <a:srgbClr val="D9E8F7"/>
                </a:solidFill>
                <a:latin typeface="Consolas" panose="020B0609020204030204" pitchFamily="49" charset="0"/>
              </a:rPr>
              <a:t> </a:t>
            </a:r>
            <a:r>
              <a:rPr lang="en-US" altLang="ja-JP" sz="1200" b="1" dirty="0">
                <a:solidFill>
                  <a:srgbClr val="66E1F8"/>
                </a:solidFill>
                <a:latin typeface="Consolas" panose="020B0609020204030204" pitchFamily="49" charset="0"/>
              </a:rPr>
              <a:t>tail</a:t>
            </a:r>
            <a:r>
              <a:rPr lang="en-US" altLang="ja-JP" sz="1200" b="1" dirty="0">
                <a:solidFill>
                  <a:srgbClr val="E6E6FA"/>
                </a:solidFill>
                <a:latin typeface="Consolas" panose="020B0609020204030204" pitchFamily="49" charset="0"/>
              </a:rPr>
              <a:t>;</a:t>
            </a:r>
          </a:p>
          <a:p>
            <a:pPr algn="l"/>
            <a:r>
              <a:rPr lang="ja-JP" altLang="en-US" sz="1200" dirty="0">
                <a:solidFill>
                  <a:srgbClr val="D9E8F7"/>
                </a:solidFill>
                <a:latin typeface="Consolas" panose="020B0609020204030204" pitchFamily="49" charset="0"/>
              </a:rPr>
              <a:t>    </a:t>
            </a:r>
            <a:r>
              <a:rPr lang="en-US" altLang="ja-JP" sz="1200" dirty="0">
                <a:solidFill>
                  <a:srgbClr val="626262"/>
                </a:solidFill>
                <a:latin typeface="Consolas" panose="020B0609020204030204" pitchFamily="49" charset="0"/>
              </a:rPr>
              <a:t>/* </a:t>
            </a:r>
            <a:r>
              <a:rPr lang="ja-JP" altLang="en-US" sz="1200" dirty="0">
                <a:solidFill>
                  <a:srgbClr val="626262"/>
                </a:solidFill>
                <a:latin typeface="Consolas" panose="020B0609020204030204" pitchFamily="49" charset="0"/>
              </a:rPr>
              <a:t>スタックされているデータ *</a:t>
            </a:r>
            <a:r>
              <a:rPr lang="en-US" altLang="ja-JP" sz="1200" dirty="0">
                <a:solidFill>
                  <a:srgbClr val="626262"/>
                </a:solidFill>
                <a:latin typeface="Consolas" panose="020B0609020204030204" pitchFamily="49" charset="0"/>
              </a:rPr>
              <a:t>/</a:t>
            </a:r>
          </a:p>
          <a:p>
            <a:pPr algn="l"/>
            <a:r>
              <a:rPr lang="pt-BR" altLang="ja-JP" sz="1200" dirty="0">
                <a:solidFill>
                  <a:srgbClr val="D9E8F7"/>
                </a:solidFill>
                <a:latin typeface="Consolas" panose="020B0609020204030204" pitchFamily="49" charset="0"/>
              </a:rPr>
              <a:t>    </a:t>
            </a:r>
            <a:r>
              <a:rPr lang="pt-BR" altLang="ja-JP" sz="1200" b="1" dirty="0">
                <a:solidFill>
                  <a:srgbClr val="DD2867"/>
                </a:solidFill>
                <a:latin typeface="Consolas" panose="020B0609020204030204" pitchFamily="49" charset="0"/>
              </a:rPr>
              <a:t>int</a:t>
            </a:r>
            <a:r>
              <a:rPr lang="pt-BR" altLang="ja-JP" sz="1200" b="1" dirty="0">
                <a:solidFill>
                  <a:srgbClr val="D9E8F7"/>
                </a:solidFill>
                <a:latin typeface="Consolas" panose="020B0609020204030204" pitchFamily="49" charset="0"/>
              </a:rPr>
              <a:t> </a:t>
            </a:r>
            <a:r>
              <a:rPr lang="pt-BR" altLang="ja-JP" sz="1200" b="1" dirty="0">
                <a:solidFill>
                  <a:srgbClr val="66E1F8"/>
                </a:solidFill>
                <a:latin typeface="Consolas" panose="020B0609020204030204" pitchFamily="49" charset="0"/>
              </a:rPr>
              <a:t>data</a:t>
            </a:r>
            <a:r>
              <a:rPr lang="pt-BR" altLang="ja-JP" sz="1200" b="1" dirty="0">
                <a:solidFill>
                  <a:srgbClr val="F9FAF4"/>
                </a:solidFill>
                <a:latin typeface="Consolas" panose="020B0609020204030204" pitchFamily="49" charset="0"/>
              </a:rPr>
              <a:t>[</a:t>
            </a:r>
            <a:r>
              <a:rPr lang="pt-BR" altLang="ja-JP" sz="1200" b="1" dirty="0">
                <a:solidFill>
                  <a:srgbClr val="D9E8F7"/>
                </a:solidFill>
                <a:latin typeface="Consolas" panose="020B0609020204030204" pitchFamily="49" charset="0"/>
              </a:rPr>
              <a:t>MAX_QUEUE_NUM</a:t>
            </a:r>
            <a:r>
              <a:rPr lang="pt-BR" altLang="ja-JP" sz="1200" b="1" dirty="0">
                <a:solidFill>
                  <a:srgbClr val="F9FAF4"/>
                </a:solidFill>
                <a:latin typeface="Consolas" panose="020B0609020204030204" pitchFamily="49" charset="0"/>
              </a:rPr>
              <a:t>]</a:t>
            </a:r>
            <a:r>
              <a:rPr lang="pt-BR" altLang="ja-JP" sz="1200" b="1" dirty="0">
                <a:solidFill>
                  <a:srgbClr val="E6E6FA"/>
                </a:solidFill>
                <a:latin typeface="Consolas" panose="020B0609020204030204" pitchFamily="49" charset="0"/>
              </a:rPr>
              <a:t>;</a:t>
            </a:r>
          </a:p>
          <a:p>
            <a:pPr algn="l"/>
            <a:r>
              <a:rPr lang="en-US" altLang="ja-JP" sz="1200" dirty="0">
                <a:solidFill>
                  <a:srgbClr val="F9FAF4"/>
                </a:solidFill>
                <a:latin typeface="Consolas" panose="020B0609020204030204" pitchFamily="49" charset="0"/>
              </a:rPr>
              <a:t>}</a:t>
            </a:r>
            <a:r>
              <a:rPr lang="en-US" altLang="ja-JP" sz="1200" dirty="0">
                <a:solidFill>
                  <a:srgbClr val="D9E8F7"/>
                </a:solidFill>
                <a:latin typeface="Consolas" panose="020B0609020204030204" pitchFamily="49" charset="0"/>
              </a:rPr>
              <a:t> </a:t>
            </a:r>
            <a:r>
              <a:rPr lang="en-US" altLang="ja-JP" sz="1200" b="1" dirty="0">
                <a:solidFill>
                  <a:srgbClr val="1290C3"/>
                </a:solidFill>
                <a:highlight>
                  <a:srgbClr val="CC6633"/>
                </a:highlight>
                <a:latin typeface="Consolas" panose="020B0609020204030204" pitchFamily="49" charset="0"/>
              </a:rPr>
              <a:t>STACK_T</a:t>
            </a:r>
            <a:r>
              <a:rPr lang="en-US" altLang="ja-JP" sz="1200" b="1" dirty="0">
                <a:solidFill>
                  <a:srgbClr val="E6E6FA"/>
                </a:solidFill>
                <a:highlight>
                  <a:srgbClr val="CC6633"/>
                </a:highlight>
                <a:latin typeface="Consolas" panose="020B0609020204030204" pitchFamily="49" charset="0"/>
              </a:rPr>
              <a:t>;</a:t>
            </a:r>
            <a:endParaRPr kumimoji="1" lang="ja-JP" altLang="en-US" sz="1100" dirty="0"/>
          </a:p>
        </p:txBody>
      </p:sp>
      <p:sp>
        <p:nvSpPr>
          <p:cNvPr id="6" name="テキスト ボックス 5">
            <a:extLst>
              <a:ext uri="{FF2B5EF4-FFF2-40B4-BE49-F238E27FC236}">
                <a16:creationId xmlns:a16="http://schemas.microsoft.com/office/drawing/2014/main" id="{E43571FE-AFC5-5A76-5ADA-7971A28ED36E}"/>
              </a:ext>
            </a:extLst>
          </p:cNvPr>
          <p:cNvSpPr txBox="1"/>
          <p:nvPr/>
        </p:nvSpPr>
        <p:spPr>
          <a:xfrm>
            <a:off x="2465468" y="3429000"/>
            <a:ext cx="4753478" cy="3416320"/>
          </a:xfrm>
          <a:prstGeom prst="rect">
            <a:avLst/>
          </a:prstGeom>
          <a:noFill/>
        </p:spPr>
        <p:txBody>
          <a:bodyPr wrap="square" rtlCol="0">
            <a:spAutoFit/>
          </a:bodyPr>
          <a:lstStyle/>
          <a:p>
            <a:r>
              <a:rPr kumimoji="1" lang="ja-JP" altLang="en-US" sz="1600" dirty="0"/>
              <a:t>スタックの</a:t>
            </a:r>
            <a:r>
              <a:rPr kumimoji="1" lang="en-US" altLang="ja-JP" sz="1600" dirty="0"/>
              <a:t>push</a:t>
            </a:r>
          </a:p>
          <a:p>
            <a:endParaRPr lang="en-US" altLang="ja-JP" sz="1100" dirty="0"/>
          </a:p>
          <a:p>
            <a:pPr algn="l"/>
            <a:r>
              <a:rPr lang="en-US" altLang="ja-JP" sz="1100" b="1" dirty="0">
                <a:solidFill>
                  <a:srgbClr val="DD2867"/>
                </a:solidFill>
                <a:latin typeface="Consolas" panose="020B0609020204030204" pitchFamily="49" charset="0"/>
              </a:rPr>
              <a:t>void</a:t>
            </a:r>
            <a:r>
              <a:rPr lang="en-US" altLang="ja-JP" sz="1100" b="1" dirty="0">
                <a:solidFill>
                  <a:srgbClr val="D9E8F7"/>
                </a:solidFill>
                <a:latin typeface="Consolas" panose="020B0609020204030204" pitchFamily="49" charset="0"/>
              </a:rPr>
              <a:t> </a:t>
            </a:r>
            <a:r>
              <a:rPr lang="en-US" altLang="ja-JP" sz="1100" b="1" dirty="0" err="1">
                <a:solidFill>
                  <a:srgbClr val="0DD140"/>
                </a:solidFill>
                <a:highlight>
                  <a:srgbClr val="CC6633"/>
                </a:highlight>
                <a:latin typeface="Consolas" panose="020B0609020204030204" pitchFamily="49" charset="0"/>
              </a:rPr>
              <a:t>pushStack_walk</a:t>
            </a:r>
            <a:r>
              <a:rPr lang="en-US" altLang="ja-JP" sz="1100" b="1" dirty="0">
                <a:solidFill>
                  <a:srgbClr val="F9FAF4"/>
                </a:solidFill>
                <a:highlight>
                  <a:srgbClr val="CC6633"/>
                </a:highlight>
                <a:latin typeface="Consolas" panose="020B0609020204030204" pitchFamily="49" charset="0"/>
              </a:rPr>
              <a:t>(</a:t>
            </a:r>
            <a:r>
              <a:rPr lang="en-US" altLang="ja-JP" sz="1100" b="1" dirty="0">
                <a:solidFill>
                  <a:srgbClr val="1290C3"/>
                </a:solidFill>
                <a:highlight>
                  <a:srgbClr val="CC6633"/>
                </a:highlight>
                <a:latin typeface="Consolas" panose="020B0609020204030204" pitchFamily="49" charset="0"/>
              </a:rPr>
              <a:t>STACK_T</a:t>
            </a:r>
            <a:r>
              <a:rPr lang="en-US" altLang="ja-JP" sz="1100" b="1" dirty="0">
                <a:solidFill>
                  <a:srgbClr val="D9E8F7"/>
                </a:solidFill>
                <a:highlight>
                  <a:srgbClr val="CC6633"/>
                </a:highlight>
                <a:latin typeface="Consolas" panose="020B0609020204030204" pitchFamily="49" charset="0"/>
              </a:rPr>
              <a:t> </a:t>
            </a:r>
            <a:r>
              <a:rPr lang="en-US" altLang="ja-JP" sz="1100" b="1" dirty="0">
                <a:solidFill>
                  <a:srgbClr val="E6E6FA"/>
                </a:solidFill>
                <a:highlight>
                  <a:srgbClr val="CC6633"/>
                </a:highlight>
                <a:latin typeface="Consolas" panose="020B0609020204030204" pitchFamily="49" charset="0"/>
              </a:rPr>
              <a:t>*</a:t>
            </a:r>
            <a:r>
              <a:rPr lang="en-US" altLang="ja-JP" sz="1100" b="1" dirty="0">
                <a:solidFill>
                  <a:srgbClr val="79ABFF"/>
                </a:solidFill>
                <a:highlight>
                  <a:srgbClr val="CC6633"/>
                </a:highlight>
                <a:latin typeface="Consolas" panose="020B0609020204030204" pitchFamily="49" charset="0"/>
              </a:rPr>
              <a:t>stack</a:t>
            </a:r>
            <a:r>
              <a:rPr lang="en-US" altLang="ja-JP" sz="1100" b="1" dirty="0">
                <a:solidFill>
                  <a:srgbClr val="E6E6FA"/>
                </a:solidFill>
                <a:highlight>
                  <a:srgbClr val="CC6633"/>
                </a:highlight>
                <a:latin typeface="Consolas" panose="020B0609020204030204" pitchFamily="49" charset="0"/>
              </a:rPr>
              <a:t>,</a:t>
            </a:r>
            <a:r>
              <a:rPr lang="en-US" altLang="ja-JP" sz="1100" b="1" dirty="0">
                <a:solidFill>
                  <a:srgbClr val="D9E8F7"/>
                </a:solidFill>
                <a:highlight>
                  <a:srgbClr val="CC6633"/>
                </a:highlight>
                <a:latin typeface="Consolas" panose="020B0609020204030204" pitchFamily="49" charset="0"/>
              </a:rPr>
              <a:t> </a:t>
            </a:r>
            <a:r>
              <a:rPr lang="en-US" altLang="ja-JP" sz="1100" b="1" dirty="0">
                <a:solidFill>
                  <a:srgbClr val="DD2867"/>
                </a:solidFill>
                <a:highlight>
                  <a:srgbClr val="CC6633"/>
                </a:highlight>
                <a:latin typeface="Consolas" panose="020B0609020204030204" pitchFamily="49" charset="0"/>
              </a:rPr>
              <a:t>unsigned</a:t>
            </a:r>
            <a:r>
              <a:rPr lang="en-US" altLang="ja-JP" sz="1100" b="1" dirty="0">
                <a:solidFill>
                  <a:srgbClr val="D9E8F7"/>
                </a:solidFill>
                <a:highlight>
                  <a:srgbClr val="CC6633"/>
                </a:highlight>
                <a:latin typeface="Consolas" panose="020B0609020204030204" pitchFamily="49" charset="0"/>
              </a:rPr>
              <a:t> </a:t>
            </a:r>
            <a:r>
              <a:rPr lang="en-US" altLang="ja-JP" sz="1100" b="1" dirty="0">
                <a:solidFill>
                  <a:srgbClr val="DD2867"/>
                </a:solidFill>
                <a:highlight>
                  <a:srgbClr val="CC6633"/>
                </a:highlight>
                <a:latin typeface="Consolas" panose="020B0609020204030204" pitchFamily="49" charset="0"/>
              </a:rPr>
              <a:t>short</a:t>
            </a:r>
            <a:r>
              <a:rPr lang="en-US" altLang="ja-JP" sz="1100" b="1" dirty="0">
                <a:solidFill>
                  <a:srgbClr val="D9E8F7"/>
                </a:solidFill>
                <a:highlight>
                  <a:srgbClr val="CC6633"/>
                </a:highlight>
                <a:latin typeface="Consolas" panose="020B0609020204030204" pitchFamily="49" charset="0"/>
              </a:rPr>
              <a:t> </a:t>
            </a:r>
            <a:r>
              <a:rPr lang="en-US" altLang="ja-JP" sz="1100" b="1" dirty="0">
                <a:solidFill>
                  <a:srgbClr val="79ABFF"/>
                </a:solidFill>
                <a:highlight>
                  <a:srgbClr val="CC6633"/>
                </a:highlight>
                <a:latin typeface="Consolas" panose="020B0609020204030204" pitchFamily="49" charset="0"/>
              </a:rPr>
              <a:t>input</a:t>
            </a:r>
            <a:r>
              <a:rPr lang="en-US" altLang="ja-JP" sz="1100" b="1" dirty="0">
                <a:solidFill>
                  <a:srgbClr val="F9FAF4"/>
                </a:solidFill>
                <a:highlight>
                  <a:srgbClr val="CC6633"/>
                </a:highlight>
                <a:latin typeface="Consolas" panose="020B0609020204030204" pitchFamily="49" charset="0"/>
              </a:rPr>
              <a:t>){</a:t>
            </a:r>
          </a:p>
          <a:p>
            <a:pPr algn="l"/>
            <a:endParaRPr lang="ja-JP" altLang="en-US" sz="1100" dirty="0">
              <a:latin typeface="Consolas" panose="020B0609020204030204" pitchFamily="49" charset="0"/>
            </a:endParaRPr>
          </a:p>
          <a:p>
            <a:pPr algn="l"/>
            <a:r>
              <a:rPr lang="ja-JP" altLang="en-US" sz="1100" dirty="0">
                <a:solidFill>
                  <a:srgbClr val="D9E8F7"/>
                </a:solidFill>
                <a:latin typeface="Consolas" panose="020B0609020204030204" pitchFamily="49" charset="0"/>
              </a:rPr>
              <a:t>    </a:t>
            </a:r>
            <a:r>
              <a:rPr lang="en-US" altLang="ja-JP" sz="1100" dirty="0">
                <a:solidFill>
                  <a:srgbClr val="626262"/>
                </a:solidFill>
                <a:latin typeface="Consolas" panose="020B0609020204030204" pitchFamily="49" charset="0"/>
              </a:rPr>
              <a:t>/* </a:t>
            </a:r>
            <a:r>
              <a:rPr lang="ja-JP" altLang="en-US" sz="1100" dirty="0">
                <a:solidFill>
                  <a:srgbClr val="626262"/>
                </a:solidFill>
                <a:latin typeface="Consolas" panose="020B0609020204030204" pitchFamily="49" charset="0"/>
              </a:rPr>
              <a:t>データをデータの最後尾の１つ後ろに格納 *</a:t>
            </a:r>
            <a:r>
              <a:rPr lang="en-US" altLang="ja-JP" sz="1100" dirty="0">
                <a:solidFill>
                  <a:srgbClr val="626262"/>
                </a:solidFill>
                <a:latin typeface="Consolas" panose="020B0609020204030204" pitchFamily="49" charset="0"/>
              </a:rPr>
              <a:t>/</a:t>
            </a:r>
          </a:p>
          <a:p>
            <a:pPr algn="l"/>
            <a:r>
              <a:rPr lang="en-US" altLang="ja-JP" sz="1100" dirty="0">
                <a:solidFill>
                  <a:srgbClr val="D9E8F7"/>
                </a:solidFill>
                <a:latin typeface="Consolas" panose="020B0609020204030204" pitchFamily="49" charset="0"/>
              </a:rPr>
              <a:t>    </a:t>
            </a:r>
            <a:r>
              <a:rPr lang="en-US" altLang="ja-JP" sz="1100" dirty="0">
                <a:solidFill>
                  <a:srgbClr val="79ABFF"/>
                </a:solidFill>
                <a:latin typeface="Consolas" panose="020B0609020204030204" pitchFamily="49" charset="0"/>
              </a:rPr>
              <a:t>stack</a:t>
            </a:r>
            <a:r>
              <a:rPr lang="en-US" altLang="ja-JP" sz="1100" dirty="0">
                <a:solidFill>
                  <a:srgbClr val="E6E6FA"/>
                </a:solidFill>
                <a:latin typeface="Consolas" panose="020B0609020204030204" pitchFamily="49" charset="0"/>
              </a:rPr>
              <a:t>-&gt;</a:t>
            </a:r>
            <a:r>
              <a:rPr lang="en-US" altLang="ja-JP" sz="1100" dirty="0">
                <a:solidFill>
                  <a:srgbClr val="66E1F8"/>
                </a:solidFill>
                <a:latin typeface="Consolas" panose="020B0609020204030204" pitchFamily="49" charset="0"/>
              </a:rPr>
              <a:t>data</a:t>
            </a:r>
            <a:r>
              <a:rPr lang="en-US" altLang="ja-JP" sz="1100" dirty="0">
                <a:solidFill>
                  <a:srgbClr val="F9FAF4"/>
                </a:solidFill>
                <a:latin typeface="Consolas" panose="020B0609020204030204" pitchFamily="49" charset="0"/>
              </a:rPr>
              <a:t>[</a:t>
            </a:r>
            <a:r>
              <a:rPr lang="en-US" altLang="ja-JP" sz="1100" dirty="0">
                <a:solidFill>
                  <a:srgbClr val="79ABFF"/>
                </a:solidFill>
                <a:latin typeface="Consolas" panose="020B0609020204030204" pitchFamily="49" charset="0"/>
              </a:rPr>
              <a:t>stack</a:t>
            </a:r>
            <a:r>
              <a:rPr lang="en-US" altLang="ja-JP" sz="1100" dirty="0">
                <a:solidFill>
                  <a:srgbClr val="E6E6FA"/>
                </a:solidFill>
                <a:latin typeface="Consolas" panose="020B0609020204030204" pitchFamily="49" charset="0"/>
              </a:rPr>
              <a:t>-&gt;</a:t>
            </a:r>
            <a:r>
              <a:rPr lang="en-US" altLang="ja-JP" sz="1100" dirty="0">
                <a:solidFill>
                  <a:srgbClr val="66E1F8"/>
                </a:solidFill>
                <a:latin typeface="Consolas" panose="020B0609020204030204" pitchFamily="49" charset="0"/>
              </a:rPr>
              <a:t>tail</a:t>
            </a:r>
            <a:r>
              <a:rPr lang="en-US" altLang="ja-JP" sz="1100" dirty="0">
                <a:solidFill>
                  <a:srgbClr val="F9FAF4"/>
                </a:solidFill>
                <a:latin typeface="Consolas" panose="020B0609020204030204" pitchFamily="49" charset="0"/>
              </a:rPr>
              <a:t>]</a:t>
            </a:r>
            <a:r>
              <a:rPr lang="en-US" altLang="ja-JP" sz="1100" dirty="0">
                <a:solidFill>
                  <a:srgbClr val="D9E8F7"/>
                </a:solidFill>
                <a:latin typeface="Consolas" panose="020B0609020204030204" pitchFamily="49" charset="0"/>
              </a:rPr>
              <a:t> </a:t>
            </a:r>
            <a:r>
              <a:rPr lang="en-US" altLang="ja-JP" sz="1100" dirty="0">
                <a:solidFill>
                  <a:srgbClr val="E6E6FA"/>
                </a:solidFill>
                <a:latin typeface="Consolas" panose="020B0609020204030204" pitchFamily="49" charset="0"/>
              </a:rPr>
              <a:t>=</a:t>
            </a:r>
            <a:r>
              <a:rPr lang="en-US" altLang="ja-JP" sz="1100" dirty="0">
                <a:solidFill>
                  <a:srgbClr val="D9E8F7"/>
                </a:solidFill>
                <a:latin typeface="Consolas" panose="020B0609020204030204" pitchFamily="49" charset="0"/>
              </a:rPr>
              <a:t> </a:t>
            </a:r>
            <a:r>
              <a:rPr lang="en-US" altLang="ja-JP" sz="1100" dirty="0">
                <a:solidFill>
                  <a:srgbClr val="79ABFF"/>
                </a:solidFill>
                <a:latin typeface="Consolas" panose="020B0609020204030204" pitchFamily="49" charset="0"/>
              </a:rPr>
              <a:t>input</a:t>
            </a:r>
            <a:r>
              <a:rPr lang="en-US" altLang="ja-JP" sz="1100" dirty="0">
                <a:solidFill>
                  <a:srgbClr val="E6E6FA"/>
                </a:solidFill>
                <a:latin typeface="Consolas" panose="020B0609020204030204" pitchFamily="49" charset="0"/>
              </a:rPr>
              <a:t>;</a:t>
            </a:r>
          </a:p>
          <a:p>
            <a:pPr algn="l"/>
            <a:endParaRPr lang="ja-JP" altLang="en-US" sz="1100" dirty="0">
              <a:latin typeface="Consolas" panose="020B0609020204030204" pitchFamily="49" charset="0"/>
            </a:endParaRPr>
          </a:p>
          <a:p>
            <a:pPr algn="l"/>
            <a:r>
              <a:rPr lang="ja-JP" altLang="en-US" sz="1100" dirty="0">
                <a:solidFill>
                  <a:srgbClr val="D9E8F7"/>
                </a:solidFill>
                <a:latin typeface="Consolas" panose="020B0609020204030204" pitchFamily="49" charset="0"/>
              </a:rPr>
              <a:t>    </a:t>
            </a:r>
            <a:r>
              <a:rPr lang="en-US" altLang="ja-JP" sz="1100" dirty="0">
                <a:solidFill>
                  <a:srgbClr val="626262"/>
                </a:solidFill>
                <a:latin typeface="Consolas" panose="020B0609020204030204" pitchFamily="49" charset="0"/>
              </a:rPr>
              <a:t>/* </a:t>
            </a:r>
            <a:r>
              <a:rPr lang="ja-JP" altLang="en-US" sz="1100" dirty="0">
                <a:solidFill>
                  <a:srgbClr val="626262"/>
                </a:solidFill>
                <a:latin typeface="Consolas" panose="020B0609020204030204" pitchFamily="49" charset="0"/>
              </a:rPr>
              <a:t>データの最後尾を１つ後ろに移動 *</a:t>
            </a:r>
            <a:r>
              <a:rPr lang="en-US" altLang="ja-JP" sz="1100" dirty="0">
                <a:solidFill>
                  <a:srgbClr val="626262"/>
                </a:solidFill>
                <a:latin typeface="Consolas" panose="020B0609020204030204" pitchFamily="49" charset="0"/>
              </a:rPr>
              <a:t>/</a:t>
            </a:r>
          </a:p>
          <a:p>
            <a:pPr algn="l"/>
            <a:r>
              <a:rPr lang="en-US" altLang="ja-JP" sz="1100" dirty="0">
                <a:solidFill>
                  <a:srgbClr val="D9E8F7"/>
                </a:solidFill>
                <a:latin typeface="Consolas" panose="020B0609020204030204" pitchFamily="49" charset="0"/>
              </a:rPr>
              <a:t>    </a:t>
            </a:r>
            <a:r>
              <a:rPr lang="en-US" altLang="ja-JP" sz="1100" dirty="0">
                <a:solidFill>
                  <a:srgbClr val="79ABFF"/>
                </a:solidFill>
                <a:latin typeface="Consolas" panose="020B0609020204030204" pitchFamily="49" charset="0"/>
              </a:rPr>
              <a:t>stack</a:t>
            </a:r>
            <a:r>
              <a:rPr lang="en-US" altLang="ja-JP" sz="1100" dirty="0">
                <a:solidFill>
                  <a:srgbClr val="E6E6FA"/>
                </a:solidFill>
                <a:latin typeface="Consolas" panose="020B0609020204030204" pitchFamily="49" charset="0"/>
              </a:rPr>
              <a:t>-&gt;</a:t>
            </a:r>
            <a:r>
              <a:rPr lang="en-US" altLang="ja-JP" sz="1100" dirty="0">
                <a:solidFill>
                  <a:srgbClr val="66E1F8"/>
                </a:solidFill>
                <a:latin typeface="Consolas" panose="020B0609020204030204" pitchFamily="49" charset="0"/>
              </a:rPr>
              <a:t>tail</a:t>
            </a:r>
            <a:r>
              <a:rPr lang="en-US" altLang="ja-JP" sz="1100" dirty="0">
                <a:solidFill>
                  <a:srgbClr val="D9E8F7"/>
                </a:solidFill>
                <a:latin typeface="Consolas" panose="020B0609020204030204" pitchFamily="49" charset="0"/>
              </a:rPr>
              <a:t> </a:t>
            </a:r>
            <a:r>
              <a:rPr lang="en-US" altLang="ja-JP" sz="1100" dirty="0">
                <a:solidFill>
                  <a:srgbClr val="E6E6FA"/>
                </a:solidFill>
                <a:latin typeface="Consolas" panose="020B0609020204030204" pitchFamily="49" charset="0"/>
              </a:rPr>
              <a:t>=</a:t>
            </a:r>
            <a:r>
              <a:rPr lang="en-US" altLang="ja-JP" sz="1100" dirty="0">
                <a:solidFill>
                  <a:srgbClr val="D9E8F7"/>
                </a:solidFill>
                <a:latin typeface="Consolas" panose="020B0609020204030204" pitchFamily="49" charset="0"/>
              </a:rPr>
              <a:t> </a:t>
            </a:r>
            <a:r>
              <a:rPr lang="en-US" altLang="ja-JP" sz="1100" dirty="0">
                <a:solidFill>
                  <a:srgbClr val="79ABFF"/>
                </a:solidFill>
                <a:latin typeface="Consolas" panose="020B0609020204030204" pitchFamily="49" charset="0"/>
              </a:rPr>
              <a:t>stack</a:t>
            </a:r>
            <a:r>
              <a:rPr lang="en-US" altLang="ja-JP" sz="1100" dirty="0">
                <a:solidFill>
                  <a:srgbClr val="E6E6FA"/>
                </a:solidFill>
                <a:latin typeface="Consolas" panose="020B0609020204030204" pitchFamily="49" charset="0"/>
              </a:rPr>
              <a:t>-&gt;</a:t>
            </a:r>
            <a:r>
              <a:rPr lang="en-US" altLang="ja-JP" sz="1100" dirty="0">
                <a:solidFill>
                  <a:srgbClr val="66E1F8"/>
                </a:solidFill>
                <a:latin typeface="Consolas" panose="020B0609020204030204" pitchFamily="49" charset="0"/>
              </a:rPr>
              <a:t>tail</a:t>
            </a:r>
            <a:r>
              <a:rPr lang="en-US" altLang="ja-JP" sz="1100" dirty="0">
                <a:solidFill>
                  <a:srgbClr val="D9E8F7"/>
                </a:solidFill>
                <a:latin typeface="Consolas" panose="020B0609020204030204" pitchFamily="49" charset="0"/>
              </a:rPr>
              <a:t> </a:t>
            </a:r>
            <a:r>
              <a:rPr lang="en-US" altLang="ja-JP" sz="1100" dirty="0">
                <a:solidFill>
                  <a:srgbClr val="E6E6FA"/>
                </a:solidFill>
                <a:latin typeface="Consolas" panose="020B0609020204030204" pitchFamily="49" charset="0"/>
              </a:rPr>
              <a:t>+</a:t>
            </a:r>
            <a:r>
              <a:rPr lang="en-US" altLang="ja-JP" sz="1100" dirty="0">
                <a:solidFill>
                  <a:srgbClr val="D9E8F7"/>
                </a:solidFill>
                <a:latin typeface="Consolas" panose="020B0609020204030204" pitchFamily="49" charset="0"/>
              </a:rPr>
              <a:t> </a:t>
            </a:r>
            <a:r>
              <a:rPr lang="en-US" altLang="ja-JP" sz="1100" dirty="0">
                <a:solidFill>
                  <a:srgbClr val="6897BB"/>
                </a:solidFill>
                <a:latin typeface="Consolas" panose="020B0609020204030204" pitchFamily="49" charset="0"/>
              </a:rPr>
              <a:t>1</a:t>
            </a:r>
            <a:r>
              <a:rPr lang="en-US" altLang="ja-JP" sz="1100" dirty="0">
                <a:solidFill>
                  <a:srgbClr val="E6E6FA"/>
                </a:solidFill>
                <a:latin typeface="Consolas" panose="020B0609020204030204" pitchFamily="49" charset="0"/>
              </a:rPr>
              <a:t>;</a:t>
            </a:r>
          </a:p>
          <a:p>
            <a:pPr algn="l"/>
            <a:endParaRPr lang="ja-JP" altLang="en-US" sz="1100" dirty="0">
              <a:latin typeface="Consolas" panose="020B0609020204030204" pitchFamily="49" charset="0"/>
            </a:endParaRPr>
          </a:p>
          <a:p>
            <a:pPr algn="l"/>
            <a:r>
              <a:rPr lang="ja-JP" altLang="en-US" sz="1100" dirty="0">
                <a:solidFill>
                  <a:srgbClr val="D9E8F7"/>
                </a:solidFill>
                <a:latin typeface="Consolas" panose="020B0609020204030204" pitchFamily="49" charset="0"/>
              </a:rPr>
              <a:t>    </a:t>
            </a:r>
            <a:r>
              <a:rPr lang="en-US" altLang="ja-JP" sz="1100" dirty="0">
                <a:solidFill>
                  <a:srgbClr val="626262"/>
                </a:solidFill>
                <a:latin typeface="Consolas" panose="020B0609020204030204" pitchFamily="49" charset="0"/>
              </a:rPr>
              <a:t>/* </a:t>
            </a:r>
            <a:r>
              <a:rPr lang="ja-JP" altLang="en-US" sz="1100" dirty="0">
                <a:solidFill>
                  <a:srgbClr val="626262"/>
                </a:solidFill>
                <a:latin typeface="Consolas" panose="020B0609020204030204" pitchFamily="49" charset="0"/>
              </a:rPr>
              <a:t>巡回シフト *</a:t>
            </a:r>
            <a:r>
              <a:rPr lang="en-US" altLang="ja-JP" sz="1100" dirty="0">
                <a:solidFill>
                  <a:srgbClr val="626262"/>
                </a:solidFill>
                <a:latin typeface="Consolas" panose="020B0609020204030204" pitchFamily="49" charset="0"/>
              </a:rPr>
              <a:t>/</a:t>
            </a:r>
          </a:p>
          <a:p>
            <a:pPr algn="l"/>
            <a:r>
              <a:rPr lang="en-US" altLang="ja-JP" sz="1100" dirty="0">
                <a:solidFill>
                  <a:srgbClr val="D9E8F7"/>
                </a:solidFill>
                <a:latin typeface="Consolas" panose="020B0609020204030204" pitchFamily="49" charset="0"/>
              </a:rPr>
              <a:t>    </a:t>
            </a:r>
            <a:r>
              <a:rPr lang="en-US" altLang="ja-JP" sz="1100" b="1" dirty="0">
                <a:solidFill>
                  <a:srgbClr val="DD2867"/>
                </a:solidFill>
                <a:latin typeface="Consolas" panose="020B0609020204030204" pitchFamily="49" charset="0"/>
              </a:rPr>
              <a:t>if</a:t>
            </a:r>
            <a:r>
              <a:rPr lang="en-US" altLang="ja-JP" sz="1100" b="1" dirty="0">
                <a:solidFill>
                  <a:srgbClr val="F9FAF4"/>
                </a:solidFill>
                <a:latin typeface="Consolas" panose="020B0609020204030204" pitchFamily="49" charset="0"/>
              </a:rPr>
              <a:t>(</a:t>
            </a:r>
            <a:r>
              <a:rPr lang="en-US" altLang="ja-JP" sz="1100" b="1" dirty="0">
                <a:solidFill>
                  <a:srgbClr val="79ABFF"/>
                </a:solidFill>
                <a:latin typeface="Consolas" panose="020B0609020204030204" pitchFamily="49" charset="0"/>
              </a:rPr>
              <a:t>stack</a:t>
            </a:r>
            <a:r>
              <a:rPr lang="en-US" altLang="ja-JP" sz="1100" b="1" dirty="0">
                <a:solidFill>
                  <a:srgbClr val="E6E6FA"/>
                </a:solidFill>
                <a:latin typeface="Consolas" panose="020B0609020204030204" pitchFamily="49" charset="0"/>
              </a:rPr>
              <a:t>-&gt;</a:t>
            </a:r>
            <a:r>
              <a:rPr lang="en-US" altLang="ja-JP" sz="1100" b="1" dirty="0">
                <a:solidFill>
                  <a:srgbClr val="66E1F8"/>
                </a:solidFill>
                <a:latin typeface="Consolas" panose="020B0609020204030204" pitchFamily="49" charset="0"/>
              </a:rPr>
              <a:t>tail</a:t>
            </a:r>
            <a:r>
              <a:rPr lang="en-US" altLang="ja-JP" sz="1100" b="1" dirty="0">
                <a:solidFill>
                  <a:srgbClr val="D9E8F7"/>
                </a:solidFill>
                <a:latin typeface="Consolas" panose="020B0609020204030204" pitchFamily="49" charset="0"/>
              </a:rPr>
              <a:t> </a:t>
            </a:r>
            <a:r>
              <a:rPr lang="en-US" altLang="ja-JP" sz="1100" b="1" dirty="0">
                <a:solidFill>
                  <a:srgbClr val="E6E6FA"/>
                </a:solidFill>
                <a:latin typeface="Consolas" panose="020B0609020204030204" pitchFamily="49" charset="0"/>
              </a:rPr>
              <a:t>==</a:t>
            </a:r>
            <a:r>
              <a:rPr lang="en-US" altLang="ja-JP" sz="1100" b="1" dirty="0">
                <a:solidFill>
                  <a:srgbClr val="D9E8F7"/>
                </a:solidFill>
                <a:latin typeface="Consolas" panose="020B0609020204030204" pitchFamily="49" charset="0"/>
              </a:rPr>
              <a:t> MAX_QUEUE_NUM</a:t>
            </a:r>
            <a:r>
              <a:rPr lang="en-US" altLang="ja-JP" sz="1100" b="1" dirty="0">
                <a:solidFill>
                  <a:srgbClr val="F9FAF4"/>
                </a:solidFill>
                <a:latin typeface="Consolas" panose="020B0609020204030204" pitchFamily="49" charset="0"/>
              </a:rPr>
              <a:t>)</a:t>
            </a:r>
            <a:r>
              <a:rPr lang="en-US" altLang="ja-JP" sz="1100" b="1" dirty="0">
                <a:solidFill>
                  <a:srgbClr val="D9E8F7"/>
                </a:solidFill>
                <a:latin typeface="Consolas" panose="020B0609020204030204" pitchFamily="49" charset="0"/>
              </a:rPr>
              <a:t> </a:t>
            </a:r>
            <a:r>
              <a:rPr lang="en-US" altLang="ja-JP" sz="1100" b="1" dirty="0">
                <a:solidFill>
                  <a:srgbClr val="79ABFF"/>
                </a:solidFill>
                <a:latin typeface="Consolas" panose="020B0609020204030204" pitchFamily="49" charset="0"/>
              </a:rPr>
              <a:t>stack</a:t>
            </a:r>
            <a:r>
              <a:rPr lang="en-US" altLang="ja-JP" sz="1100" b="1" dirty="0">
                <a:solidFill>
                  <a:srgbClr val="E6E6FA"/>
                </a:solidFill>
                <a:latin typeface="Consolas" panose="020B0609020204030204" pitchFamily="49" charset="0"/>
              </a:rPr>
              <a:t>-&gt;</a:t>
            </a:r>
            <a:r>
              <a:rPr lang="en-US" altLang="ja-JP" sz="1100" b="1" dirty="0">
                <a:solidFill>
                  <a:srgbClr val="66E1F8"/>
                </a:solidFill>
                <a:latin typeface="Consolas" panose="020B0609020204030204" pitchFamily="49" charset="0"/>
              </a:rPr>
              <a:t>tail</a:t>
            </a:r>
            <a:r>
              <a:rPr lang="en-US" altLang="ja-JP" sz="1100" b="1" dirty="0">
                <a:solidFill>
                  <a:srgbClr val="D9E8F7"/>
                </a:solidFill>
                <a:latin typeface="Consolas" panose="020B0609020204030204" pitchFamily="49" charset="0"/>
              </a:rPr>
              <a:t> </a:t>
            </a:r>
            <a:r>
              <a:rPr lang="en-US" altLang="ja-JP" sz="1100" b="1" dirty="0">
                <a:solidFill>
                  <a:srgbClr val="E6E6FA"/>
                </a:solidFill>
                <a:latin typeface="Consolas" panose="020B0609020204030204" pitchFamily="49" charset="0"/>
              </a:rPr>
              <a:t>=</a:t>
            </a:r>
            <a:r>
              <a:rPr lang="en-US" altLang="ja-JP" sz="1100" b="1" dirty="0">
                <a:solidFill>
                  <a:srgbClr val="D9E8F7"/>
                </a:solidFill>
                <a:latin typeface="Consolas" panose="020B0609020204030204" pitchFamily="49" charset="0"/>
              </a:rPr>
              <a:t> </a:t>
            </a:r>
            <a:r>
              <a:rPr lang="en-US" altLang="ja-JP" sz="1100" b="1" dirty="0">
                <a:solidFill>
                  <a:srgbClr val="6897BB"/>
                </a:solidFill>
                <a:latin typeface="Consolas" panose="020B0609020204030204" pitchFamily="49" charset="0"/>
              </a:rPr>
              <a:t>0</a:t>
            </a:r>
            <a:r>
              <a:rPr lang="en-US" altLang="ja-JP" sz="1100" b="1" dirty="0">
                <a:solidFill>
                  <a:srgbClr val="E6E6FA"/>
                </a:solidFill>
                <a:latin typeface="Consolas" panose="020B0609020204030204" pitchFamily="49" charset="0"/>
              </a:rPr>
              <a:t>;</a:t>
            </a:r>
          </a:p>
          <a:p>
            <a:pPr algn="l"/>
            <a:endParaRPr lang="ja-JP" altLang="en-US" sz="1100" dirty="0">
              <a:latin typeface="Consolas" panose="020B0609020204030204" pitchFamily="49" charset="0"/>
            </a:endParaRPr>
          </a:p>
          <a:p>
            <a:pPr algn="l"/>
            <a:r>
              <a:rPr lang="ja-JP" altLang="en-US" sz="1100" dirty="0">
                <a:solidFill>
                  <a:srgbClr val="D9E8F7"/>
                </a:solidFill>
                <a:latin typeface="Consolas" panose="020B0609020204030204" pitchFamily="49" charset="0"/>
              </a:rPr>
              <a:t>    </a:t>
            </a:r>
            <a:r>
              <a:rPr lang="en-US" altLang="ja-JP" sz="1100" dirty="0">
                <a:solidFill>
                  <a:srgbClr val="626262"/>
                </a:solidFill>
                <a:latin typeface="Consolas" panose="020B0609020204030204" pitchFamily="49" charset="0"/>
              </a:rPr>
              <a:t>/* </a:t>
            </a:r>
            <a:r>
              <a:rPr lang="ja-JP" altLang="en-US" sz="1100" dirty="0">
                <a:solidFill>
                  <a:srgbClr val="626262"/>
                </a:solidFill>
                <a:latin typeface="Consolas" panose="020B0609020204030204" pitchFamily="49" charset="0"/>
              </a:rPr>
              <a:t>スタックが満杯なら何もせず関数終了 *</a:t>
            </a:r>
            <a:r>
              <a:rPr lang="en-US" altLang="ja-JP" sz="1100" dirty="0">
                <a:solidFill>
                  <a:srgbClr val="626262"/>
                </a:solidFill>
                <a:latin typeface="Consolas" panose="020B0609020204030204" pitchFamily="49" charset="0"/>
              </a:rPr>
              <a:t>/</a:t>
            </a:r>
          </a:p>
          <a:p>
            <a:pPr algn="l"/>
            <a:r>
              <a:rPr lang="en-US" altLang="ja-JP" sz="1100" dirty="0">
                <a:solidFill>
                  <a:srgbClr val="D9E8F7"/>
                </a:solidFill>
                <a:latin typeface="Consolas" panose="020B0609020204030204" pitchFamily="49" charset="0"/>
              </a:rPr>
              <a:t>    </a:t>
            </a:r>
            <a:r>
              <a:rPr lang="en-US" altLang="ja-JP" sz="1100" b="1" dirty="0">
                <a:solidFill>
                  <a:srgbClr val="DD2867"/>
                </a:solidFill>
                <a:latin typeface="Consolas" panose="020B0609020204030204" pitchFamily="49" charset="0"/>
              </a:rPr>
              <a:t>if</a:t>
            </a:r>
            <a:r>
              <a:rPr lang="en-US" altLang="ja-JP" sz="1100" b="1" dirty="0">
                <a:solidFill>
                  <a:srgbClr val="F9FAF4"/>
                </a:solidFill>
                <a:latin typeface="Consolas" panose="020B0609020204030204" pitchFamily="49" charset="0"/>
              </a:rPr>
              <a:t>(</a:t>
            </a:r>
            <a:r>
              <a:rPr lang="en-US" altLang="ja-JP" sz="1100" b="1" dirty="0">
                <a:solidFill>
                  <a:srgbClr val="79ABFF"/>
                </a:solidFill>
                <a:latin typeface="Consolas" panose="020B0609020204030204" pitchFamily="49" charset="0"/>
              </a:rPr>
              <a:t>stack</a:t>
            </a:r>
            <a:r>
              <a:rPr lang="en-US" altLang="ja-JP" sz="1100" b="1" dirty="0">
                <a:solidFill>
                  <a:srgbClr val="E6E6FA"/>
                </a:solidFill>
                <a:latin typeface="Consolas" panose="020B0609020204030204" pitchFamily="49" charset="0"/>
              </a:rPr>
              <a:t>-&gt;</a:t>
            </a:r>
            <a:r>
              <a:rPr lang="en-US" altLang="ja-JP" sz="1100" b="1" dirty="0">
                <a:solidFill>
                  <a:srgbClr val="66E1F8"/>
                </a:solidFill>
                <a:latin typeface="Consolas" panose="020B0609020204030204" pitchFamily="49" charset="0"/>
              </a:rPr>
              <a:t>tail</a:t>
            </a:r>
            <a:r>
              <a:rPr lang="en-US" altLang="ja-JP" sz="1100" b="1" dirty="0">
                <a:solidFill>
                  <a:srgbClr val="D9E8F7"/>
                </a:solidFill>
                <a:latin typeface="Consolas" panose="020B0609020204030204" pitchFamily="49" charset="0"/>
              </a:rPr>
              <a:t> </a:t>
            </a:r>
            <a:r>
              <a:rPr lang="en-US" altLang="ja-JP" sz="1100" b="1" dirty="0">
                <a:solidFill>
                  <a:srgbClr val="E6E6FA"/>
                </a:solidFill>
                <a:latin typeface="Consolas" panose="020B0609020204030204" pitchFamily="49" charset="0"/>
              </a:rPr>
              <a:t>==</a:t>
            </a:r>
            <a:r>
              <a:rPr lang="en-US" altLang="ja-JP" sz="1100" b="1" dirty="0">
                <a:solidFill>
                  <a:srgbClr val="D9E8F7"/>
                </a:solidFill>
                <a:latin typeface="Consolas" panose="020B0609020204030204" pitchFamily="49" charset="0"/>
              </a:rPr>
              <a:t> </a:t>
            </a:r>
            <a:r>
              <a:rPr lang="en-US" altLang="ja-JP" sz="1100" b="1" dirty="0">
                <a:solidFill>
                  <a:srgbClr val="79ABFF"/>
                </a:solidFill>
                <a:latin typeface="Consolas" panose="020B0609020204030204" pitchFamily="49" charset="0"/>
              </a:rPr>
              <a:t>stack</a:t>
            </a:r>
            <a:r>
              <a:rPr lang="en-US" altLang="ja-JP" sz="1100" b="1" dirty="0">
                <a:solidFill>
                  <a:srgbClr val="E6E6FA"/>
                </a:solidFill>
                <a:latin typeface="Consolas" panose="020B0609020204030204" pitchFamily="49" charset="0"/>
              </a:rPr>
              <a:t>-&gt;</a:t>
            </a:r>
            <a:r>
              <a:rPr lang="en-US" altLang="ja-JP" sz="1100" b="1" dirty="0">
                <a:solidFill>
                  <a:srgbClr val="66E1F8"/>
                </a:solidFill>
                <a:latin typeface="Consolas" panose="020B0609020204030204" pitchFamily="49" charset="0"/>
              </a:rPr>
              <a:t>head</a:t>
            </a:r>
            <a:r>
              <a:rPr lang="en-US" altLang="ja-JP" sz="1100" b="1" dirty="0">
                <a:solidFill>
                  <a:srgbClr val="D9E8F7"/>
                </a:solidFill>
                <a:latin typeface="Consolas" panose="020B0609020204030204" pitchFamily="49" charset="0"/>
              </a:rPr>
              <a:t> </a:t>
            </a:r>
            <a:r>
              <a:rPr lang="en-US" altLang="ja-JP" sz="1100" b="1" dirty="0">
                <a:solidFill>
                  <a:srgbClr val="F9FAF4"/>
                </a:solidFill>
                <a:latin typeface="Consolas" panose="020B0609020204030204" pitchFamily="49" charset="0"/>
              </a:rPr>
              <a:t>){</a:t>
            </a:r>
          </a:p>
          <a:p>
            <a:pPr algn="l"/>
            <a:r>
              <a:rPr lang="en-US" altLang="ja-JP" sz="1100" dirty="0">
                <a:solidFill>
                  <a:srgbClr val="D9E8F7"/>
                </a:solidFill>
                <a:latin typeface="Consolas" panose="020B0609020204030204" pitchFamily="49" charset="0"/>
              </a:rPr>
              <a:t>    </a:t>
            </a:r>
            <a:r>
              <a:rPr lang="en-US" altLang="ja-JP" sz="1100" dirty="0">
                <a:solidFill>
                  <a:srgbClr val="626262"/>
                </a:solidFill>
                <a:latin typeface="Consolas" panose="020B0609020204030204" pitchFamily="49" charset="0"/>
              </a:rPr>
              <a:t>//</a:t>
            </a:r>
            <a:r>
              <a:rPr lang="en-US" altLang="ja-JP" sz="1100" u="sng" dirty="0" err="1">
                <a:solidFill>
                  <a:srgbClr val="626262"/>
                </a:solidFill>
                <a:latin typeface="Consolas" panose="020B0609020204030204" pitchFamily="49" charset="0"/>
              </a:rPr>
              <a:t>printf</a:t>
            </a:r>
            <a:r>
              <a:rPr lang="en-US" altLang="ja-JP" sz="1100" u="sng" dirty="0">
                <a:solidFill>
                  <a:srgbClr val="626262"/>
                </a:solidFill>
                <a:latin typeface="Consolas" panose="020B0609020204030204" pitchFamily="49" charset="0"/>
              </a:rPr>
              <a:t>("</a:t>
            </a:r>
            <a:r>
              <a:rPr lang="en-US" altLang="ja-JP" sz="1100" u="sng" dirty="0" err="1">
                <a:solidFill>
                  <a:srgbClr val="626262"/>
                </a:solidFill>
                <a:latin typeface="Consolas" panose="020B0609020204030204" pitchFamily="49" charset="0"/>
              </a:rPr>
              <a:t>stack_full</a:t>
            </a:r>
            <a:r>
              <a:rPr lang="en-US" altLang="ja-JP" sz="1100" u="sng" dirty="0">
                <a:solidFill>
                  <a:srgbClr val="626262"/>
                </a:solidFill>
                <a:latin typeface="Consolas" panose="020B0609020204030204" pitchFamily="49" charset="0"/>
              </a:rPr>
              <a:t>\n");</a:t>
            </a:r>
          </a:p>
          <a:p>
            <a:pPr algn="l"/>
            <a:r>
              <a:rPr lang="en-US" altLang="ja-JP" sz="1100" dirty="0">
                <a:solidFill>
                  <a:srgbClr val="D9E8F7"/>
                </a:solidFill>
                <a:latin typeface="Consolas" panose="020B0609020204030204" pitchFamily="49" charset="0"/>
              </a:rPr>
              <a:t>        </a:t>
            </a:r>
            <a:r>
              <a:rPr lang="en-US" altLang="ja-JP" sz="1100" b="1" dirty="0">
                <a:solidFill>
                  <a:srgbClr val="DD2867"/>
                </a:solidFill>
                <a:latin typeface="Consolas" panose="020B0609020204030204" pitchFamily="49" charset="0"/>
              </a:rPr>
              <a:t>return</a:t>
            </a:r>
            <a:r>
              <a:rPr lang="en-US" altLang="ja-JP" sz="1100" b="1" dirty="0">
                <a:solidFill>
                  <a:srgbClr val="E6E6FA"/>
                </a:solidFill>
                <a:latin typeface="Consolas" panose="020B0609020204030204" pitchFamily="49" charset="0"/>
              </a:rPr>
              <a:t>;</a:t>
            </a:r>
          </a:p>
          <a:p>
            <a:pPr algn="l"/>
            <a:r>
              <a:rPr lang="ja-JP" altLang="en-US" sz="1100" dirty="0">
                <a:solidFill>
                  <a:srgbClr val="D9E8F7"/>
                </a:solidFill>
                <a:latin typeface="Consolas" panose="020B0609020204030204" pitchFamily="49" charset="0"/>
              </a:rPr>
              <a:t>    </a:t>
            </a:r>
            <a:r>
              <a:rPr lang="en-US" altLang="ja-JP" sz="1100" dirty="0">
                <a:solidFill>
                  <a:srgbClr val="F9FAF4"/>
                </a:solidFill>
                <a:latin typeface="Consolas" panose="020B0609020204030204" pitchFamily="49" charset="0"/>
              </a:rPr>
              <a:t>}</a:t>
            </a:r>
          </a:p>
          <a:p>
            <a:pPr algn="l"/>
            <a:r>
              <a:rPr lang="en-US" altLang="ja-JP" sz="1100" dirty="0">
                <a:solidFill>
                  <a:srgbClr val="F9FAF4"/>
                </a:solidFill>
                <a:latin typeface="Consolas" panose="020B0609020204030204" pitchFamily="49" charset="0"/>
              </a:rPr>
              <a:t>}</a:t>
            </a:r>
            <a:endParaRPr kumimoji="1" lang="ja-JP" altLang="en-US" sz="1100" dirty="0"/>
          </a:p>
        </p:txBody>
      </p:sp>
      <p:sp>
        <p:nvSpPr>
          <p:cNvPr id="7" name="テキスト ボックス 6">
            <a:extLst>
              <a:ext uri="{FF2B5EF4-FFF2-40B4-BE49-F238E27FC236}">
                <a16:creationId xmlns:a16="http://schemas.microsoft.com/office/drawing/2014/main" id="{27AC6A00-7950-C7C7-20DE-2997AACD3B42}"/>
              </a:ext>
            </a:extLst>
          </p:cNvPr>
          <p:cNvSpPr txBox="1"/>
          <p:nvPr/>
        </p:nvSpPr>
        <p:spPr>
          <a:xfrm>
            <a:off x="7349793" y="365125"/>
            <a:ext cx="4753478" cy="4324261"/>
          </a:xfrm>
          <a:prstGeom prst="rect">
            <a:avLst/>
          </a:prstGeom>
          <a:noFill/>
        </p:spPr>
        <p:txBody>
          <a:bodyPr wrap="square" rtlCol="0">
            <a:spAutoFit/>
          </a:bodyPr>
          <a:lstStyle/>
          <a:p>
            <a:r>
              <a:rPr kumimoji="1" lang="ja-JP" altLang="en-US" sz="1600" dirty="0"/>
              <a:t>スタックの</a:t>
            </a:r>
            <a:r>
              <a:rPr kumimoji="1" lang="en-US" altLang="ja-JP" sz="1600" dirty="0"/>
              <a:t>pop</a:t>
            </a:r>
          </a:p>
          <a:p>
            <a:endParaRPr lang="en-US" altLang="ja-JP" sz="900" dirty="0"/>
          </a:p>
          <a:p>
            <a:pPr algn="l"/>
            <a:r>
              <a:rPr lang="en-US" altLang="ja-JP" sz="1200" b="1" dirty="0">
                <a:solidFill>
                  <a:srgbClr val="DD2867"/>
                </a:solidFill>
                <a:latin typeface="Consolas" panose="020B0609020204030204" pitchFamily="49" charset="0"/>
              </a:rPr>
              <a:t>unsigned</a:t>
            </a:r>
            <a:r>
              <a:rPr lang="en-US" altLang="ja-JP" sz="1200" b="1" dirty="0">
                <a:solidFill>
                  <a:srgbClr val="D9E8F7"/>
                </a:solidFill>
                <a:latin typeface="Consolas" panose="020B0609020204030204" pitchFamily="49" charset="0"/>
              </a:rPr>
              <a:t> </a:t>
            </a:r>
            <a:r>
              <a:rPr lang="en-US" altLang="ja-JP" sz="1200" b="1" dirty="0">
                <a:solidFill>
                  <a:srgbClr val="DD2867"/>
                </a:solidFill>
                <a:latin typeface="Consolas" panose="020B0609020204030204" pitchFamily="49" charset="0"/>
              </a:rPr>
              <a:t>short</a:t>
            </a:r>
            <a:r>
              <a:rPr lang="en-US" altLang="ja-JP" sz="1200" b="1" dirty="0">
                <a:solidFill>
                  <a:srgbClr val="D9E8F7"/>
                </a:solidFill>
                <a:latin typeface="Consolas" panose="020B0609020204030204" pitchFamily="49" charset="0"/>
              </a:rPr>
              <a:t> </a:t>
            </a:r>
            <a:r>
              <a:rPr lang="en-US" altLang="ja-JP" sz="1200" b="1" dirty="0" err="1">
                <a:solidFill>
                  <a:srgbClr val="0DD140"/>
                </a:solidFill>
                <a:latin typeface="Consolas" panose="020B0609020204030204" pitchFamily="49" charset="0"/>
              </a:rPr>
              <a:t>popStack_walk</a:t>
            </a:r>
            <a:r>
              <a:rPr lang="en-US" altLang="ja-JP" sz="1200" b="1" dirty="0">
                <a:solidFill>
                  <a:srgbClr val="F9FAF4"/>
                </a:solidFill>
                <a:latin typeface="Consolas" panose="020B0609020204030204" pitchFamily="49" charset="0"/>
              </a:rPr>
              <a:t>(</a:t>
            </a:r>
            <a:r>
              <a:rPr lang="en-US" altLang="ja-JP" sz="1200" b="1" dirty="0">
                <a:solidFill>
                  <a:srgbClr val="1290C3"/>
                </a:solidFill>
                <a:latin typeface="Consolas" panose="020B0609020204030204" pitchFamily="49" charset="0"/>
              </a:rPr>
              <a:t>STACK_T</a:t>
            </a:r>
            <a:r>
              <a:rPr lang="en-US" altLang="ja-JP" sz="1200" b="1" dirty="0">
                <a:solidFill>
                  <a:srgbClr val="D9E8F7"/>
                </a:solidFill>
                <a:latin typeface="Consolas" panose="020B0609020204030204" pitchFamily="49" charset="0"/>
              </a:rPr>
              <a:t> </a:t>
            </a:r>
            <a:r>
              <a:rPr lang="en-US" altLang="ja-JP" sz="1200" b="1" dirty="0">
                <a:solidFill>
                  <a:srgbClr val="E6E6FA"/>
                </a:solidFill>
                <a:latin typeface="Consolas" panose="020B0609020204030204" pitchFamily="49" charset="0"/>
              </a:rPr>
              <a:t>*</a:t>
            </a:r>
            <a:r>
              <a:rPr lang="en-US" altLang="ja-JP" sz="1200" b="1" dirty="0">
                <a:solidFill>
                  <a:srgbClr val="79ABFF"/>
                </a:solidFill>
                <a:latin typeface="Consolas" panose="020B0609020204030204" pitchFamily="49" charset="0"/>
              </a:rPr>
              <a:t>stack</a:t>
            </a:r>
            <a:r>
              <a:rPr lang="en-US" altLang="ja-JP" sz="1200" b="1" dirty="0">
                <a:solidFill>
                  <a:srgbClr val="F9FAF4"/>
                </a:solidFill>
                <a:latin typeface="Consolas" panose="020B0609020204030204" pitchFamily="49" charset="0"/>
              </a:rPr>
              <a:t>){</a:t>
            </a:r>
          </a:p>
          <a:p>
            <a:pPr algn="l"/>
            <a:r>
              <a:rPr lang="en-US" altLang="ja-JP" sz="1200" dirty="0">
                <a:solidFill>
                  <a:srgbClr val="D9E8F7"/>
                </a:solidFill>
                <a:latin typeface="Consolas" panose="020B0609020204030204" pitchFamily="49" charset="0"/>
              </a:rPr>
              <a:t>    </a:t>
            </a:r>
            <a:r>
              <a:rPr lang="en-US" altLang="ja-JP" sz="1200" b="1" dirty="0">
                <a:solidFill>
                  <a:srgbClr val="DD2867"/>
                </a:solidFill>
                <a:latin typeface="Consolas" panose="020B0609020204030204" pitchFamily="49" charset="0"/>
              </a:rPr>
              <a:t>unsigned</a:t>
            </a:r>
            <a:r>
              <a:rPr lang="en-US" altLang="ja-JP" sz="1200" b="1" dirty="0">
                <a:solidFill>
                  <a:srgbClr val="D9E8F7"/>
                </a:solidFill>
                <a:latin typeface="Consolas" panose="020B0609020204030204" pitchFamily="49" charset="0"/>
              </a:rPr>
              <a:t> </a:t>
            </a:r>
            <a:r>
              <a:rPr lang="en-US" altLang="ja-JP" sz="1200" b="1" dirty="0">
                <a:solidFill>
                  <a:srgbClr val="DD2867"/>
                </a:solidFill>
                <a:latin typeface="Consolas" panose="020B0609020204030204" pitchFamily="49" charset="0"/>
              </a:rPr>
              <a:t>short</a:t>
            </a:r>
            <a:r>
              <a:rPr lang="en-US" altLang="ja-JP" sz="1200" b="1" dirty="0">
                <a:solidFill>
                  <a:srgbClr val="D9E8F7"/>
                </a:solidFill>
                <a:latin typeface="Consolas" panose="020B0609020204030204" pitchFamily="49" charset="0"/>
              </a:rPr>
              <a:t> </a:t>
            </a:r>
            <a:r>
              <a:rPr lang="en-US" altLang="ja-JP" sz="1200" b="1" dirty="0">
                <a:solidFill>
                  <a:srgbClr val="ED7F48"/>
                </a:solidFill>
                <a:latin typeface="Consolas" panose="020B0609020204030204" pitchFamily="49" charset="0"/>
              </a:rPr>
              <a:t>ret</a:t>
            </a:r>
            <a:r>
              <a:rPr lang="en-US" altLang="ja-JP" sz="1200" b="1" dirty="0">
                <a:solidFill>
                  <a:srgbClr val="D9E8F7"/>
                </a:solidFill>
                <a:latin typeface="Consolas" panose="020B0609020204030204" pitchFamily="49" charset="0"/>
              </a:rPr>
              <a:t> </a:t>
            </a:r>
            <a:r>
              <a:rPr lang="en-US" altLang="ja-JP" sz="1200" b="1" dirty="0">
                <a:solidFill>
                  <a:srgbClr val="E6E6FA"/>
                </a:solidFill>
                <a:latin typeface="Consolas" panose="020B0609020204030204" pitchFamily="49" charset="0"/>
              </a:rPr>
              <a:t>=</a:t>
            </a:r>
            <a:r>
              <a:rPr lang="en-US" altLang="ja-JP" sz="1200" b="1" dirty="0">
                <a:solidFill>
                  <a:srgbClr val="D9E8F7"/>
                </a:solidFill>
                <a:latin typeface="Consolas" panose="020B0609020204030204" pitchFamily="49" charset="0"/>
              </a:rPr>
              <a:t> </a:t>
            </a:r>
            <a:r>
              <a:rPr lang="en-US" altLang="ja-JP" sz="1200" b="1" dirty="0">
                <a:solidFill>
                  <a:srgbClr val="6897BB"/>
                </a:solidFill>
                <a:latin typeface="Consolas" panose="020B0609020204030204" pitchFamily="49" charset="0"/>
              </a:rPr>
              <a:t>0</a:t>
            </a:r>
            <a:r>
              <a:rPr lang="en-US" altLang="ja-JP" sz="1200" b="1" dirty="0">
                <a:solidFill>
                  <a:srgbClr val="E6E6FA"/>
                </a:solidFill>
                <a:latin typeface="Consolas" panose="020B0609020204030204" pitchFamily="49" charset="0"/>
              </a:rPr>
              <a:t>;</a:t>
            </a:r>
          </a:p>
          <a:p>
            <a:pPr algn="l"/>
            <a:endParaRPr lang="ja-JP" altLang="en-US" sz="1200" dirty="0">
              <a:latin typeface="Consolas" panose="020B0609020204030204" pitchFamily="49" charset="0"/>
            </a:endParaRPr>
          </a:p>
          <a:p>
            <a:pPr algn="l"/>
            <a:r>
              <a:rPr lang="ja-JP" altLang="en-US" sz="1200" dirty="0">
                <a:solidFill>
                  <a:srgbClr val="D9E8F7"/>
                </a:solidFill>
                <a:latin typeface="Consolas" panose="020B0609020204030204" pitchFamily="49" charset="0"/>
              </a:rPr>
              <a:t>    </a:t>
            </a:r>
            <a:r>
              <a:rPr lang="en-US" altLang="ja-JP" sz="1200" dirty="0">
                <a:solidFill>
                  <a:srgbClr val="626262"/>
                </a:solidFill>
                <a:latin typeface="Consolas" panose="020B0609020204030204" pitchFamily="49" charset="0"/>
              </a:rPr>
              <a:t>/* </a:t>
            </a:r>
            <a:r>
              <a:rPr lang="ja-JP" altLang="en-US" sz="1200" dirty="0">
                <a:solidFill>
                  <a:srgbClr val="626262"/>
                </a:solidFill>
                <a:latin typeface="Consolas" panose="020B0609020204030204" pitchFamily="49" charset="0"/>
              </a:rPr>
              <a:t>スタックが空なら何もせずに関数終了 *</a:t>
            </a:r>
            <a:r>
              <a:rPr lang="en-US" altLang="ja-JP" sz="1200" dirty="0">
                <a:solidFill>
                  <a:srgbClr val="626262"/>
                </a:solidFill>
                <a:latin typeface="Consolas" panose="020B0609020204030204" pitchFamily="49" charset="0"/>
              </a:rPr>
              <a:t>/</a:t>
            </a:r>
          </a:p>
          <a:p>
            <a:pPr algn="l"/>
            <a:r>
              <a:rPr lang="en-US" altLang="ja-JP" sz="1200" dirty="0">
                <a:solidFill>
                  <a:srgbClr val="D9E8F7"/>
                </a:solidFill>
                <a:latin typeface="Consolas" panose="020B0609020204030204" pitchFamily="49" charset="0"/>
              </a:rPr>
              <a:t>    </a:t>
            </a:r>
            <a:r>
              <a:rPr lang="en-US" altLang="ja-JP" sz="1200" b="1" dirty="0">
                <a:solidFill>
                  <a:srgbClr val="DD2867"/>
                </a:solidFill>
                <a:latin typeface="Consolas" panose="020B0609020204030204" pitchFamily="49" charset="0"/>
              </a:rPr>
              <a:t>if</a:t>
            </a:r>
            <a:r>
              <a:rPr lang="en-US" altLang="ja-JP" sz="1200" b="1" dirty="0">
                <a:solidFill>
                  <a:srgbClr val="F9FAF4"/>
                </a:solidFill>
                <a:latin typeface="Consolas" panose="020B0609020204030204" pitchFamily="49" charset="0"/>
              </a:rPr>
              <a:t>(</a:t>
            </a:r>
            <a:r>
              <a:rPr lang="en-US" altLang="ja-JP" sz="1200" b="1" dirty="0">
                <a:solidFill>
                  <a:srgbClr val="79ABFF"/>
                </a:solidFill>
                <a:latin typeface="Consolas" panose="020B0609020204030204" pitchFamily="49" charset="0"/>
              </a:rPr>
              <a:t>stack</a:t>
            </a:r>
            <a:r>
              <a:rPr lang="en-US" altLang="ja-JP" sz="1200" b="1" dirty="0">
                <a:solidFill>
                  <a:srgbClr val="E6E6FA"/>
                </a:solidFill>
                <a:latin typeface="Consolas" panose="020B0609020204030204" pitchFamily="49" charset="0"/>
              </a:rPr>
              <a:t>-&gt;</a:t>
            </a:r>
            <a:r>
              <a:rPr lang="en-US" altLang="ja-JP" sz="1200" b="1" dirty="0">
                <a:solidFill>
                  <a:srgbClr val="66E1F8"/>
                </a:solidFill>
                <a:latin typeface="Consolas" panose="020B0609020204030204" pitchFamily="49" charset="0"/>
              </a:rPr>
              <a:t>tail</a:t>
            </a:r>
            <a:r>
              <a:rPr lang="en-US" altLang="ja-JP" sz="1200" b="1" dirty="0">
                <a:solidFill>
                  <a:srgbClr val="D9E8F7"/>
                </a:solidFill>
                <a:latin typeface="Consolas" panose="020B0609020204030204" pitchFamily="49" charset="0"/>
              </a:rPr>
              <a:t> </a:t>
            </a:r>
            <a:r>
              <a:rPr lang="en-US" altLang="ja-JP" sz="1200" b="1" dirty="0">
                <a:solidFill>
                  <a:srgbClr val="E6E6FA"/>
                </a:solidFill>
                <a:latin typeface="Consolas" panose="020B0609020204030204" pitchFamily="49" charset="0"/>
              </a:rPr>
              <a:t>==</a:t>
            </a:r>
            <a:r>
              <a:rPr lang="en-US" altLang="ja-JP" sz="1200" b="1" dirty="0">
                <a:solidFill>
                  <a:srgbClr val="D9E8F7"/>
                </a:solidFill>
                <a:latin typeface="Consolas" panose="020B0609020204030204" pitchFamily="49" charset="0"/>
              </a:rPr>
              <a:t> </a:t>
            </a:r>
            <a:r>
              <a:rPr lang="en-US" altLang="ja-JP" sz="1200" b="1" dirty="0">
                <a:solidFill>
                  <a:srgbClr val="79ABFF"/>
                </a:solidFill>
                <a:latin typeface="Consolas" panose="020B0609020204030204" pitchFamily="49" charset="0"/>
              </a:rPr>
              <a:t>stack</a:t>
            </a:r>
            <a:r>
              <a:rPr lang="en-US" altLang="ja-JP" sz="1200" b="1" dirty="0">
                <a:solidFill>
                  <a:srgbClr val="E6E6FA"/>
                </a:solidFill>
                <a:latin typeface="Consolas" panose="020B0609020204030204" pitchFamily="49" charset="0"/>
              </a:rPr>
              <a:t>-&gt;</a:t>
            </a:r>
            <a:r>
              <a:rPr lang="en-US" altLang="ja-JP" sz="1200" b="1" dirty="0">
                <a:solidFill>
                  <a:srgbClr val="66E1F8"/>
                </a:solidFill>
                <a:latin typeface="Consolas" panose="020B0609020204030204" pitchFamily="49" charset="0"/>
              </a:rPr>
              <a:t>head</a:t>
            </a:r>
            <a:r>
              <a:rPr lang="en-US" altLang="ja-JP" sz="1200" b="1" dirty="0">
                <a:solidFill>
                  <a:srgbClr val="F9FAF4"/>
                </a:solidFill>
                <a:latin typeface="Consolas" panose="020B0609020204030204" pitchFamily="49" charset="0"/>
              </a:rPr>
              <a:t>){</a:t>
            </a:r>
          </a:p>
          <a:p>
            <a:pPr algn="l"/>
            <a:r>
              <a:rPr lang="en-US" altLang="ja-JP" sz="1200" dirty="0">
                <a:solidFill>
                  <a:srgbClr val="D9E8F7"/>
                </a:solidFill>
                <a:latin typeface="Consolas" panose="020B0609020204030204" pitchFamily="49" charset="0"/>
              </a:rPr>
              <a:t>    </a:t>
            </a:r>
            <a:r>
              <a:rPr lang="en-US" altLang="ja-JP" sz="1200" dirty="0">
                <a:solidFill>
                  <a:srgbClr val="626262"/>
                </a:solidFill>
                <a:latin typeface="Consolas" panose="020B0609020204030204" pitchFamily="49" charset="0"/>
              </a:rPr>
              <a:t>//</a:t>
            </a:r>
            <a:r>
              <a:rPr lang="en-US" altLang="ja-JP" sz="1200" u="sng" dirty="0" err="1">
                <a:solidFill>
                  <a:srgbClr val="626262"/>
                </a:solidFill>
                <a:latin typeface="Consolas" panose="020B0609020204030204" pitchFamily="49" charset="0"/>
              </a:rPr>
              <a:t>printf</a:t>
            </a:r>
            <a:r>
              <a:rPr lang="en-US" altLang="ja-JP" sz="1200" u="sng" dirty="0">
                <a:solidFill>
                  <a:srgbClr val="626262"/>
                </a:solidFill>
                <a:latin typeface="Consolas" panose="020B0609020204030204" pitchFamily="49" charset="0"/>
              </a:rPr>
              <a:t>("</a:t>
            </a:r>
            <a:r>
              <a:rPr lang="en-US" altLang="ja-JP" sz="1200" u="sng" dirty="0" err="1">
                <a:solidFill>
                  <a:srgbClr val="626262"/>
                </a:solidFill>
                <a:latin typeface="Consolas" panose="020B0609020204030204" pitchFamily="49" charset="0"/>
              </a:rPr>
              <a:t>stack_empty</a:t>
            </a:r>
            <a:r>
              <a:rPr lang="en-US" altLang="ja-JP" sz="1200" u="sng" dirty="0">
                <a:solidFill>
                  <a:srgbClr val="626262"/>
                </a:solidFill>
                <a:latin typeface="Consolas" panose="020B0609020204030204" pitchFamily="49" charset="0"/>
              </a:rPr>
              <a:t>\n");</a:t>
            </a:r>
          </a:p>
          <a:p>
            <a:pPr algn="l"/>
            <a:r>
              <a:rPr lang="en-US" altLang="ja-JP" sz="1200" dirty="0">
                <a:solidFill>
                  <a:srgbClr val="D9E8F7"/>
                </a:solidFill>
                <a:latin typeface="Consolas" panose="020B0609020204030204" pitchFamily="49" charset="0"/>
              </a:rPr>
              <a:t>        </a:t>
            </a:r>
            <a:r>
              <a:rPr lang="en-US" altLang="ja-JP" sz="1200" b="1" dirty="0">
                <a:solidFill>
                  <a:srgbClr val="DD2867"/>
                </a:solidFill>
                <a:latin typeface="Consolas" panose="020B0609020204030204" pitchFamily="49" charset="0"/>
              </a:rPr>
              <a:t>return</a:t>
            </a:r>
            <a:r>
              <a:rPr lang="en-US" altLang="ja-JP" sz="1200" b="1" dirty="0">
                <a:solidFill>
                  <a:srgbClr val="D9E8F7"/>
                </a:solidFill>
                <a:latin typeface="Consolas" panose="020B0609020204030204" pitchFamily="49" charset="0"/>
              </a:rPr>
              <a:t> </a:t>
            </a:r>
            <a:r>
              <a:rPr lang="en-US" altLang="ja-JP" sz="1200" b="1" dirty="0">
                <a:solidFill>
                  <a:srgbClr val="6897BB"/>
                </a:solidFill>
                <a:latin typeface="Consolas" panose="020B0609020204030204" pitchFamily="49" charset="0"/>
              </a:rPr>
              <a:t>65535</a:t>
            </a:r>
            <a:r>
              <a:rPr lang="en-US" altLang="ja-JP" sz="1200" b="1" dirty="0">
                <a:solidFill>
                  <a:srgbClr val="E6E6FA"/>
                </a:solidFill>
                <a:latin typeface="Consolas" panose="020B0609020204030204" pitchFamily="49" charset="0"/>
              </a:rPr>
              <a:t>;</a:t>
            </a:r>
          </a:p>
          <a:p>
            <a:pPr algn="l"/>
            <a:r>
              <a:rPr lang="ja-JP" altLang="en-US" sz="1200" dirty="0">
                <a:solidFill>
                  <a:srgbClr val="D9E8F7"/>
                </a:solidFill>
                <a:latin typeface="Consolas" panose="020B0609020204030204" pitchFamily="49" charset="0"/>
              </a:rPr>
              <a:t>    </a:t>
            </a:r>
            <a:r>
              <a:rPr lang="en-US" altLang="ja-JP" sz="1200" dirty="0">
                <a:solidFill>
                  <a:srgbClr val="F9FAF4"/>
                </a:solidFill>
                <a:latin typeface="Consolas" panose="020B0609020204030204" pitchFamily="49" charset="0"/>
              </a:rPr>
              <a:t>}</a:t>
            </a:r>
          </a:p>
          <a:p>
            <a:pPr algn="l"/>
            <a:endParaRPr lang="ja-JP" altLang="en-US" sz="1200" dirty="0">
              <a:latin typeface="Consolas" panose="020B0609020204030204" pitchFamily="49" charset="0"/>
            </a:endParaRPr>
          </a:p>
          <a:p>
            <a:pPr algn="l"/>
            <a:r>
              <a:rPr lang="ja-JP" altLang="en-US" sz="1200" dirty="0">
                <a:solidFill>
                  <a:srgbClr val="D9E8F7"/>
                </a:solidFill>
                <a:latin typeface="Consolas" panose="020B0609020204030204" pitchFamily="49" charset="0"/>
              </a:rPr>
              <a:t>    </a:t>
            </a:r>
            <a:r>
              <a:rPr lang="en-US" altLang="ja-JP" sz="1200" dirty="0">
                <a:solidFill>
                  <a:srgbClr val="626262"/>
                </a:solidFill>
                <a:latin typeface="Consolas" panose="020B0609020204030204" pitchFamily="49" charset="0"/>
              </a:rPr>
              <a:t>/* </a:t>
            </a:r>
            <a:r>
              <a:rPr lang="ja-JP" altLang="en-US" sz="1200" dirty="0">
                <a:solidFill>
                  <a:srgbClr val="626262"/>
                </a:solidFill>
                <a:latin typeface="Consolas" panose="020B0609020204030204" pitchFamily="49" charset="0"/>
              </a:rPr>
              <a:t>データの最前列からデータを取得 *</a:t>
            </a:r>
            <a:r>
              <a:rPr lang="en-US" altLang="ja-JP" sz="1200" dirty="0">
                <a:solidFill>
                  <a:srgbClr val="626262"/>
                </a:solidFill>
                <a:latin typeface="Consolas" panose="020B0609020204030204" pitchFamily="49" charset="0"/>
              </a:rPr>
              <a:t>/</a:t>
            </a:r>
          </a:p>
          <a:p>
            <a:pPr algn="l"/>
            <a:r>
              <a:rPr lang="en-US" altLang="ja-JP" sz="1200" dirty="0">
                <a:solidFill>
                  <a:srgbClr val="D9E8F7"/>
                </a:solidFill>
                <a:latin typeface="Consolas" panose="020B0609020204030204" pitchFamily="49" charset="0"/>
              </a:rPr>
              <a:t>    </a:t>
            </a:r>
            <a:r>
              <a:rPr lang="en-US" altLang="ja-JP" sz="1200" dirty="0">
                <a:solidFill>
                  <a:srgbClr val="FFBF26"/>
                </a:solidFill>
                <a:latin typeface="Consolas" panose="020B0609020204030204" pitchFamily="49" charset="0"/>
              </a:rPr>
              <a:t>ret</a:t>
            </a:r>
            <a:r>
              <a:rPr lang="en-US" altLang="ja-JP" sz="1200" dirty="0">
                <a:solidFill>
                  <a:srgbClr val="D9E8F7"/>
                </a:solidFill>
                <a:latin typeface="Consolas" panose="020B0609020204030204" pitchFamily="49" charset="0"/>
              </a:rPr>
              <a:t> </a:t>
            </a:r>
            <a:r>
              <a:rPr lang="en-US" altLang="ja-JP" sz="1200" dirty="0">
                <a:solidFill>
                  <a:srgbClr val="E6E6FA"/>
                </a:solidFill>
                <a:latin typeface="Consolas" panose="020B0609020204030204" pitchFamily="49" charset="0"/>
              </a:rPr>
              <a:t>=</a:t>
            </a:r>
            <a:r>
              <a:rPr lang="en-US" altLang="ja-JP" sz="1200" dirty="0">
                <a:solidFill>
                  <a:srgbClr val="D9E8F7"/>
                </a:solidFill>
                <a:latin typeface="Consolas" panose="020B0609020204030204" pitchFamily="49" charset="0"/>
              </a:rPr>
              <a:t> </a:t>
            </a:r>
            <a:r>
              <a:rPr lang="en-US" altLang="ja-JP" sz="1200" dirty="0">
                <a:solidFill>
                  <a:srgbClr val="79ABFF"/>
                </a:solidFill>
                <a:latin typeface="Consolas" panose="020B0609020204030204" pitchFamily="49" charset="0"/>
              </a:rPr>
              <a:t>stack</a:t>
            </a:r>
            <a:r>
              <a:rPr lang="en-US" altLang="ja-JP" sz="1200" dirty="0">
                <a:solidFill>
                  <a:srgbClr val="E6E6FA"/>
                </a:solidFill>
                <a:latin typeface="Consolas" panose="020B0609020204030204" pitchFamily="49" charset="0"/>
              </a:rPr>
              <a:t>-&gt;</a:t>
            </a:r>
            <a:r>
              <a:rPr lang="en-US" altLang="ja-JP" sz="1200" dirty="0">
                <a:solidFill>
                  <a:srgbClr val="66E1F8"/>
                </a:solidFill>
                <a:latin typeface="Consolas" panose="020B0609020204030204" pitchFamily="49" charset="0"/>
              </a:rPr>
              <a:t>data</a:t>
            </a:r>
            <a:r>
              <a:rPr lang="en-US" altLang="ja-JP" sz="1200" dirty="0">
                <a:solidFill>
                  <a:srgbClr val="F9FAF4"/>
                </a:solidFill>
                <a:latin typeface="Consolas" panose="020B0609020204030204" pitchFamily="49" charset="0"/>
              </a:rPr>
              <a:t>[</a:t>
            </a:r>
            <a:r>
              <a:rPr lang="en-US" altLang="ja-JP" sz="1200" dirty="0">
                <a:solidFill>
                  <a:srgbClr val="79ABFF"/>
                </a:solidFill>
                <a:latin typeface="Consolas" panose="020B0609020204030204" pitchFamily="49" charset="0"/>
              </a:rPr>
              <a:t>stack</a:t>
            </a:r>
            <a:r>
              <a:rPr lang="en-US" altLang="ja-JP" sz="1200" dirty="0">
                <a:solidFill>
                  <a:srgbClr val="E6E6FA"/>
                </a:solidFill>
                <a:latin typeface="Consolas" panose="020B0609020204030204" pitchFamily="49" charset="0"/>
              </a:rPr>
              <a:t>-&gt;</a:t>
            </a:r>
            <a:r>
              <a:rPr lang="en-US" altLang="ja-JP" sz="1200" dirty="0">
                <a:solidFill>
                  <a:srgbClr val="66E1F8"/>
                </a:solidFill>
                <a:latin typeface="Consolas" panose="020B0609020204030204" pitchFamily="49" charset="0"/>
              </a:rPr>
              <a:t>head</a:t>
            </a:r>
            <a:r>
              <a:rPr lang="en-US" altLang="ja-JP" sz="1200" dirty="0">
                <a:solidFill>
                  <a:srgbClr val="F9FAF4"/>
                </a:solidFill>
                <a:latin typeface="Consolas" panose="020B0609020204030204" pitchFamily="49" charset="0"/>
              </a:rPr>
              <a:t>]</a:t>
            </a:r>
            <a:r>
              <a:rPr lang="en-US" altLang="ja-JP" sz="1200" dirty="0">
                <a:solidFill>
                  <a:srgbClr val="E6E6FA"/>
                </a:solidFill>
                <a:latin typeface="Consolas" panose="020B0609020204030204" pitchFamily="49" charset="0"/>
              </a:rPr>
              <a:t>;</a:t>
            </a:r>
          </a:p>
          <a:p>
            <a:pPr algn="l"/>
            <a:endParaRPr lang="ja-JP" altLang="en-US" sz="1200" dirty="0">
              <a:latin typeface="Consolas" panose="020B0609020204030204" pitchFamily="49" charset="0"/>
            </a:endParaRPr>
          </a:p>
          <a:p>
            <a:pPr algn="l"/>
            <a:r>
              <a:rPr lang="ja-JP" altLang="en-US" sz="1200" dirty="0">
                <a:solidFill>
                  <a:srgbClr val="D9E8F7"/>
                </a:solidFill>
                <a:latin typeface="Consolas" panose="020B0609020204030204" pitchFamily="49" charset="0"/>
              </a:rPr>
              <a:t>    </a:t>
            </a:r>
            <a:r>
              <a:rPr lang="en-US" altLang="ja-JP" sz="1200" dirty="0">
                <a:solidFill>
                  <a:srgbClr val="626262"/>
                </a:solidFill>
                <a:latin typeface="Consolas" panose="020B0609020204030204" pitchFamily="49" charset="0"/>
              </a:rPr>
              <a:t>/* </a:t>
            </a:r>
            <a:r>
              <a:rPr lang="ja-JP" altLang="en-US" sz="1200" dirty="0">
                <a:solidFill>
                  <a:srgbClr val="626262"/>
                </a:solidFill>
                <a:latin typeface="Consolas" panose="020B0609020204030204" pitchFamily="49" charset="0"/>
              </a:rPr>
              <a:t>データの最前列を１つ前にずらす *</a:t>
            </a:r>
            <a:r>
              <a:rPr lang="en-US" altLang="ja-JP" sz="1200" dirty="0">
                <a:solidFill>
                  <a:srgbClr val="626262"/>
                </a:solidFill>
                <a:latin typeface="Consolas" panose="020B0609020204030204" pitchFamily="49" charset="0"/>
              </a:rPr>
              <a:t>/</a:t>
            </a:r>
          </a:p>
          <a:p>
            <a:pPr algn="l"/>
            <a:r>
              <a:rPr lang="en-US" altLang="ja-JP" sz="1200" dirty="0">
                <a:solidFill>
                  <a:srgbClr val="D9E8F7"/>
                </a:solidFill>
                <a:latin typeface="Consolas" panose="020B0609020204030204" pitchFamily="49" charset="0"/>
              </a:rPr>
              <a:t>    </a:t>
            </a:r>
            <a:r>
              <a:rPr lang="en-US" altLang="ja-JP" sz="1200" dirty="0">
                <a:solidFill>
                  <a:srgbClr val="79ABFF"/>
                </a:solidFill>
                <a:latin typeface="Consolas" panose="020B0609020204030204" pitchFamily="49" charset="0"/>
              </a:rPr>
              <a:t>stack</a:t>
            </a:r>
            <a:r>
              <a:rPr lang="en-US" altLang="ja-JP" sz="1200" dirty="0">
                <a:solidFill>
                  <a:srgbClr val="E6E6FA"/>
                </a:solidFill>
                <a:latin typeface="Consolas" panose="020B0609020204030204" pitchFamily="49" charset="0"/>
              </a:rPr>
              <a:t>-&gt;</a:t>
            </a:r>
            <a:r>
              <a:rPr lang="en-US" altLang="ja-JP" sz="1200" dirty="0">
                <a:solidFill>
                  <a:srgbClr val="66E1F8"/>
                </a:solidFill>
                <a:latin typeface="Consolas" panose="020B0609020204030204" pitchFamily="49" charset="0"/>
              </a:rPr>
              <a:t>head</a:t>
            </a:r>
            <a:r>
              <a:rPr lang="en-US" altLang="ja-JP" sz="1200" dirty="0">
                <a:solidFill>
                  <a:srgbClr val="D9E8F7"/>
                </a:solidFill>
                <a:latin typeface="Consolas" panose="020B0609020204030204" pitchFamily="49" charset="0"/>
              </a:rPr>
              <a:t> </a:t>
            </a:r>
            <a:r>
              <a:rPr lang="en-US" altLang="ja-JP" sz="1200" dirty="0">
                <a:solidFill>
                  <a:srgbClr val="E6E6FA"/>
                </a:solidFill>
                <a:latin typeface="Consolas" panose="020B0609020204030204" pitchFamily="49" charset="0"/>
              </a:rPr>
              <a:t>=</a:t>
            </a:r>
            <a:r>
              <a:rPr lang="en-US" altLang="ja-JP" sz="1200" dirty="0">
                <a:solidFill>
                  <a:srgbClr val="D9E8F7"/>
                </a:solidFill>
                <a:latin typeface="Consolas" panose="020B0609020204030204" pitchFamily="49" charset="0"/>
              </a:rPr>
              <a:t> </a:t>
            </a:r>
            <a:r>
              <a:rPr lang="en-US" altLang="ja-JP" sz="1200" dirty="0">
                <a:solidFill>
                  <a:srgbClr val="79ABFF"/>
                </a:solidFill>
                <a:latin typeface="Consolas" panose="020B0609020204030204" pitchFamily="49" charset="0"/>
              </a:rPr>
              <a:t>stack</a:t>
            </a:r>
            <a:r>
              <a:rPr lang="en-US" altLang="ja-JP" sz="1200" dirty="0">
                <a:solidFill>
                  <a:srgbClr val="E6E6FA"/>
                </a:solidFill>
                <a:latin typeface="Consolas" panose="020B0609020204030204" pitchFamily="49" charset="0"/>
              </a:rPr>
              <a:t>-&gt;</a:t>
            </a:r>
            <a:r>
              <a:rPr lang="en-US" altLang="ja-JP" sz="1200" dirty="0">
                <a:solidFill>
                  <a:srgbClr val="66E1F8"/>
                </a:solidFill>
                <a:latin typeface="Consolas" panose="020B0609020204030204" pitchFamily="49" charset="0"/>
              </a:rPr>
              <a:t>head</a:t>
            </a:r>
            <a:r>
              <a:rPr lang="en-US" altLang="ja-JP" sz="1200" dirty="0">
                <a:solidFill>
                  <a:srgbClr val="D9E8F7"/>
                </a:solidFill>
                <a:latin typeface="Consolas" panose="020B0609020204030204" pitchFamily="49" charset="0"/>
              </a:rPr>
              <a:t> </a:t>
            </a:r>
            <a:r>
              <a:rPr lang="en-US" altLang="ja-JP" sz="1200" dirty="0">
                <a:solidFill>
                  <a:srgbClr val="E6E6FA"/>
                </a:solidFill>
                <a:latin typeface="Consolas" panose="020B0609020204030204" pitchFamily="49" charset="0"/>
              </a:rPr>
              <a:t>+</a:t>
            </a:r>
            <a:r>
              <a:rPr lang="en-US" altLang="ja-JP" sz="1200" dirty="0">
                <a:solidFill>
                  <a:srgbClr val="D9E8F7"/>
                </a:solidFill>
                <a:latin typeface="Consolas" panose="020B0609020204030204" pitchFamily="49" charset="0"/>
              </a:rPr>
              <a:t> </a:t>
            </a:r>
            <a:r>
              <a:rPr lang="en-US" altLang="ja-JP" sz="1200" dirty="0">
                <a:solidFill>
                  <a:srgbClr val="6897BB"/>
                </a:solidFill>
                <a:latin typeface="Consolas" panose="020B0609020204030204" pitchFamily="49" charset="0"/>
              </a:rPr>
              <a:t>1</a:t>
            </a:r>
            <a:r>
              <a:rPr lang="en-US" altLang="ja-JP" sz="1200" dirty="0">
                <a:solidFill>
                  <a:srgbClr val="E6E6FA"/>
                </a:solidFill>
                <a:latin typeface="Consolas" panose="020B0609020204030204" pitchFamily="49" charset="0"/>
              </a:rPr>
              <a:t>;</a:t>
            </a:r>
          </a:p>
          <a:p>
            <a:pPr algn="l"/>
            <a:endParaRPr lang="ja-JP" altLang="en-US" sz="1200" dirty="0">
              <a:latin typeface="Consolas" panose="020B0609020204030204" pitchFamily="49" charset="0"/>
            </a:endParaRPr>
          </a:p>
          <a:p>
            <a:pPr algn="l"/>
            <a:r>
              <a:rPr lang="ja-JP" altLang="en-US" sz="1200" dirty="0">
                <a:solidFill>
                  <a:srgbClr val="D9E8F7"/>
                </a:solidFill>
                <a:latin typeface="Consolas" panose="020B0609020204030204" pitchFamily="49" charset="0"/>
              </a:rPr>
              <a:t>    </a:t>
            </a:r>
            <a:r>
              <a:rPr lang="en-US" altLang="ja-JP" sz="1200" dirty="0">
                <a:solidFill>
                  <a:srgbClr val="626262"/>
                </a:solidFill>
                <a:latin typeface="Consolas" panose="020B0609020204030204" pitchFamily="49" charset="0"/>
              </a:rPr>
              <a:t>/* </a:t>
            </a:r>
            <a:r>
              <a:rPr lang="ja-JP" altLang="en-US" sz="1200" dirty="0">
                <a:solidFill>
                  <a:srgbClr val="626262"/>
                </a:solidFill>
                <a:latin typeface="Consolas" panose="020B0609020204030204" pitchFamily="49" charset="0"/>
              </a:rPr>
              <a:t>巡回シフト *</a:t>
            </a:r>
            <a:r>
              <a:rPr lang="en-US" altLang="ja-JP" sz="1200" dirty="0">
                <a:solidFill>
                  <a:srgbClr val="626262"/>
                </a:solidFill>
                <a:latin typeface="Consolas" panose="020B0609020204030204" pitchFamily="49" charset="0"/>
              </a:rPr>
              <a:t>/</a:t>
            </a:r>
          </a:p>
          <a:p>
            <a:pPr algn="l"/>
            <a:r>
              <a:rPr lang="en-US" altLang="ja-JP" sz="1200" dirty="0">
                <a:solidFill>
                  <a:srgbClr val="D9E8F7"/>
                </a:solidFill>
                <a:latin typeface="Consolas" panose="020B0609020204030204" pitchFamily="49" charset="0"/>
              </a:rPr>
              <a:t>    </a:t>
            </a:r>
            <a:r>
              <a:rPr lang="en-US" altLang="ja-JP" sz="1200" b="1" dirty="0">
                <a:solidFill>
                  <a:srgbClr val="DD2867"/>
                </a:solidFill>
                <a:latin typeface="Consolas" panose="020B0609020204030204" pitchFamily="49" charset="0"/>
              </a:rPr>
              <a:t>if</a:t>
            </a:r>
            <a:r>
              <a:rPr lang="en-US" altLang="ja-JP" sz="1200" b="1" dirty="0">
                <a:solidFill>
                  <a:srgbClr val="F9FAF4"/>
                </a:solidFill>
                <a:latin typeface="Consolas" panose="020B0609020204030204" pitchFamily="49" charset="0"/>
              </a:rPr>
              <a:t>(</a:t>
            </a:r>
            <a:r>
              <a:rPr lang="en-US" altLang="ja-JP" sz="1200" b="1" dirty="0">
                <a:solidFill>
                  <a:srgbClr val="79ABFF"/>
                </a:solidFill>
                <a:latin typeface="Consolas" panose="020B0609020204030204" pitchFamily="49" charset="0"/>
              </a:rPr>
              <a:t>stack</a:t>
            </a:r>
            <a:r>
              <a:rPr lang="en-US" altLang="ja-JP" sz="1200" b="1" dirty="0">
                <a:solidFill>
                  <a:srgbClr val="E6E6FA"/>
                </a:solidFill>
                <a:latin typeface="Consolas" panose="020B0609020204030204" pitchFamily="49" charset="0"/>
              </a:rPr>
              <a:t>-&gt;</a:t>
            </a:r>
            <a:r>
              <a:rPr lang="en-US" altLang="ja-JP" sz="1200" b="1" dirty="0">
                <a:solidFill>
                  <a:srgbClr val="66E1F8"/>
                </a:solidFill>
                <a:latin typeface="Consolas" panose="020B0609020204030204" pitchFamily="49" charset="0"/>
              </a:rPr>
              <a:t>head</a:t>
            </a:r>
            <a:r>
              <a:rPr lang="en-US" altLang="ja-JP" sz="1200" b="1" dirty="0">
                <a:solidFill>
                  <a:srgbClr val="D9E8F7"/>
                </a:solidFill>
                <a:latin typeface="Consolas" panose="020B0609020204030204" pitchFamily="49" charset="0"/>
              </a:rPr>
              <a:t> </a:t>
            </a:r>
            <a:r>
              <a:rPr lang="en-US" altLang="ja-JP" sz="1200" b="1" dirty="0">
                <a:solidFill>
                  <a:srgbClr val="E6E6FA"/>
                </a:solidFill>
                <a:latin typeface="Consolas" panose="020B0609020204030204" pitchFamily="49" charset="0"/>
              </a:rPr>
              <a:t>==</a:t>
            </a:r>
            <a:r>
              <a:rPr lang="en-US" altLang="ja-JP" sz="1200" b="1" dirty="0">
                <a:solidFill>
                  <a:srgbClr val="D9E8F7"/>
                </a:solidFill>
                <a:latin typeface="Consolas" panose="020B0609020204030204" pitchFamily="49" charset="0"/>
              </a:rPr>
              <a:t> MAX_QUEUE_NUM</a:t>
            </a:r>
            <a:r>
              <a:rPr lang="en-US" altLang="ja-JP" sz="1200" b="1" dirty="0">
                <a:solidFill>
                  <a:srgbClr val="F9FAF4"/>
                </a:solidFill>
                <a:latin typeface="Consolas" panose="020B0609020204030204" pitchFamily="49" charset="0"/>
              </a:rPr>
              <a:t>)</a:t>
            </a:r>
            <a:r>
              <a:rPr lang="en-US" altLang="ja-JP" sz="1200" b="1" dirty="0">
                <a:solidFill>
                  <a:srgbClr val="D9E8F7"/>
                </a:solidFill>
                <a:latin typeface="Consolas" panose="020B0609020204030204" pitchFamily="49" charset="0"/>
              </a:rPr>
              <a:t> </a:t>
            </a:r>
            <a:r>
              <a:rPr lang="en-US" altLang="ja-JP" sz="1200" b="1" dirty="0">
                <a:solidFill>
                  <a:srgbClr val="79ABFF"/>
                </a:solidFill>
                <a:latin typeface="Consolas" panose="020B0609020204030204" pitchFamily="49" charset="0"/>
              </a:rPr>
              <a:t>stack</a:t>
            </a:r>
            <a:r>
              <a:rPr lang="en-US" altLang="ja-JP" sz="1200" b="1" dirty="0">
                <a:solidFill>
                  <a:srgbClr val="E6E6FA"/>
                </a:solidFill>
                <a:latin typeface="Consolas" panose="020B0609020204030204" pitchFamily="49" charset="0"/>
              </a:rPr>
              <a:t>-&gt;</a:t>
            </a:r>
            <a:r>
              <a:rPr lang="en-US" altLang="ja-JP" sz="1200" b="1" dirty="0">
                <a:solidFill>
                  <a:srgbClr val="66E1F8"/>
                </a:solidFill>
                <a:latin typeface="Consolas" panose="020B0609020204030204" pitchFamily="49" charset="0"/>
              </a:rPr>
              <a:t>head</a:t>
            </a:r>
            <a:r>
              <a:rPr lang="en-US" altLang="ja-JP" sz="1200" b="1" dirty="0">
                <a:solidFill>
                  <a:srgbClr val="D9E8F7"/>
                </a:solidFill>
                <a:latin typeface="Consolas" panose="020B0609020204030204" pitchFamily="49" charset="0"/>
              </a:rPr>
              <a:t> </a:t>
            </a:r>
            <a:r>
              <a:rPr lang="en-US" altLang="ja-JP" sz="1200" b="1" dirty="0">
                <a:solidFill>
                  <a:srgbClr val="E6E6FA"/>
                </a:solidFill>
                <a:latin typeface="Consolas" panose="020B0609020204030204" pitchFamily="49" charset="0"/>
              </a:rPr>
              <a:t>=</a:t>
            </a:r>
            <a:r>
              <a:rPr lang="en-US" altLang="ja-JP" sz="1200" b="1" dirty="0">
                <a:solidFill>
                  <a:srgbClr val="D9E8F7"/>
                </a:solidFill>
                <a:latin typeface="Consolas" panose="020B0609020204030204" pitchFamily="49" charset="0"/>
              </a:rPr>
              <a:t> </a:t>
            </a:r>
            <a:r>
              <a:rPr lang="en-US" altLang="ja-JP" sz="1200" b="1" dirty="0">
                <a:solidFill>
                  <a:srgbClr val="6897BB"/>
                </a:solidFill>
                <a:latin typeface="Consolas" panose="020B0609020204030204" pitchFamily="49" charset="0"/>
              </a:rPr>
              <a:t>0</a:t>
            </a:r>
            <a:r>
              <a:rPr lang="en-US" altLang="ja-JP" sz="1200" b="1" dirty="0">
                <a:solidFill>
                  <a:srgbClr val="E6E6FA"/>
                </a:solidFill>
                <a:latin typeface="Consolas" panose="020B0609020204030204" pitchFamily="49" charset="0"/>
              </a:rPr>
              <a:t>;</a:t>
            </a:r>
          </a:p>
          <a:p>
            <a:pPr algn="l"/>
            <a:endParaRPr lang="ja-JP" altLang="en-US" sz="1200" dirty="0">
              <a:latin typeface="Consolas" panose="020B0609020204030204" pitchFamily="49" charset="0"/>
            </a:endParaRPr>
          </a:p>
          <a:p>
            <a:pPr algn="l"/>
            <a:r>
              <a:rPr lang="ja-JP" altLang="en-US" sz="1200" dirty="0">
                <a:solidFill>
                  <a:srgbClr val="D9E8F7"/>
                </a:solidFill>
                <a:latin typeface="Consolas" panose="020B0609020204030204" pitchFamily="49" charset="0"/>
              </a:rPr>
              <a:t>    </a:t>
            </a:r>
            <a:r>
              <a:rPr lang="en-US" altLang="ja-JP" sz="1200" dirty="0">
                <a:solidFill>
                  <a:srgbClr val="626262"/>
                </a:solidFill>
                <a:latin typeface="Consolas" panose="020B0609020204030204" pitchFamily="49" charset="0"/>
              </a:rPr>
              <a:t>/* </a:t>
            </a:r>
            <a:r>
              <a:rPr lang="ja-JP" altLang="en-US" sz="1200" dirty="0">
                <a:solidFill>
                  <a:srgbClr val="626262"/>
                </a:solidFill>
                <a:latin typeface="Consolas" panose="020B0609020204030204" pitchFamily="49" charset="0"/>
              </a:rPr>
              <a:t>取得したデータを返却 *</a:t>
            </a:r>
            <a:r>
              <a:rPr lang="en-US" altLang="ja-JP" sz="1200" dirty="0">
                <a:solidFill>
                  <a:srgbClr val="626262"/>
                </a:solidFill>
                <a:latin typeface="Consolas" panose="020B0609020204030204" pitchFamily="49" charset="0"/>
              </a:rPr>
              <a:t>/</a:t>
            </a:r>
          </a:p>
          <a:p>
            <a:pPr algn="l"/>
            <a:r>
              <a:rPr lang="en-US" altLang="ja-JP" sz="1200" dirty="0">
                <a:solidFill>
                  <a:srgbClr val="D9E8F7"/>
                </a:solidFill>
                <a:latin typeface="Consolas" panose="020B0609020204030204" pitchFamily="49" charset="0"/>
              </a:rPr>
              <a:t>    </a:t>
            </a:r>
            <a:r>
              <a:rPr lang="en-US" altLang="ja-JP" sz="1200" b="1" dirty="0">
                <a:solidFill>
                  <a:srgbClr val="DD2867"/>
                </a:solidFill>
                <a:latin typeface="Consolas" panose="020B0609020204030204" pitchFamily="49" charset="0"/>
              </a:rPr>
              <a:t>return</a:t>
            </a:r>
            <a:r>
              <a:rPr lang="en-US" altLang="ja-JP" sz="1200" b="1" dirty="0">
                <a:solidFill>
                  <a:srgbClr val="D9E8F7"/>
                </a:solidFill>
                <a:latin typeface="Consolas" panose="020B0609020204030204" pitchFamily="49" charset="0"/>
              </a:rPr>
              <a:t> </a:t>
            </a:r>
            <a:r>
              <a:rPr lang="en-US" altLang="ja-JP" sz="1200" b="1" dirty="0">
                <a:solidFill>
                  <a:srgbClr val="FFBF26"/>
                </a:solidFill>
                <a:latin typeface="Consolas" panose="020B0609020204030204" pitchFamily="49" charset="0"/>
              </a:rPr>
              <a:t>ret</a:t>
            </a:r>
            <a:r>
              <a:rPr lang="en-US" altLang="ja-JP" sz="1200" b="1" dirty="0">
                <a:solidFill>
                  <a:srgbClr val="E6E6FA"/>
                </a:solidFill>
                <a:latin typeface="Consolas" panose="020B0609020204030204" pitchFamily="49" charset="0"/>
              </a:rPr>
              <a:t>;</a:t>
            </a:r>
          </a:p>
          <a:p>
            <a:pPr algn="l"/>
            <a:r>
              <a:rPr lang="en-US" altLang="ja-JP" sz="1200" dirty="0">
                <a:solidFill>
                  <a:srgbClr val="F9FAF4"/>
                </a:solidFill>
                <a:latin typeface="Consolas" panose="020B0609020204030204" pitchFamily="49" charset="0"/>
              </a:rPr>
              <a:t>}}</a:t>
            </a:r>
            <a:endParaRPr kumimoji="1" lang="ja-JP" altLang="en-US" sz="1200" dirty="0"/>
          </a:p>
        </p:txBody>
      </p:sp>
    </p:spTree>
    <p:extLst>
      <p:ext uri="{BB962C8B-B14F-4D97-AF65-F5344CB8AC3E}">
        <p14:creationId xmlns:p14="http://schemas.microsoft.com/office/powerpoint/2010/main" val="9363107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DF34A9-64E3-23B5-7AB7-55A489C18B38}"/>
              </a:ext>
            </a:extLst>
          </p:cNvPr>
          <p:cNvSpPr>
            <a:spLocks noGrp="1"/>
          </p:cNvSpPr>
          <p:nvPr>
            <p:ph type="title"/>
          </p:nvPr>
        </p:nvSpPr>
        <p:spPr/>
        <p:txBody>
          <a:bodyPr/>
          <a:lstStyle/>
          <a:p>
            <a:r>
              <a:rPr lang="ja-JP" altLang="en-US" dirty="0"/>
              <a:t>歩数マップの作り方：改善後</a:t>
            </a:r>
            <a:r>
              <a:rPr lang="en-US" altLang="ja-JP" dirty="0"/>
              <a:t>(</a:t>
            </a:r>
            <a:r>
              <a:rPr lang="ja-JP" altLang="en-US" dirty="0"/>
              <a:t>概要</a:t>
            </a:r>
            <a:r>
              <a:rPr lang="en-US" altLang="ja-JP" dirty="0"/>
              <a:t>)</a:t>
            </a:r>
            <a:endParaRPr kumimoji="1" lang="ja-JP" altLang="en-US" dirty="0"/>
          </a:p>
        </p:txBody>
      </p:sp>
      <p:sp>
        <p:nvSpPr>
          <p:cNvPr id="64" name="四角形: 角を丸くする 63">
            <a:extLst>
              <a:ext uri="{FF2B5EF4-FFF2-40B4-BE49-F238E27FC236}">
                <a16:creationId xmlns:a16="http://schemas.microsoft.com/office/drawing/2014/main" id="{201981CC-D5B6-43FB-6727-02102AB79A40}"/>
              </a:ext>
            </a:extLst>
          </p:cNvPr>
          <p:cNvSpPr/>
          <p:nvPr/>
        </p:nvSpPr>
        <p:spPr bwMode="auto">
          <a:xfrm>
            <a:off x="3368657" y="6418036"/>
            <a:ext cx="2569025" cy="232723"/>
          </a:xfrm>
          <a:prstGeom prst="roundRect">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fontAlgn="base">
              <a:spcBef>
                <a:spcPct val="0"/>
              </a:spcBef>
              <a:spcAft>
                <a:spcPct val="0"/>
              </a:spcAft>
            </a:pPr>
            <a:r>
              <a:rPr kumimoji="1" lang="ja-JP" altLang="en-US" sz="1050" i="0" u="none" strike="noStrike" cap="none" normalizeH="0" baseline="0" dirty="0">
                <a:ln>
                  <a:noFill/>
                </a:ln>
                <a:effectLst/>
                <a:latin typeface="Tahoma" charset="0"/>
                <a:ea typeface="ＭＳ Ｐゴシック" charset="0"/>
                <a:cs typeface="ＭＳ Ｐゴシック" charset="0"/>
              </a:rPr>
              <a:t>終了</a:t>
            </a:r>
          </a:p>
        </p:txBody>
      </p:sp>
      <p:sp>
        <p:nvSpPr>
          <p:cNvPr id="5" name="テキスト ボックス 4">
            <a:extLst>
              <a:ext uri="{FF2B5EF4-FFF2-40B4-BE49-F238E27FC236}">
                <a16:creationId xmlns:a16="http://schemas.microsoft.com/office/drawing/2014/main" id="{4C4E0501-0FBC-E8E7-CACC-4672DB3FBE47}"/>
              </a:ext>
            </a:extLst>
          </p:cNvPr>
          <p:cNvSpPr txBox="1"/>
          <p:nvPr/>
        </p:nvSpPr>
        <p:spPr>
          <a:xfrm>
            <a:off x="145956" y="1357290"/>
            <a:ext cx="3665337" cy="369332"/>
          </a:xfrm>
          <a:prstGeom prst="rect">
            <a:avLst/>
          </a:prstGeom>
          <a:noFill/>
        </p:spPr>
        <p:txBody>
          <a:bodyPr wrap="square">
            <a:spAutoFit/>
          </a:bodyPr>
          <a:lstStyle/>
          <a:p>
            <a:r>
              <a:rPr lang="en-US" altLang="ja-JP" sz="1800" b="0" i="0" u="none" strike="noStrike" baseline="0" dirty="0" err="1">
                <a:latin typeface="Arial" panose="020B0604020202020204" pitchFamily="34" charset="0"/>
              </a:rPr>
              <a:t>Dist_map</a:t>
            </a:r>
            <a:r>
              <a:rPr lang="en-US" altLang="ja-JP" sz="1800" b="0" i="0" u="none" strike="noStrike" baseline="0" dirty="0">
                <a:latin typeface="Arial" panose="020B0604020202020204" pitchFamily="34" charset="0"/>
              </a:rPr>
              <a:t>[x][y] : </a:t>
            </a:r>
            <a:r>
              <a:rPr lang="en-US" altLang="ja-JP" dirty="0">
                <a:latin typeface="Arial" panose="020B0604020202020204" pitchFamily="34" charset="0"/>
                <a:sym typeface="Wingdings" panose="05000000000000000000" pitchFamily="2" charset="2"/>
              </a:rPr>
              <a:t>(</a:t>
            </a:r>
            <a:r>
              <a:rPr lang="en-US" altLang="ja-JP" dirty="0" err="1">
                <a:latin typeface="Arial" panose="020B0604020202020204" pitchFamily="34" charset="0"/>
                <a:sym typeface="Wingdings" panose="05000000000000000000" pitchFamily="2" charset="2"/>
              </a:rPr>
              <a:t>x,y</a:t>
            </a:r>
            <a:r>
              <a:rPr lang="en-US" altLang="ja-JP" dirty="0">
                <a:latin typeface="Arial" panose="020B0604020202020204" pitchFamily="34" charset="0"/>
                <a:sym typeface="Wingdings" panose="05000000000000000000" pitchFamily="2" charset="2"/>
              </a:rPr>
              <a:t>)</a:t>
            </a:r>
            <a:r>
              <a:rPr lang="ja-JP" altLang="en-US" dirty="0">
                <a:latin typeface="Arial" panose="020B0604020202020204" pitchFamily="34" charset="0"/>
                <a:sym typeface="Wingdings" panose="05000000000000000000" pitchFamily="2" charset="2"/>
              </a:rPr>
              <a:t>座標での歩数</a:t>
            </a:r>
            <a:endParaRPr lang="ja-JP" altLang="en-US" dirty="0"/>
          </a:p>
        </p:txBody>
      </p:sp>
      <p:sp>
        <p:nvSpPr>
          <p:cNvPr id="8" name="四角形: 上の 2 つの角を切り取る 7">
            <a:extLst>
              <a:ext uri="{FF2B5EF4-FFF2-40B4-BE49-F238E27FC236}">
                <a16:creationId xmlns:a16="http://schemas.microsoft.com/office/drawing/2014/main" id="{59248410-372C-1936-2288-917810CCB4FD}"/>
              </a:ext>
            </a:extLst>
          </p:cNvPr>
          <p:cNvSpPr/>
          <p:nvPr/>
        </p:nvSpPr>
        <p:spPr bwMode="auto">
          <a:xfrm>
            <a:off x="321518" y="2077536"/>
            <a:ext cx="2569025" cy="227665"/>
          </a:xfrm>
          <a:prstGeom prst="snip2SameRect">
            <a:avLst/>
          </a:prstGeom>
          <a:solidFill>
            <a:schemeClr val="accent2">
              <a:lumMod val="40000"/>
              <a:lumOff val="60000"/>
            </a:schemeClr>
          </a:solid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050" dirty="0">
                <a:latin typeface="Tahoma" charset="0"/>
                <a:ea typeface="ＭＳ Ｐゴシック" charset="0"/>
                <a:cs typeface="ＭＳ Ｐゴシック" charset="0"/>
              </a:rPr>
              <a:t>for x=0;x&lt;=15;x++</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sp>
        <p:nvSpPr>
          <p:cNvPr id="10" name="四角形: 上の 2 つの角を切り取る 9">
            <a:extLst>
              <a:ext uri="{FF2B5EF4-FFF2-40B4-BE49-F238E27FC236}">
                <a16:creationId xmlns:a16="http://schemas.microsoft.com/office/drawing/2014/main" id="{2DD410E7-D293-9298-E74C-2EE268C5739F}"/>
              </a:ext>
            </a:extLst>
          </p:cNvPr>
          <p:cNvSpPr/>
          <p:nvPr/>
        </p:nvSpPr>
        <p:spPr bwMode="auto">
          <a:xfrm>
            <a:off x="321515" y="3805868"/>
            <a:ext cx="2569024" cy="227662"/>
          </a:xfrm>
          <a:prstGeom prst="snip2SameRect">
            <a:avLst>
              <a:gd name="adj1" fmla="val 0"/>
              <a:gd name="adj2" fmla="val 17174"/>
            </a:avLst>
          </a:prstGeom>
          <a:solidFill>
            <a:schemeClr val="accent2">
              <a:lumMod val="40000"/>
              <a:lumOff val="60000"/>
            </a:schemeClr>
          </a:solid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050" i="0" u="none" strike="noStrike" cap="none" normalizeH="0" baseline="0" dirty="0">
                <a:ln>
                  <a:noFill/>
                </a:ln>
                <a:effectLst/>
                <a:latin typeface="Tahoma" charset="0"/>
                <a:ea typeface="ＭＳ Ｐゴシック" charset="0"/>
                <a:cs typeface="ＭＳ Ｐゴシック" charset="0"/>
              </a:rPr>
              <a:t>end</a:t>
            </a:r>
            <a:r>
              <a:rPr kumimoji="1" lang="ja-JP" altLang="en-US" sz="1050" i="0" u="none" strike="noStrike" cap="none" normalizeH="0" baseline="0" dirty="0">
                <a:ln>
                  <a:noFill/>
                </a:ln>
                <a:effectLst/>
                <a:latin typeface="Tahoma" charset="0"/>
                <a:ea typeface="ＭＳ Ｐゴシック" charset="0"/>
                <a:cs typeface="ＭＳ Ｐゴシック" charset="0"/>
              </a:rPr>
              <a:t> </a:t>
            </a:r>
            <a:r>
              <a:rPr kumimoji="1" lang="en-US" altLang="ja-JP" sz="1050" i="0" u="none" strike="noStrike" cap="none" normalizeH="0" baseline="0" dirty="0" err="1">
                <a:ln>
                  <a:noFill/>
                </a:ln>
                <a:effectLst/>
                <a:latin typeface="Tahoma" charset="0"/>
                <a:ea typeface="ＭＳ Ｐゴシック" charset="0"/>
                <a:cs typeface="ＭＳ Ｐゴシック" charset="0"/>
              </a:rPr>
              <a:t>x,y</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13" name="直線矢印コネクタ 12">
            <a:extLst>
              <a:ext uri="{FF2B5EF4-FFF2-40B4-BE49-F238E27FC236}">
                <a16:creationId xmlns:a16="http://schemas.microsoft.com/office/drawing/2014/main" id="{2AA44A5F-6517-1A65-1AE0-0CBA029DC413}"/>
              </a:ext>
            </a:extLst>
          </p:cNvPr>
          <p:cNvCxnSpPr>
            <a:cxnSpLocks/>
            <a:stCxn id="8" idx="1"/>
          </p:cNvCxnSpPr>
          <p:nvPr/>
        </p:nvCxnSpPr>
        <p:spPr bwMode="auto">
          <a:xfrm flipH="1">
            <a:off x="1606030" y="2305201"/>
            <a:ext cx="1" cy="298583"/>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4" name="直線矢印コネクタ 13">
            <a:extLst>
              <a:ext uri="{FF2B5EF4-FFF2-40B4-BE49-F238E27FC236}">
                <a16:creationId xmlns:a16="http://schemas.microsoft.com/office/drawing/2014/main" id="{6A081049-C64F-BBDD-67DC-AF618A0E1271}"/>
              </a:ext>
            </a:extLst>
          </p:cNvPr>
          <p:cNvCxnSpPr>
            <a:cxnSpLocks/>
            <a:stCxn id="16" idx="2"/>
          </p:cNvCxnSpPr>
          <p:nvPr/>
        </p:nvCxnSpPr>
        <p:spPr bwMode="auto">
          <a:xfrm flipH="1">
            <a:off x="1606026" y="3393451"/>
            <a:ext cx="1" cy="409641"/>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 name="フローチャート: 代替処理 15">
            <a:extLst>
              <a:ext uri="{FF2B5EF4-FFF2-40B4-BE49-F238E27FC236}">
                <a16:creationId xmlns:a16="http://schemas.microsoft.com/office/drawing/2014/main" id="{1071D0B7-731A-EEA7-279B-20343B88059D}"/>
              </a:ext>
            </a:extLst>
          </p:cNvPr>
          <p:cNvSpPr/>
          <p:nvPr/>
        </p:nvSpPr>
        <p:spPr bwMode="auto">
          <a:xfrm>
            <a:off x="321514" y="3160728"/>
            <a:ext cx="2569025" cy="232723"/>
          </a:xfrm>
          <a:prstGeom prst="flowChartAlternate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050" b="0" i="0" u="none" strike="noStrike" baseline="0" dirty="0" err="1">
                <a:latin typeface="Arial" panose="020B0604020202020204" pitchFamily="34" charset="0"/>
              </a:rPr>
              <a:t>Dist_map</a:t>
            </a:r>
            <a:r>
              <a:rPr lang="en-US" altLang="ja-JP" sz="1050" b="0" i="0" u="none" strike="noStrike" baseline="0" dirty="0">
                <a:latin typeface="Arial" panose="020B0604020202020204" pitchFamily="34" charset="0"/>
              </a:rPr>
              <a:t>[x][y]=255</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sp>
        <p:nvSpPr>
          <p:cNvPr id="18" name="四角形: 上の 2 つの角を切り取る 17">
            <a:extLst>
              <a:ext uri="{FF2B5EF4-FFF2-40B4-BE49-F238E27FC236}">
                <a16:creationId xmlns:a16="http://schemas.microsoft.com/office/drawing/2014/main" id="{17E25AAC-6293-2727-77C6-FA4601A556A6}"/>
              </a:ext>
            </a:extLst>
          </p:cNvPr>
          <p:cNvSpPr/>
          <p:nvPr/>
        </p:nvSpPr>
        <p:spPr bwMode="auto">
          <a:xfrm>
            <a:off x="321515" y="2617815"/>
            <a:ext cx="2569025" cy="227665"/>
          </a:xfrm>
          <a:prstGeom prst="snip2SameRect">
            <a:avLst/>
          </a:prstGeom>
          <a:solidFill>
            <a:schemeClr val="accent2">
              <a:lumMod val="40000"/>
              <a:lumOff val="60000"/>
            </a:schemeClr>
          </a:solid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050" dirty="0">
                <a:latin typeface="Tahoma" charset="0"/>
                <a:ea typeface="ＭＳ Ｐゴシック" charset="0"/>
                <a:cs typeface="ＭＳ Ｐゴシック" charset="0"/>
              </a:rPr>
              <a:t>for y=0;y&lt;=15;y++</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20" name="直線矢印コネクタ 19">
            <a:extLst>
              <a:ext uri="{FF2B5EF4-FFF2-40B4-BE49-F238E27FC236}">
                <a16:creationId xmlns:a16="http://schemas.microsoft.com/office/drawing/2014/main" id="{569130B1-CCC0-9EA3-5899-60CD79A835AD}"/>
              </a:ext>
            </a:extLst>
          </p:cNvPr>
          <p:cNvCxnSpPr>
            <a:cxnSpLocks/>
            <a:stCxn id="18" idx="1"/>
          </p:cNvCxnSpPr>
          <p:nvPr/>
        </p:nvCxnSpPr>
        <p:spPr bwMode="auto">
          <a:xfrm flipH="1">
            <a:off x="1606027" y="2845480"/>
            <a:ext cx="1" cy="298583"/>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テキスト ボックス 20">
            <a:extLst>
              <a:ext uri="{FF2B5EF4-FFF2-40B4-BE49-F238E27FC236}">
                <a16:creationId xmlns:a16="http://schemas.microsoft.com/office/drawing/2014/main" id="{13C73774-86A1-FD91-B6DE-C048D532E707}"/>
              </a:ext>
            </a:extLst>
          </p:cNvPr>
          <p:cNvSpPr txBox="1"/>
          <p:nvPr/>
        </p:nvSpPr>
        <p:spPr>
          <a:xfrm>
            <a:off x="570253" y="1750882"/>
            <a:ext cx="2569024" cy="338554"/>
          </a:xfrm>
          <a:prstGeom prst="rect">
            <a:avLst/>
          </a:prstGeom>
          <a:noFill/>
        </p:spPr>
        <p:txBody>
          <a:bodyPr wrap="square" rtlCol="0">
            <a:spAutoFit/>
          </a:bodyPr>
          <a:lstStyle/>
          <a:p>
            <a:r>
              <a:rPr kumimoji="1" lang="ja-JP" altLang="en-US" sz="1600" dirty="0"/>
              <a:t>歩数マップの初期化</a:t>
            </a:r>
          </a:p>
        </p:txBody>
      </p:sp>
      <p:cxnSp>
        <p:nvCxnSpPr>
          <p:cNvPr id="31" name="直線矢印コネクタ 30">
            <a:extLst>
              <a:ext uri="{FF2B5EF4-FFF2-40B4-BE49-F238E27FC236}">
                <a16:creationId xmlns:a16="http://schemas.microsoft.com/office/drawing/2014/main" id="{1A893C2C-B2EC-5220-31C7-D28FAB4B8DE3}"/>
              </a:ext>
            </a:extLst>
          </p:cNvPr>
          <p:cNvCxnSpPr>
            <a:cxnSpLocks/>
            <a:stCxn id="32" idx="2"/>
          </p:cNvCxnSpPr>
          <p:nvPr/>
        </p:nvCxnSpPr>
        <p:spPr bwMode="auto">
          <a:xfrm flipH="1">
            <a:off x="4589700" y="2319282"/>
            <a:ext cx="4" cy="284502"/>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2" name="フローチャート: 代替処理 31">
            <a:extLst>
              <a:ext uri="{FF2B5EF4-FFF2-40B4-BE49-F238E27FC236}">
                <a16:creationId xmlns:a16="http://schemas.microsoft.com/office/drawing/2014/main" id="{890BFC00-BC37-C43E-6B8D-97DB9EF422DE}"/>
              </a:ext>
            </a:extLst>
          </p:cNvPr>
          <p:cNvSpPr/>
          <p:nvPr/>
        </p:nvSpPr>
        <p:spPr bwMode="auto">
          <a:xfrm>
            <a:off x="3305191" y="2086559"/>
            <a:ext cx="2569025" cy="232723"/>
          </a:xfrm>
          <a:prstGeom prst="flowChartAlternate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050" b="0" i="0" u="none" strike="noStrike" baseline="0" dirty="0" err="1">
                <a:latin typeface="Arial" panose="020B0604020202020204" pitchFamily="34" charset="0"/>
              </a:rPr>
              <a:t>Dist_map</a:t>
            </a:r>
            <a:r>
              <a:rPr lang="en-US" altLang="ja-JP" sz="1050" b="0" i="0" u="none" strike="noStrike" baseline="0" dirty="0">
                <a:latin typeface="Arial" panose="020B0604020202020204" pitchFamily="34" charset="0"/>
              </a:rPr>
              <a:t>[</a:t>
            </a:r>
            <a:r>
              <a:rPr lang="en-US" altLang="ja-JP" sz="1050" b="0" i="0" u="none" strike="noStrike" baseline="0" dirty="0" err="1">
                <a:latin typeface="Arial" panose="020B0604020202020204" pitchFamily="34" charset="0"/>
              </a:rPr>
              <a:t>goal_x</a:t>
            </a:r>
            <a:r>
              <a:rPr lang="en-US" altLang="ja-JP" sz="1050" b="0" i="0" u="none" strike="noStrike" baseline="0" dirty="0">
                <a:latin typeface="Arial" panose="020B0604020202020204" pitchFamily="34" charset="0"/>
              </a:rPr>
              <a:t>][</a:t>
            </a:r>
            <a:r>
              <a:rPr lang="en-US" altLang="ja-JP" sz="1050" b="0" i="0" u="none" strike="noStrike" baseline="0" dirty="0" err="1">
                <a:latin typeface="Arial" panose="020B0604020202020204" pitchFamily="34" charset="0"/>
              </a:rPr>
              <a:t>goal_y</a:t>
            </a:r>
            <a:r>
              <a:rPr lang="en-US" altLang="ja-JP" sz="1050" b="0" i="0" u="none" strike="noStrike" baseline="0" dirty="0">
                <a:latin typeface="Arial" panose="020B0604020202020204" pitchFamily="34" charset="0"/>
              </a:rPr>
              <a:t>]=0</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37" name="直線矢印コネクタ 36">
            <a:extLst>
              <a:ext uri="{FF2B5EF4-FFF2-40B4-BE49-F238E27FC236}">
                <a16:creationId xmlns:a16="http://schemas.microsoft.com/office/drawing/2014/main" id="{FDED678F-91C4-5728-E405-99AD3151DCBF}"/>
              </a:ext>
            </a:extLst>
          </p:cNvPr>
          <p:cNvCxnSpPr>
            <a:cxnSpLocks/>
          </p:cNvCxnSpPr>
          <p:nvPr/>
        </p:nvCxnSpPr>
        <p:spPr bwMode="auto">
          <a:xfrm flipH="1">
            <a:off x="4653161" y="3949127"/>
            <a:ext cx="1" cy="298583"/>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7" name="四角形: 上の 2 つの角を切り取る 46">
            <a:extLst>
              <a:ext uri="{FF2B5EF4-FFF2-40B4-BE49-F238E27FC236}">
                <a16:creationId xmlns:a16="http://schemas.microsoft.com/office/drawing/2014/main" id="{7F43A415-639A-D952-51EF-582556DB190C}"/>
              </a:ext>
            </a:extLst>
          </p:cNvPr>
          <p:cNvSpPr/>
          <p:nvPr/>
        </p:nvSpPr>
        <p:spPr bwMode="auto">
          <a:xfrm>
            <a:off x="3368657" y="3144063"/>
            <a:ext cx="2569025" cy="227665"/>
          </a:xfrm>
          <a:prstGeom prst="snip2SameRect">
            <a:avLst/>
          </a:prstGeom>
          <a:solidFill>
            <a:schemeClr val="accent2">
              <a:lumMod val="40000"/>
              <a:lumOff val="60000"/>
            </a:schemeClr>
          </a:solid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050" dirty="0">
                <a:latin typeface="Tahoma" charset="0"/>
                <a:ea typeface="ＭＳ Ｐゴシック" charset="0"/>
                <a:cs typeface="ＭＳ Ｐゴシック" charset="0"/>
              </a:rPr>
              <a:t>for count=0;count&lt;=254;count++</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49" name="直線矢印コネクタ 48">
            <a:extLst>
              <a:ext uri="{FF2B5EF4-FFF2-40B4-BE49-F238E27FC236}">
                <a16:creationId xmlns:a16="http://schemas.microsoft.com/office/drawing/2014/main" id="{0B00C453-E7B9-3E4C-0D04-3459C0CE91A9}"/>
              </a:ext>
            </a:extLst>
          </p:cNvPr>
          <p:cNvCxnSpPr>
            <a:cxnSpLocks/>
            <a:stCxn id="47" idx="1"/>
          </p:cNvCxnSpPr>
          <p:nvPr/>
        </p:nvCxnSpPr>
        <p:spPr bwMode="auto">
          <a:xfrm flipH="1">
            <a:off x="4653169" y="3371728"/>
            <a:ext cx="1" cy="298583"/>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41" name="四角形: 上の 2 つの角を切り取る 140">
            <a:extLst>
              <a:ext uri="{FF2B5EF4-FFF2-40B4-BE49-F238E27FC236}">
                <a16:creationId xmlns:a16="http://schemas.microsoft.com/office/drawing/2014/main" id="{935932B7-83CB-1DA2-F4A0-51FFF839DE97}"/>
              </a:ext>
            </a:extLst>
          </p:cNvPr>
          <p:cNvSpPr/>
          <p:nvPr/>
        </p:nvSpPr>
        <p:spPr bwMode="auto">
          <a:xfrm>
            <a:off x="3368657" y="5830038"/>
            <a:ext cx="2569024" cy="227662"/>
          </a:xfrm>
          <a:prstGeom prst="snip2SameRect">
            <a:avLst>
              <a:gd name="adj1" fmla="val 0"/>
              <a:gd name="adj2" fmla="val 17174"/>
            </a:avLst>
          </a:prstGeom>
          <a:solidFill>
            <a:schemeClr val="accent2">
              <a:lumMod val="40000"/>
              <a:lumOff val="60000"/>
            </a:schemeClr>
          </a:solid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050" dirty="0">
                <a:latin typeface="Tahoma" charset="0"/>
                <a:ea typeface="ＭＳ Ｐゴシック" charset="0"/>
                <a:cs typeface="ＭＳ Ｐゴシック" charset="0"/>
              </a:rPr>
              <a:t>e</a:t>
            </a:r>
            <a:r>
              <a:rPr kumimoji="1" lang="en-US" altLang="ja-JP" sz="1050" i="0" u="none" strike="noStrike" cap="none" normalizeH="0" baseline="0" dirty="0">
                <a:ln>
                  <a:noFill/>
                </a:ln>
                <a:effectLst/>
                <a:latin typeface="Tahoma" charset="0"/>
                <a:ea typeface="ＭＳ Ｐゴシック" charset="0"/>
                <a:cs typeface="ＭＳ Ｐゴシック" charset="0"/>
              </a:rPr>
              <a:t>nd count</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160" name="直線矢印コネクタ 159">
            <a:extLst>
              <a:ext uri="{FF2B5EF4-FFF2-40B4-BE49-F238E27FC236}">
                <a16:creationId xmlns:a16="http://schemas.microsoft.com/office/drawing/2014/main" id="{7BEF3A4B-3EF5-1B01-DB8B-607F27BC201F}"/>
              </a:ext>
            </a:extLst>
          </p:cNvPr>
          <p:cNvCxnSpPr>
            <a:cxnSpLocks/>
            <a:stCxn id="141" idx="1"/>
            <a:endCxn id="64" idx="0"/>
          </p:cNvCxnSpPr>
          <p:nvPr/>
        </p:nvCxnSpPr>
        <p:spPr bwMode="auto">
          <a:xfrm>
            <a:off x="4653169" y="6057700"/>
            <a:ext cx="1" cy="360336"/>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3" name="テキスト ボックス 162">
            <a:extLst>
              <a:ext uri="{FF2B5EF4-FFF2-40B4-BE49-F238E27FC236}">
                <a16:creationId xmlns:a16="http://schemas.microsoft.com/office/drawing/2014/main" id="{CF283FB0-2D79-B364-73AE-1A7963A2833B}"/>
              </a:ext>
            </a:extLst>
          </p:cNvPr>
          <p:cNvSpPr txBox="1"/>
          <p:nvPr/>
        </p:nvSpPr>
        <p:spPr>
          <a:xfrm>
            <a:off x="3600265" y="1726622"/>
            <a:ext cx="2569024" cy="338554"/>
          </a:xfrm>
          <a:prstGeom prst="rect">
            <a:avLst/>
          </a:prstGeom>
          <a:noFill/>
        </p:spPr>
        <p:txBody>
          <a:bodyPr wrap="square" rtlCol="0">
            <a:spAutoFit/>
          </a:bodyPr>
          <a:lstStyle/>
          <a:p>
            <a:r>
              <a:rPr kumimoji="1" lang="ja-JP" altLang="en-US" sz="1600" dirty="0"/>
              <a:t>歩数マップの作成</a:t>
            </a:r>
          </a:p>
        </p:txBody>
      </p:sp>
      <p:cxnSp>
        <p:nvCxnSpPr>
          <p:cNvPr id="3" name="直線矢印コネクタ 2">
            <a:extLst>
              <a:ext uri="{FF2B5EF4-FFF2-40B4-BE49-F238E27FC236}">
                <a16:creationId xmlns:a16="http://schemas.microsoft.com/office/drawing/2014/main" id="{6EC0A612-CB68-8998-3DCA-3218BFC4C755}"/>
              </a:ext>
            </a:extLst>
          </p:cNvPr>
          <p:cNvCxnSpPr>
            <a:cxnSpLocks/>
            <a:stCxn id="4" idx="2"/>
          </p:cNvCxnSpPr>
          <p:nvPr/>
        </p:nvCxnSpPr>
        <p:spPr bwMode="auto">
          <a:xfrm flipH="1">
            <a:off x="4628618" y="4502888"/>
            <a:ext cx="4" cy="284502"/>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 name="フローチャート: 代替処理 3">
            <a:extLst>
              <a:ext uri="{FF2B5EF4-FFF2-40B4-BE49-F238E27FC236}">
                <a16:creationId xmlns:a16="http://schemas.microsoft.com/office/drawing/2014/main" id="{A0E7A21C-7B42-5265-2A2D-61DF8A9A1C81}"/>
              </a:ext>
            </a:extLst>
          </p:cNvPr>
          <p:cNvSpPr/>
          <p:nvPr/>
        </p:nvSpPr>
        <p:spPr bwMode="auto">
          <a:xfrm>
            <a:off x="3344109" y="4270165"/>
            <a:ext cx="2569025" cy="232723"/>
          </a:xfrm>
          <a:prstGeom prst="flowChartAlternate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050" b="0" i="0" u="none" strike="noStrike" baseline="0" dirty="0">
                <a:latin typeface="Arial" panose="020B0604020202020204" pitchFamily="34" charset="0"/>
              </a:rPr>
              <a:t>Pop</a:t>
            </a:r>
            <a:r>
              <a:rPr lang="ja-JP" altLang="en-US" sz="1050" b="0" i="0" u="none" strike="noStrike" baseline="0" dirty="0">
                <a:latin typeface="Arial" panose="020B0604020202020204" pitchFamily="34" charset="0"/>
              </a:rPr>
              <a:t>された座標の周辺状態の確認</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6" name="直線矢印コネクタ 5">
            <a:extLst>
              <a:ext uri="{FF2B5EF4-FFF2-40B4-BE49-F238E27FC236}">
                <a16:creationId xmlns:a16="http://schemas.microsoft.com/office/drawing/2014/main" id="{554C48DD-F6FD-3F4C-5D61-349CE44A4DD7}"/>
              </a:ext>
            </a:extLst>
          </p:cNvPr>
          <p:cNvCxnSpPr>
            <a:cxnSpLocks/>
            <a:stCxn id="7" idx="2"/>
          </p:cNvCxnSpPr>
          <p:nvPr/>
        </p:nvCxnSpPr>
        <p:spPr bwMode="auto">
          <a:xfrm flipH="1">
            <a:off x="4628614" y="5020113"/>
            <a:ext cx="4" cy="284502"/>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 name="フローチャート: 代替処理 6">
            <a:extLst>
              <a:ext uri="{FF2B5EF4-FFF2-40B4-BE49-F238E27FC236}">
                <a16:creationId xmlns:a16="http://schemas.microsoft.com/office/drawing/2014/main" id="{3FBFA004-FB1A-C231-A1CA-875FB6247676}"/>
              </a:ext>
            </a:extLst>
          </p:cNvPr>
          <p:cNvSpPr/>
          <p:nvPr/>
        </p:nvSpPr>
        <p:spPr bwMode="auto">
          <a:xfrm>
            <a:off x="3344105" y="4787390"/>
            <a:ext cx="2569025" cy="232723"/>
          </a:xfrm>
          <a:prstGeom prst="flowChartAlternate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050" i="0" u="none" strike="noStrike" cap="none" normalizeH="0" baseline="0" dirty="0">
                <a:ln>
                  <a:noFill/>
                </a:ln>
                <a:effectLst/>
                <a:latin typeface="Tahoma" charset="0"/>
                <a:ea typeface="ＭＳ Ｐゴシック" charset="0"/>
                <a:cs typeface="ＭＳ Ｐゴシック" charset="0"/>
              </a:rPr>
              <a:t>次の歩数</a:t>
            </a:r>
            <a:r>
              <a:rPr kumimoji="1" lang="en-US" altLang="ja-JP" sz="1050" i="0" u="none" strike="noStrike" cap="none" normalizeH="0" baseline="0" dirty="0">
                <a:ln>
                  <a:noFill/>
                </a:ln>
                <a:effectLst/>
                <a:latin typeface="Tahoma" charset="0"/>
                <a:ea typeface="ＭＳ Ｐゴシック" charset="0"/>
                <a:cs typeface="ＭＳ Ｐゴシック" charset="0"/>
              </a:rPr>
              <a:t>count+1</a:t>
            </a:r>
            <a:r>
              <a:rPr kumimoji="1" lang="ja-JP" altLang="en-US" sz="1050" i="0" u="none" strike="noStrike" cap="none" normalizeH="0" baseline="0" dirty="0">
                <a:ln>
                  <a:noFill/>
                </a:ln>
                <a:effectLst/>
                <a:latin typeface="Tahoma" charset="0"/>
                <a:ea typeface="ＭＳ Ｐゴシック" charset="0"/>
                <a:cs typeface="ＭＳ Ｐゴシック" charset="0"/>
              </a:rPr>
              <a:t>の代入</a:t>
            </a:r>
          </a:p>
        </p:txBody>
      </p:sp>
      <p:sp>
        <p:nvSpPr>
          <p:cNvPr id="22" name="テキスト ボックス 21">
            <a:extLst>
              <a:ext uri="{FF2B5EF4-FFF2-40B4-BE49-F238E27FC236}">
                <a16:creationId xmlns:a16="http://schemas.microsoft.com/office/drawing/2014/main" id="{E181E6EC-32E8-2F70-A682-2B9968725C07}"/>
              </a:ext>
            </a:extLst>
          </p:cNvPr>
          <p:cNvSpPr txBox="1"/>
          <p:nvPr/>
        </p:nvSpPr>
        <p:spPr>
          <a:xfrm>
            <a:off x="570253" y="4430011"/>
            <a:ext cx="2569024" cy="338554"/>
          </a:xfrm>
          <a:prstGeom prst="rect">
            <a:avLst/>
          </a:prstGeom>
          <a:noFill/>
        </p:spPr>
        <p:txBody>
          <a:bodyPr wrap="square" rtlCol="0">
            <a:spAutoFit/>
          </a:bodyPr>
          <a:lstStyle/>
          <a:p>
            <a:r>
              <a:rPr lang="ja-JP" altLang="en-US" sz="1600" dirty="0"/>
              <a:t>スタック</a:t>
            </a:r>
            <a:r>
              <a:rPr kumimoji="1" lang="ja-JP" altLang="en-US" sz="1600" dirty="0"/>
              <a:t>の初期化</a:t>
            </a:r>
          </a:p>
        </p:txBody>
      </p:sp>
      <p:sp>
        <p:nvSpPr>
          <p:cNvPr id="27" name="フローチャート: 代替処理 26">
            <a:extLst>
              <a:ext uri="{FF2B5EF4-FFF2-40B4-BE49-F238E27FC236}">
                <a16:creationId xmlns:a16="http://schemas.microsoft.com/office/drawing/2014/main" id="{1B714491-036A-7172-F1B7-6D8454913967}"/>
              </a:ext>
            </a:extLst>
          </p:cNvPr>
          <p:cNvSpPr/>
          <p:nvPr/>
        </p:nvSpPr>
        <p:spPr bwMode="auto">
          <a:xfrm>
            <a:off x="321513" y="4908537"/>
            <a:ext cx="2569025" cy="360336"/>
          </a:xfrm>
          <a:prstGeom prst="flowChartAlternate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050" dirty="0">
                <a:latin typeface="Arial" panose="020B0604020202020204" pitchFamily="34" charset="0"/>
              </a:rPr>
              <a:t>h</a:t>
            </a:r>
            <a:r>
              <a:rPr lang="en-US" altLang="ja-JP" sz="1050" b="0" i="0" u="none" strike="noStrike" baseline="0" dirty="0">
                <a:latin typeface="Arial" panose="020B0604020202020204" pitchFamily="34" charset="0"/>
              </a:rPr>
              <a:t>ead=0</a:t>
            </a:r>
          </a:p>
          <a:p>
            <a:pPr marL="0" marR="0" indent="0" algn="ctr" defTabSz="914400" rtl="0" eaLnBrk="1" fontAlgn="base" latinLnBrk="0" hangingPunct="1">
              <a:lnSpc>
                <a:spcPct val="100000"/>
              </a:lnSpc>
              <a:spcBef>
                <a:spcPct val="0"/>
              </a:spcBef>
              <a:spcAft>
                <a:spcPct val="0"/>
              </a:spcAft>
              <a:buClrTx/>
              <a:buSzTx/>
              <a:buFontTx/>
              <a:buNone/>
              <a:tabLst/>
            </a:pPr>
            <a:r>
              <a:rPr lang="en-US" altLang="ja-JP" sz="1050" dirty="0">
                <a:latin typeface="Arial" panose="020B0604020202020204" pitchFamily="34" charset="0"/>
                <a:ea typeface="ＭＳ Ｐゴシック" charset="0"/>
                <a:cs typeface="ＭＳ Ｐゴシック" charset="0"/>
              </a:rPr>
              <a:t>t</a:t>
            </a:r>
            <a:r>
              <a:rPr kumimoji="1" lang="en-US" altLang="ja-JP" sz="1050" cap="none" normalizeH="0" dirty="0">
                <a:ln>
                  <a:noFill/>
                </a:ln>
                <a:effectLst/>
                <a:latin typeface="Arial" panose="020B0604020202020204" pitchFamily="34" charset="0"/>
                <a:ea typeface="ＭＳ Ｐゴシック" charset="0"/>
                <a:cs typeface="ＭＳ Ｐゴシック" charset="0"/>
              </a:rPr>
              <a:t>ail=0</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sp>
        <p:nvSpPr>
          <p:cNvPr id="30" name="フローチャート: 代替処理 29">
            <a:extLst>
              <a:ext uri="{FF2B5EF4-FFF2-40B4-BE49-F238E27FC236}">
                <a16:creationId xmlns:a16="http://schemas.microsoft.com/office/drawing/2014/main" id="{78E489D7-B6F4-3285-7271-1D183D7AD16C}"/>
              </a:ext>
            </a:extLst>
          </p:cNvPr>
          <p:cNvSpPr/>
          <p:nvPr/>
        </p:nvSpPr>
        <p:spPr bwMode="auto">
          <a:xfrm>
            <a:off x="3344109" y="3704585"/>
            <a:ext cx="2569025" cy="232723"/>
          </a:xfrm>
          <a:prstGeom prst="flowChartAlternate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050" b="0" i="0" u="none" strike="noStrike" baseline="0" dirty="0">
                <a:latin typeface="Arial" panose="020B0604020202020204" pitchFamily="34" charset="0"/>
              </a:rPr>
              <a:t>スタックから座標を</a:t>
            </a:r>
            <a:r>
              <a:rPr lang="en-US" altLang="ja-JP" sz="1050" b="0" i="0" u="none" strike="noStrike" baseline="0" dirty="0">
                <a:latin typeface="Arial" panose="020B0604020202020204" pitchFamily="34" charset="0"/>
              </a:rPr>
              <a:t>pop</a:t>
            </a:r>
            <a:r>
              <a:rPr lang="ja-JP" altLang="en-US" sz="1050" b="0" i="0" u="none" strike="noStrike" baseline="0" dirty="0">
                <a:latin typeface="Arial" panose="020B0604020202020204" pitchFamily="34" charset="0"/>
              </a:rPr>
              <a:t>する</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33" name="直線矢印コネクタ 32">
            <a:extLst>
              <a:ext uri="{FF2B5EF4-FFF2-40B4-BE49-F238E27FC236}">
                <a16:creationId xmlns:a16="http://schemas.microsoft.com/office/drawing/2014/main" id="{29D286D5-4898-1A7B-55B5-5DBDE7A4E313}"/>
              </a:ext>
            </a:extLst>
          </p:cNvPr>
          <p:cNvCxnSpPr>
            <a:cxnSpLocks/>
            <a:stCxn id="38" idx="2"/>
          </p:cNvCxnSpPr>
          <p:nvPr/>
        </p:nvCxnSpPr>
        <p:spPr bwMode="auto">
          <a:xfrm flipH="1">
            <a:off x="4589696" y="2831446"/>
            <a:ext cx="4" cy="284502"/>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8" name="フローチャート: 代替処理 37">
            <a:extLst>
              <a:ext uri="{FF2B5EF4-FFF2-40B4-BE49-F238E27FC236}">
                <a16:creationId xmlns:a16="http://schemas.microsoft.com/office/drawing/2014/main" id="{61ECD52E-4FEE-C018-95F8-6F9EA4C2B3AB}"/>
              </a:ext>
            </a:extLst>
          </p:cNvPr>
          <p:cNvSpPr/>
          <p:nvPr/>
        </p:nvSpPr>
        <p:spPr bwMode="auto">
          <a:xfrm>
            <a:off x="3305187" y="2598723"/>
            <a:ext cx="2569025" cy="232723"/>
          </a:xfrm>
          <a:prstGeom prst="flowChartAlternate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050" i="0" u="none" strike="noStrike" cap="none" normalizeH="0" baseline="0" dirty="0">
                <a:ln>
                  <a:noFill/>
                </a:ln>
                <a:effectLst/>
                <a:latin typeface="Tahoma" charset="0"/>
                <a:ea typeface="ＭＳ Ｐゴシック" charset="0"/>
                <a:cs typeface="ＭＳ Ｐゴシック" charset="0"/>
              </a:rPr>
              <a:t>Goal</a:t>
            </a:r>
            <a:r>
              <a:rPr kumimoji="1" lang="ja-JP" altLang="en-US" sz="1050" i="0" u="none" strike="noStrike" cap="none" normalizeH="0" baseline="0" dirty="0">
                <a:ln>
                  <a:noFill/>
                </a:ln>
                <a:effectLst/>
                <a:latin typeface="Tahoma" charset="0"/>
                <a:ea typeface="ＭＳ Ｐゴシック" charset="0"/>
                <a:cs typeface="ＭＳ Ｐゴシック" charset="0"/>
              </a:rPr>
              <a:t>座標をスタックに</a:t>
            </a:r>
            <a:r>
              <a:rPr kumimoji="1" lang="en-US" altLang="ja-JP" sz="1050" i="0" u="none" strike="noStrike" cap="none" normalizeH="0" baseline="0" dirty="0">
                <a:ln>
                  <a:noFill/>
                </a:ln>
                <a:effectLst/>
                <a:latin typeface="Tahoma" charset="0"/>
                <a:ea typeface="ＭＳ Ｐゴシック" charset="0"/>
                <a:cs typeface="ＭＳ Ｐゴシック" charset="0"/>
              </a:rPr>
              <a:t>push</a:t>
            </a:r>
            <a:r>
              <a:rPr kumimoji="1" lang="ja-JP" altLang="en-US" sz="1050" i="0" u="none" strike="noStrike" cap="none" normalizeH="0" baseline="0" dirty="0">
                <a:ln>
                  <a:noFill/>
                </a:ln>
                <a:effectLst/>
                <a:latin typeface="Tahoma" charset="0"/>
                <a:ea typeface="ＭＳ Ｐゴシック" charset="0"/>
                <a:cs typeface="ＭＳ Ｐゴシック" charset="0"/>
              </a:rPr>
              <a:t>する</a:t>
            </a:r>
          </a:p>
        </p:txBody>
      </p:sp>
      <p:cxnSp>
        <p:nvCxnSpPr>
          <p:cNvPr id="39" name="直線矢印コネクタ 38">
            <a:extLst>
              <a:ext uri="{FF2B5EF4-FFF2-40B4-BE49-F238E27FC236}">
                <a16:creationId xmlns:a16="http://schemas.microsoft.com/office/drawing/2014/main" id="{DF154B45-1D62-85C3-657C-3F01AD5D4F81}"/>
              </a:ext>
            </a:extLst>
          </p:cNvPr>
          <p:cNvCxnSpPr>
            <a:cxnSpLocks/>
            <a:stCxn id="40" idx="2"/>
          </p:cNvCxnSpPr>
          <p:nvPr/>
        </p:nvCxnSpPr>
        <p:spPr bwMode="auto">
          <a:xfrm flipH="1">
            <a:off x="4628610" y="5509545"/>
            <a:ext cx="4" cy="284502"/>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0" name="フローチャート: 代替処理 39">
            <a:extLst>
              <a:ext uri="{FF2B5EF4-FFF2-40B4-BE49-F238E27FC236}">
                <a16:creationId xmlns:a16="http://schemas.microsoft.com/office/drawing/2014/main" id="{B362AD30-5D76-4111-789A-9785BE7019DE}"/>
              </a:ext>
            </a:extLst>
          </p:cNvPr>
          <p:cNvSpPr/>
          <p:nvPr/>
        </p:nvSpPr>
        <p:spPr bwMode="auto">
          <a:xfrm>
            <a:off x="3344101" y="5276822"/>
            <a:ext cx="2569025" cy="232723"/>
          </a:xfrm>
          <a:prstGeom prst="flowChartAlternate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050" i="0" u="none" strike="noStrike" cap="none" normalizeH="0" baseline="0" dirty="0">
                <a:ln>
                  <a:noFill/>
                </a:ln>
                <a:effectLst/>
                <a:latin typeface="Tahoma" charset="0"/>
                <a:ea typeface="ＭＳ Ｐゴシック" charset="0"/>
                <a:cs typeface="ＭＳ Ｐゴシック" charset="0"/>
              </a:rPr>
              <a:t>代入した座標をスタックに</a:t>
            </a:r>
            <a:r>
              <a:rPr kumimoji="1" lang="en-US" altLang="ja-JP" sz="1050" i="0" u="none" strike="noStrike" cap="none" normalizeH="0" baseline="0" dirty="0">
                <a:ln>
                  <a:noFill/>
                </a:ln>
                <a:effectLst/>
                <a:latin typeface="Tahoma" charset="0"/>
                <a:ea typeface="ＭＳ Ｐゴシック" charset="0"/>
                <a:cs typeface="ＭＳ Ｐゴシック" charset="0"/>
              </a:rPr>
              <a:t>push</a:t>
            </a:r>
            <a:r>
              <a:rPr kumimoji="1" lang="ja-JP" altLang="en-US" sz="1050" i="0" u="none" strike="noStrike" cap="none" normalizeH="0" baseline="0" dirty="0">
                <a:ln>
                  <a:noFill/>
                </a:ln>
                <a:effectLst/>
                <a:latin typeface="Tahoma" charset="0"/>
                <a:ea typeface="ＭＳ Ｐゴシック" charset="0"/>
                <a:cs typeface="ＭＳ Ｐゴシック" charset="0"/>
              </a:rPr>
              <a:t>する</a:t>
            </a:r>
          </a:p>
        </p:txBody>
      </p:sp>
      <p:cxnSp>
        <p:nvCxnSpPr>
          <p:cNvPr id="43" name="直線矢印コネクタ 42">
            <a:extLst>
              <a:ext uri="{FF2B5EF4-FFF2-40B4-BE49-F238E27FC236}">
                <a16:creationId xmlns:a16="http://schemas.microsoft.com/office/drawing/2014/main" id="{8FC47CB1-0561-B7AD-A34B-4F4C77DF4546}"/>
              </a:ext>
            </a:extLst>
          </p:cNvPr>
          <p:cNvCxnSpPr>
            <a:cxnSpLocks/>
            <a:stCxn id="30" idx="3"/>
          </p:cNvCxnSpPr>
          <p:nvPr/>
        </p:nvCxnSpPr>
        <p:spPr bwMode="auto">
          <a:xfrm>
            <a:off x="5913134" y="3820947"/>
            <a:ext cx="696213" cy="0"/>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1" name="フローチャート: 代替処理 50">
            <a:extLst>
              <a:ext uri="{FF2B5EF4-FFF2-40B4-BE49-F238E27FC236}">
                <a16:creationId xmlns:a16="http://schemas.microsoft.com/office/drawing/2014/main" id="{1F7AA245-E898-77A0-2011-1807A90060F9}"/>
              </a:ext>
            </a:extLst>
          </p:cNvPr>
          <p:cNvSpPr/>
          <p:nvPr/>
        </p:nvSpPr>
        <p:spPr bwMode="auto">
          <a:xfrm>
            <a:off x="6609347" y="3716404"/>
            <a:ext cx="2569025" cy="232723"/>
          </a:xfrm>
          <a:prstGeom prst="flowChartAlternate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050" b="0" i="0" u="none" strike="noStrike" baseline="0" dirty="0">
                <a:latin typeface="Arial" panose="020B0604020202020204" pitchFamily="34" charset="0"/>
              </a:rPr>
              <a:t>スタック</a:t>
            </a:r>
            <a:r>
              <a:rPr lang="ja-JP" altLang="en-US" sz="1050" dirty="0">
                <a:latin typeface="Arial" panose="020B0604020202020204" pitchFamily="34" charset="0"/>
              </a:rPr>
              <a:t>が空なら</a:t>
            </a:r>
            <a:r>
              <a:rPr lang="en-US" altLang="ja-JP" sz="1050" dirty="0">
                <a:latin typeface="Arial" panose="020B0604020202020204" pitchFamily="34" charset="0"/>
              </a:rPr>
              <a:t>break</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52" name="直線矢印コネクタ 51">
            <a:extLst>
              <a:ext uri="{FF2B5EF4-FFF2-40B4-BE49-F238E27FC236}">
                <a16:creationId xmlns:a16="http://schemas.microsoft.com/office/drawing/2014/main" id="{22D5A8AC-C272-E20E-9CAA-E59AB6AF961B}"/>
              </a:ext>
            </a:extLst>
          </p:cNvPr>
          <p:cNvCxnSpPr>
            <a:cxnSpLocks/>
            <a:endCxn id="64" idx="3"/>
          </p:cNvCxnSpPr>
          <p:nvPr/>
        </p:nvCxnSpPr>
        <p:spPr bwMode="auto">
          <a:xfrm flipH="1">
            <a:off x="5937682" y="6534397"/>
            <a:ext cx="1956177" cy="1"/>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6" name="直線矢印コネクタ 55">
            <a:extLst>
              <a:ext uri="{FF2B5EF4-FFF2-40B4-BE49-F238E27FC236}">
                <a16:creationId xmlns:a16="http://schemas.microsoft.com/office/drawing/2014/main" id="{4F4B4C2C-BE8A-9C20-3EDF-DB6C1166270A}"/>
              </a:ext>
            </a:extLst>
          </p:cNvPr>
          <p:cNvCxnSpPr>
            <a:cxnSpLocks/>
            <a:endCxn id="51" idx="2"/>
          </p:cNvCxnSpPr>
          <p:nvPr/>
        </p:nvCxnSpPr>
        <p:spPr bwMode="auto">
          <a:xfrm flipV="1">
            <a:off x="7893859" y="3949127"/>
            <a:ext cx="1" cy="2585270"/>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8216445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DCC665-C46D-9275-8904-28427535A4B2}"/>
              </a:ext>
            </a:extLst>
          </p:cNvPr>
          <p:cNvSpPr>
            <a:spLocks noGrp="1"/>
          </p:cNvSpPr>
          <p:nvPr>
            <p:ph type="title"/>
          </p:nvPr>
        </p:nvSpPr>
        <p:spPr/>
        <p:txBody>
          <a:bodyPr/>
          <a:lstStyle/>
          <a:p>
            <a:r>
              <a:rPr kumimoji="1" lang="ja-JP" altLang="en-US" dirty="0"/>
              <a:t>キュー未使用とキュー使用の時間差</a:t>
            </a:r>
          </a:p>
        </p:txBody>
      </p:sp>
      <p:sp>
        <p:nvSpPr>
          <p:cNvPr id="3" name="コンテンツ プレースホルダー 2">
            <a:extLst>
              <a:ext uri="{FF2B5EF4-FFF2-40B4-BE49-F238E27FC236}">
                <a16:creationId xmlns:a16="http://schemas.microsoft.com/office/drawing/2014/main" id="{84BA1901-03F0-1C03-FFEE-73F3E6FD419C}"/>
              </a:ext>
            </a:extLst>
          </p:cNvPr>
          <p:cNvSpPr>
            <a:spLocks noGrp="1"/>
          </p:cNvSpPr>
          <p:nvPr>
            <p:ph idx="1"/>
          </p:nvPr>
        </p:nvSpPr>
        <p:spPr/>
        <p:txBody>
          <a:bodyPr/>
          <a:lstStyle/>
          <a:p>
            <a:pPr marL="0" indent="0">
              <a:buNone/>
            </a:pPr>
            <a:r>
              <a:rPr kumimoji="1" lang="en-US" altLang="ja-JP" dirty="0"/>
              <a:t>5000</a:t>
            </a:r>
            <a:r>
              <a:rPr kumimoji="1" lang="ja-JP" altLang="en-US" dirty="0"/>
              <a:t>回繰り返した結果</a:t>
            </a:r>
            <a:endParaRPr kumimoji="1" lang="en-US" altLang="ja-JP" dirty="0"/>
          </a:p>
          <a:p>
            <a:pPr marL="0" indent="0">
              <a:buNone/>
            </a:pPr>
            <a:r>
              <a:rPr kumimoji="1" lang="en-US" altLang="ja-JP" dirty="0"/>
              <a:t>tim1=67.838348,tim2=0.367999</a:t>
            </a:r>
          </a:p>
          <a:p>
            <a:pPr marL="0" indent="0">
              <a:buNone/>
            </a:pPr>
            <a:endParaRPr kumimoji="1" lang="ja-JP" altLang="en-US" dirty="0"/>
          </a:p>
        </p:txBody>
      </p:sp>
    </p:spTree>
    <p:extLst>
      <p:ext uri="{BB962C8B-B14F-4D97-AF65-F5344CB8AC3E}">
        <p14:creationId xmlns:p14="http://schemas.microsoft.com/office/powerpoint/2010/main" val="12921863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C90B14-5494-A75E-DEA6-711EDC1DF442}"/>
              </a:ext>
            </a:extLst>
          </p:cNvPr>
          <p:cNvSpPr>
            <a:spLocks noGrp="1"/>
          </p:cNvSpPr>
          <p:nvPr>
            <p:ph type="title"/>
          </p:nvPr>
        </p:nvSpPr>
        <p:spPr>
          <a:xfrm>
            <a:off x="838199" y="365125"/>
            <a:ext cx="10903085" cy="1325563"/>
          </a:xfrm>
        </p:spPr>
        <p:txBody>
          <a:bodyPr/>
          <a:lstStyle/>
          <a:p>
            <a:r>
              <a:rPr kumimoji="1" lang="ja-JP" altLang="en-US" dirty="0"/>
              <a:t>追加課題：スラローム走行で足立法を実装</a:t>
            </a:r>
          </a:p>
        </p:txBody>
      </p:sp>
      <p:sp>
        <p:nvSpPr>
          <p:cNvPr id="3" name="コンテンツ プレースホルダー 2">
            <a:extLst>
              <a:ext uri="{FF2B5EF4-FFF2-40B4-BE49-F238E27FC236}">
                <a16:creationId xmlns:a16="http://schemas.microsoft.com/office/drawing/2014/main" id="{4EC68C67-114C-7749-FFD9-821B68AE1F79}"/>
              </a:ext>
            </a:extLst>
          </p:cNvPr>
          <p:cNvSpPr>
            <a:spLocks noGrp="1"/>
          </p:cNvSpPr>
          <p:nvPr>
            <p:ph idx="1"/>
          </p:nvPr>
        </p:nvSpPr>
        <p:spPr/>
        <p:txBody>
          <a:bodyPr/>
          <a:lstStyle/>
          <a:p>
            <a:r>
              <a:rPr kumimoji="1" lang="ja-JP" altLang="en-US" dirty="0"/>
              <a:t>課題</a:t>
            </a:r>
            <a:endParaRPr kumimoji="1" lang="en-US" altLang="ja-JP" dirty="0"/>
          </a:p>
          <a:p>
            <a:pPr marL="0" indent="0">
              <a:buNone/>
            </a:pPr>
            <a:r>
              <a:rPr lang="ja-JP" altLang="en-US" dirty="0"/>
              <a:t>現在の足立法だと毎回、旋回時に停止しているので時間がかかってしまう。</a:t>
            </a:r>
            <a:endParaRPr lang="en-US" altLang="ja-JP" dirty="0"/>
          </a:p>
          <a:p>
            <a:pPr marL="0" indent="0">
              <a:buNone/>
            </a:pPr>
            <a:r>
              <a:rPr kumimoji="1" lang="ja-JP" altLang="en-US" dirty="0"/>
              <a:t>そこで旋回時も停止せずに連続で走行する</a:t>
            </a:r>
          </a:p>
          <a:p>
            <a:pPr marL="0" indent="0">
              <a:buNone/>
            </a:pPr>
            <a:endParaRPr kumimoji="1" lang="ja-JP" altLang="en-US" dirty="0"/>
          </a:p>
        </p:txBody>
      </p:sp>
      <p:pic>
        <p:nvPicPr>
          <p:cNvPr id="5" name="MI6JJKC8Z4zLecOo">
            <a:hlinkClick r:id="" action="ppaction://media"/>
            <a:extLst>
              <a:ext uri="{FF2B5EF4-FFF2-40B4-BE49-F238E27FC236}">
                <a16:creationId xmlns:a16="http://schemas.microsoft.com/office/drawing/2014/main" id="{CFBA7899-25E9-B798-80E4-7813A6E514C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78285" y="3681632"/>
            <a:ext cx="5646876" cy="3176368"/>
          </a:xfrm>
          <a:prstGeom prst="rect">
            <a:avLst/>
          </a:prstGeom>
        </p:spPr>
      </p:pic>
    </p:spTree>
    <p:extLst>
      <p:ext uri="{BB962C8B-B14F-4D97-AF65-F5344CB8AC3E}">
        <p14:creationId xmlns:p14="http://schemas.microsoft.com/office/powerpoint/2010/main" val="4139771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46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DC72FA-668D-247E-CE8D-35B49579C7BF}"/>
              </a:ext>
            </a:extLst>
          </p:cNvPr>
          <p:cNvSpPr>
            <a:spLocks noGrp="1"/>
          </p:cNvSpPr>
          <p:nvPr>
            <p:ph type="title"/>
          </p:nvPr>
        </p:nvSpPr>
        <p:spPr/>
        <p:txBody>
          <a:bodyPr/>
          <a:lstStyle/>
          <a:p>
            <a:r>
              <a:rPr kumimoji="1" lang="ja-JP" altLang="en-US" dirty="0"/>
              <a:t>スラロームの概要</a:t>
            </a:r>
          </a:p>
        </p:txBody>
      </p:sp>
      <p:cxnSp>
        <p:nvCxnSpPr>
          <p:cNvPr id="26" name="直線コネクタ 25">
            <a:extLst>
              <a:ext uri="{FF2B5EF4-FFF2-40B4-BE49-F238E27FC236}">
                <a16:creationId xmlns:a16="http://schemas.microsoft.com/office/drawing/2014/main" id="{BA0CC783-4519-E691-8595-C0A87C7A8AD7}"/>
              </a:ext>
            </a:extLst>
          </p:cNvPr>
          <p:cNvCxnSpPr>
            <a:cxnSpLocks/>
          </p:cNvCxnSpPr>
          <p:nvPr/>
        </p:nvCxnSpPr>
        <p:spPr>
          <a:xfrm flipV="1">
            <a:off x="2746202" y="4517133"/>
            <a:ext cx="0" cy="180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DC965B0F-519B-3208-5EF2-0983607B3976}"/>
              </a:ext>
            </a:extLst>
          </p:cNvPr>
          <p:cNvCxnSpPr>
            <a:cxnSpLocks/>
          </p:cNvCxnSpPr>
          <p:nvPr/>
        </p:nvCxnSpPr>
        <p:spPr>
          <a:xfrm>
            <a:off x="946202" y="6317133"/>
            <a:ext cx="18000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2B29CA0-EE6E-2684-3237-AAB86CD67C7F}"/>
              </a:ext>
            </a:extLst>
          </p:cNvPr>
          <p:cNvSpPr/>
          <p:nvPr/>
        </p:nvSpPr>
        <p:spPr>
          <a:xfrm>
            <a:off x="2638203" y="6209133"/>
            <a:ext cx="216000" cy="216000"/>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直線コネクタ 23">
            <a:extLst>
              <a:ext uri="{FF2B5EF4-FFF2-40B4-BE49-F238E27FC236}">
                <a16:creationId xmlns:a16="http://schemas.microsoft.com/office/drawing/2014/main" id="{149152DD-843F-18C4-4157-126AD867F556}"/>
              </a:ext>
            </a:extLst>
          </p:cNvPr>
          <p:cNvCxnSpPr>
            <a:cxnSpLocks/>
          </p:cNvCxnSpPr>
          <p:nvPr/>
        </p:nvCxnSpPr>
        <p:spPr>
          <a:xfrm flipV="1">
            <a:off x="946202" y="4517133"/>
            <a:ext cx="0" cy="180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正方形/長方形 30">
            <a:extLst>
              <a:ext uri="{FF2B5EF4-FFF2-40B4-BE49-F238E27FC236}">
                <a16:creationId xmlns:a16="http://schemas.microsoft.com/office/drawing/2014/main" id="{7B063A1F-EF2E-D6A7-769C-76212AA65BE8}"/>
              </a:ext>
            </a:extLst>
          </p:cNvPr>
          <p:cNvSpPr/>
          <p:nvPr/>
        </p:nvSpPr>
        <p:spPr>
          <a:xfrm>
            <a:off x="838201" y="6209133"/>
            <a:ext cx="216000" cy="216000"/>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472E18A3-B6A6-5204-6898-15EB6DE1E6BF}"/>
              </a:ext>
            </a:extLst>
          </p:cNvPr>
          <p:cNvSpPr/>
          <p:nvPr/>
        </p:nvSpPr>
        <p:spPr>
          <a:xfrm>
            <a:off x="2638202" y="4409132"/>
            <a:ext cx="216000" cy="216000"/>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2D0A9D38-0FBF-7745-DAF0-D47E88B35224}"/>
              </a:ext>
            </a:extLst>
          </p:cNvPr>
          <p:cNvSpPr/>
          <p:nvPr/>
        </p:nvSpPr>
        <p:spPr>
          <a:xfrm>
            <a:off x="838200" y="4409132"/>
            <a:ext cx="216000" cy="216000"/>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直線コネクタ 33">
            <a:extLst>
              <a:ext uri="{FF2B5EF4-FFF2-40B4-BE49-F238E27FC236}">
                <a16:creationId xmlns:a16="http://schemas.microsoft.com/office/drawing/2014/main" id="{8D5690CD-F929-DAEA-3DDD-C974FFECCAA2}"/>
              </a:ext>
            </a:extLst>
          </p:cNvPr>
          <p:cNvCxnSpPr>
            <a:cxnSpLocks/>
          </p:cNvCxnSpPr>
          <p:nvPr/>
        </p:nvCxnSpPr>
        <p:spPr>
          <a:xfrm flipV="1">
            <a:off x="2746202" y="2698484"/>
            <a:ext cx="0" cy="180000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2359DEB3-58A6-7F42-9429-657FFF86123F}"/>
              </a:ext>
            </a:extLst>
          </p:cNvPr>
          <p:cNvCxnSpPr>
            <a:cxnSpLocks/>
          </p:cNvCxnSpPr>
          <p:nvPr/>
        </p:nvCxnSpPr>
        <p:spPr>
          <a:xfrm>
            <a:off x="946202" y="4498484"/>
            <a:ext cx="1800000"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14D9C649-76D0-509B-1597-BF9A8DD00C7E}"/>
              </a:ext>
            </a:extLst>
          </p:cNvPr>
          <p:cNvCxnSpPr>
            <a:cxnSpLocks/>
          </p:cNvCxnSpPr>
          <p:nvPr/>
        </p:nvCxnSpPr>
        <p:spPr>
          <a:xfrm flipV="1">
            <a:off x="946202" y="2698484"/>
            <a:ext cx="0" cy="180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DD12545D-54AA-044E-B583-5E5A03BA14BF}"/>
              </a:ext>
            </a:extLst>
          </p:cNvPr>
          <p:cNvSpPr/>
          <p:nvPr/>
        </p:nvSpPr>
        <p:spPr>
          <a:xfrm>
            <a:off x="2638202" y="2590483"/>
            <a:ext cx="216000" cy="216000"/>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F765E2F2-1960-CBFC-20D5-248BB1701F29}"/>
              </a:ext>
            </a:extLst>
          </p:cNvPr>
          <p:cNvSpPr/>
          <p:nvPr/>
        </p:nvSpPr>
        <p:spPr>
          <a:xfrm>
            <a:off x="838200" y="2590483"/>
            <a:ext cx="216000" cy="216000"/>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コネクタ 42">
            <a:extLst>
              <a:ext uri="{FF2B5EF4-FFF2-40B4-BE49-F238E27FC236}">
                <a16:creationId xmlns:a16="http://schemas.microsoft.com/office/drawing/2014/main" id="{BAD9D969-DC58-4F6C-76C8-07662CCFD8C7}"/>
              </a:ext>
            </a:extLst>
          </p:cNvPr>
          <p:cNvCxnSpPr>
            <a:cxnSpLocks/>
          </p:cNvCxnSpPr>
          <p:nvPr/>
        </p:nvCxnSpPr>
        <p:spPr>
          <a:xfrm>
            <a:off x="946202" y="2698484"/>
            <a:ext cx="18000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正方形/長方形 43">
            <a:extLst>
              <a:ext uri="{FF2B5EF4-FFF2-40B4-BE49-F238E27FC236}">
                <a16:creationId xmlns:a16="http://schemas.microsoft.com/office/drawing/2014/main" id="{9EC3AB07-D0D3-E510-2EB7-68183F954864}"/>
              </a:ext>
            </a:extLst>
          </p:cNvPr>
          <p:cNvSpPr/>
          <p:nvPr/>
        </p:nvSpPr>
        <p:spPr>
          <a:xfrm>
            <a:off x="4482775" y="4409132"/>
            <a:ext cx="216000" cy="216000"/>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7" name="直線コネクタ 46">
            <a:extLst>
              <a:ext uri="{FF2B5EF4-FFF2-40B4-BE49-F238E27FC236}">
                <a16:creationId xmlns:a16="http://schemas.microsoft.com/office/drawing/2014/main" id="{13F87D8A-7921-83FA-12C3-9CA60586962C}"/>
              </a:ext>
            </a:extLst>
          </p:cNvPr>
          <p:cNvCxnSpPr>
            <a:cxnSpLocks/>
          </p:cNvCxnSpPr>
          <p:nvPr/>
        </p:nvCxnSpPr>
        <p:spPr>
          <a:xfrm flipV="1">
            <a:off x="4590775" y="2698484"/>
            <a:ext cx="0" cy="1800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E04381A3-E3DD-26A5-50C5-EB2094569F87}"/>
              </a:ext>
            </a:extLst>
          </p:cNvPr>
          <p:cNvCxnSpPr>
            <a:cxnSpLocks/>
          </p:cNvCxnSpPr>
          <p:nvPr/>
        </p:nvCxnSpPr>
        <p:spPr>
          <a:xfrm>
            <a:off x="2790775" y="4498484"/>
            <a:ext cx="18000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1" name="正方形/長方形 50">
            <a:extLst>
              <a:ext uri="{FF2B5EF4-FFF2-40B4-BE49-F238E27FC236}">
                <a16:creationId xmlns:a16="http://schemas.microsoft.com/office/drawing/2014/main" id="{986240B9-F73B-B765-BC5C-46FF69D85B9A}"/>
              </a:ext>
            </a:extLst>
          </p:cNvPr>
          <p:cNvSpPr/>
          <p:nvPr/>
        </p:nvSpPr>
        <p:spPr>
          <a:xfrm>
            <a:off x="4482775" y="2590483"/>
            <a:ext cx="216000" cy="216000"/>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5" name="直線コネクタ 54">
            <a:extLst>
              <a:ext uri="{FF2B5EF4-FFF2-40B4-BE49-F238E27FC236}">
                <a16:creationId xmlns:a16="http://schemas.microsoft.com/office/drawing/2014/main" id="{F00B0D8A-7525-43FE-C222-06C9C299B2A6}"/>
              </a:ext>
            </a:extLst>
          </p:cNvPr>
          <p:cNvCxnSpPr>
            <a:cxnSpLocks/>
          </p:cNvCxnSpPr>
          <p:nvPr/>
        </p:nvCxnSpPr>
        <p:spPr>
          <a:xfrm>
            <a:off x="2790775" y="2698484"/>
            <a:ext cx="18000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id="{77D0A9B1-1872-8212-8C89-F816FABC5DC9}"/>
              </a:ext>
            </a:extLst>
          </p:cNvPr>
          <p:cNvSpPr/>
          <p:nvPr/>
        </p:nvSpPr>
        <p:spPr>
          <a:xfrm rot="5400000">
            <a:off x="2370276" y="3168492"/>
            <a:ext cx="782501" cy="878631"/>
          </a:xfrm>
          <a:prstGeom prst="rect">
            <a:avLst/>
          </a:prstGeom>
          <a:solidFill>
            <a:srgbClr val="00B050">
              <a:alpha val="89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B59C0844-12AF-546B-4146-12C89CE5E7F8}"/>
              </a:ext>
            </a:extLst>
          </p:cNvPr>
          <p:cNvSpPr/>
          <p:nvPr/>
        </p:nvSpPr>
        <p:spPr>
          <a:xfrm>
            <a:off x="1454951" y="4059168"/>
            <a:ext cx="782501" cy="878631"/>
          </a:xfrm>
          <a:prstGeom prst="rect">
            <a:avLst/>
          </a:prstGeom>
          <a:solidFill>
            <a:srgbClr val="00B050">
              <a:alpha val="89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円弧 62">
            <a:extLst>
              <a:ext uri="{FF2B5EF4-FFF2-40B4-BE49-F238E27FC236}">
                <a16:creationId xmlns:a16="http://schemas.microsoft.com/office/drawing/2014/main" id="{5D06AE21-E56F-4F29-36EF-0EE71730462B}"/>
              </a:ext>
            </a:extLst>
          </p:cNvPr>
          <p:cNvSpPr/>
          <p:nvPr/>
        </p:nvSpPr>
        <p:spPr>
          <a:xfrm>
            <a:off x="1846824" y="3530793"/>
            <a:ext cx="1780562" cy="1799994"/>
          </a:xfrm>
          <a:prstGeom prst="arc">
            <a:avLst>
              <a:gd name="adj1" fmla="val 10672312"/>
              <a:gd name="adj2" fmla="val 16273552"/>
            </a:avLst>
          </a:prstGeom>
          <a:ln w="63500">
            <a:solidFill>
              <a:srgbClr val="0000A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3" name="テキスト ボックス 72">
            <a:extLst>
              <a:ext uri="{FF2B5EF4-FFF2-40B4-BE49-F238E27FC236}">
                <a16:creationId xmlns:a16="http://schemas.microsoft.com/office/drawing/2014/main" id="{C69ECB21-C23C-6B93-5C1B-E61C513198CA}"/>
              </a:ext>
            </a:extLst>
          </p:cNvPr>
          <p:cNvSpPr txBox="1"/>
          <p:nvPr/>
        </p:nvSpPr>
        <p:spPr>
          <a:xfrm>
            <a:off x="332510" y="1530290"/>
            <a:ext cx="3657600" cy="646331"/>
          </a:xfrm>
          <a:prstGeom prst="rect">
            <a:avLst/>
          </a:prstGeom>
          <a:noFill/>
        </p:spPr>
        <p:txBody>
          <a:bodyPr wrap="square" rtlCol="0">
            <a:spAutoFit/>
          </a:bodyPr>
          <a:lstStyle/>
          <a:p>
            <a:r>
              <a:rPr kumimoji="1" lang="ja-JP" altLang="en-US" dirty="0"/>
              <a:t>直進</a:t>
            </a:r>
            <a:r>
              <a:rPr kumimoji="1" lang="en-US" altLang="ja-JP" dirty="0"/>
              <a:t>+</a:t>
            </a:r>
            <a:r>
              <a:rPr kumimoji="1" lang="ja-JP" altLang="en-US" dirty="0"/>
              <a:t>左右に速度差を与えることで停止せずに旋回する方法</a:t>
            </a:r>
            <a:endParaRPr kumimoji="1" lang="en-US" altLang="ja-JP" dirty="0"/>
          </a:p>
        </p:txBody>
      </p:sp>
      <p:sp>
        <p:nvSpPr>
          <p:cNvPr id="74" name="テキスト ボックス 73">
            <a:extLst>
              <a:ext uri="{FF2B5EF4-FFF2-40B4-BE49-F238E27FC236}">
                <a16:creationId xmlns:a16="http://schemas.microsoft.com/office/drawing/2014/main" id="{E5FDBEBE-730E-E103-77EB-85765A98F275}"/>
              </a:ext>
            </a:extLst>
          </p:cNvPr>
          <p:cNvSpPr txBox="1"/>
          <p:nvPr/>
        </p:nvSpPr>
        <p:spPr>
          <a:xfrm>
            <a:off x="6096000" y="1441335"/>
            <a:ext cx="5403499" cy="923330"/>
          </a:xfrm>
          <a:prstGeom prst="rect">
            <a:avLst/>
          </a:prstGeom>
          <a:noFill/>
        </p:spPr>
        <p:txBody>
          <a:bodyPr wrap="square" rtlCol="0">
            <a:spAutoFit/>
          </a:bodyPr>
          <a:lstStyle/>
          <a:p>
            <a:r>
              <a:rPr kumimoji="1" lang="ja-JP" altLang="en-US" dirty="0"/>
              <a:t>スラロームの構成要素は</a:t>
            </a:r>
            <a:endParaRPr kumimoji="1" lang="en-US" altLang="ja-JP" dirty="0"/>
          </a:p>
          <a:p>
            <a:r>
              <a:rPr lang="ja-JP" altLang="en-US" dirty="0"/>
              <a:t>直進→直進</a:t>
            </a:r>
            <a:r>
              <a:rPr lang="en-US" altLang="ja-JP" dirty="0"/>
              <a:t>+</a:t>
            </a:r>
            <a:r>
              <a:rPr lang="ja-JP" altLang="en-US" dirty="0"/>
              <a:t>角速度を加速→直進</a:t>
            </a:r>
            <a:r>
              <a:rPr lang="en-US" altLang="ja-JP" dirty="0"/>
              <a:t>+</a:t>
            </a:r>
            <a:r>
              <a:rPr lang="ja-JP" altLang="en-US" dirty="0"/>
              <a:t>等角速度運動</a:t>
            </a:r>
            <a:r>
              <a:rPr lang="en-US" altLang="ja-JP" dirty="0"/>
              <a:t>(</a:t>
            </a:r>
            <a:r>
              <a:rPr lang="ja-JP" altLang="en-US" dirty="0"/>
              <a:t>円弧</a:t>
            </a:r>
            <a:r>
              <a:rPr lang="en-US" altLang="ja-JP" dirty="0"/>
              <a:t>)</a:t>
            </a:r>
            <a:r>
              <a:rPr lang="ja-JP" altLang="en-US" dirty="0"/>
              <a:t> →直進</a:t>
            </a:r>
            <a:r>
              <a:rPr lang="en-US" altLang="ja-JP" dirty="0"/>
              <a:t>+</a:t>
            </a:r>
            <a:r>
              <a:rPr lang="ja-JP" altLang="en-US" dirty="0"/>
              <a:t>角速度を加速→直進</a:t>
            </a:r>
            <a:endParaRPr kumimoji="1" lang="en-US" altLang="ja-JP" dirty="0"/>
          </a:p>
        </p:txBody>
      </p:sp>
      <p:sp>
        <p:nvSpPr>
          <p:cNvPr id="87" name="楕円 86">
            <a:extLst>
              <a:ext uri="{FF2B5EF4-FFF2-40B4-BE49-F238E27FC236}">
                <a16:creationId xmlns:a16="http://schemas.microsoft.com/office/drawing/2014/main" id="{B2B39F32-C01B-85C6-D077-D31B70766CD6}"/>
              </a:ext>
            </a:extLst>
          </p:cNvPr>
          <p:cNvSpPr/>
          <p:nvPr/>
        </p:nvSpPr>
        <p:spPr>
          <a:xfrm>
            <a:off x="1082821" y="3162967"/>
            <a:ext cx="2271555" cy="1612708"/>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矢印: 右 87">
            <a:extLst>
              <a:ext uri="{FF2B5EF4-FFF2-40B4-BE49-F238E27FC236}">
                <a16:creationId xmlns:a16="http://schemas.microsoft.com/office/drawing/2014/main" id="{2E72C27C-4C53-C000-8F34-A7A4FA74C13E}"/>
              </a:ext>
            </a:extLst>
          </p:cNvPr>
          <p:cNvSpPr/>
          <p:nvPr/>
        </p:nvSpPr>
        <p:spPr>
          <a:xfrm rot="587836">
            <a:off x="3130528" y="4852955"/>
            <a:ext cx="4512408" cy="312669"/>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テキスト ボックス 88">
            <a:extLst>
              <a:ext uri="{FF2B5EF4-FFF2-40B4-BE49-F238E27FC236}">
                <a16:creationId xmlns:a16="http://schemas.microsoft.com/office/drawing/2014/main" id="{2AF858AC-9EEF-BF4A-08E8-83A61E7D21BB}"/>
              </a:ext>
            </a:extLst>
          </p:cNvPr>
          <p:cNvSpPr txBox="1"/>
          <p:nvPr/>
        </p:nvSpPr>
        <p:spPr>
          <a:xfrm>
            <a:off x="3891167" y="5080673"/>
            <a:ext cx="1163779" cy="369332"/>
          </a:xfrm>
          <a:prstGeom prst="rect">
            <a:avLst/>
          </a:prstGeom>
          <a:noFill/>
        </p:spPr>
        <p:txBody>
          <a:bodyPr wrap="square" rtlCol="0">
            <a:spAutoFit/>
          </a:bodyPr>
          <a:lstStyle/>
          <a:p>
            <a:r>
              <a:rPr kumimoji="1" lang="en-US" altLang="ja-JP" dirty="0"/>
              <a:t>Zoom in</a:t>
            </a:r>
            <a:endParaRPr kumimoji="1" lang="ja-JP" altLang="en-US" dirty="0"/>
          </a:p>
        </p:txBody>
      </p:sp>
      <p:cxnSp>
        <p:nvCxnSpPr>
          <p:cNvPr id="91" name="直線コネクタ 90">
            <a:extLst>
              <a:ext uri="{FF2B5EF4-FFF2-40B4-BE49-F238E27FC236}">
                <a16:creationId xmlns:a16="http://schemas.microsoft.com/office/drawing/2014/main" id="{B0B77C40-9BBF-ABD9-F4A3-FB292AE73F1C}"/>
              </a:ext>
            </a:extLst>
          </p:cNvPr>
          <p:cNvCxnSpPr/>
          <p:nvPr/>
        </p:nvCxnSpPr>
        <p:spPr>
          <a:xfrm flipV="1">
            <a:off x="8769687" y="5232348"/>
            <a:ext cx="0" cy="756842"/>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5F129E43-BEDE-4CC7-BCCD-0A7FF1F59E79}"/>
              </a:ext>
            </a:extLst>
          </p:cNvPr>
          <p:cNvCxnSpPr/>
          <p:nvPr/>
        </p:nvCxnSpPr>
        <p:spPr>
          <a:xfrm flipV="1">
            <a:off x="10935312" y="3144617"/>
            <a:ext cx="756000"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93" name="フリーフォーム: 図形 92">
            <a:extLst>
              <a:ext uri="{FF2B5EF4-FFF2-40B4-BE49-F238E27FC236}">
                <a16:creationId xmlns:a16="http://schemas.microsoft.com/office/drawing/2014/main" id="{9D7A4196-CABC-C17D-5835-FA45CEB48867}"/>
              </a:ext>
            </a:extLst>
          </p:cNvPr>
          <p:cNvSpPr/>
          <p:nvPr/>
        </p:nvSpPr>
        <p:spPr>
          <a:xfrm>
            <a:off x="8769686" y="4189189"/>
            <a:ext cx="193964" cy="1043709"/>
          </a:xfrm>
          <a:custGeom>
            <a:avLst/>
            <a:gdLst>
              <a:gd name="connsiteX0" fmla="*/ 0 w 193964"/>
              <a:gd name="connsiteY0" fmla="*/ 1043709 h 1043709"/>
              <a:gd name="connsiteX1" fmla="*/ 46182 w 193964"/>
              <a:gd name="connsiteY1" fmla="*/ 452582 h 1043709"/>
              <a:gd name="connsiteX2" fmla="*/ 193964 w 193964"/>
              <a:gd name="connsiteY2" fmla="*/ 0 h 1043709"/>
            </a:gdLst>
            <a:ahLst/>
            <a:cxnLst>
              <a:cxn ang="0">
                <a:pos x="connsiteX0" y="connsiteY0"/>
              </a:cxn>
              <a:cxn ang="0">
                <a:pos x="connsiteX1" y="connsiteY1"/>
              </a:cxn>
              <a:cxn ang="0">
                <a:pos x="connsiteX2" y="connsiteY2"/>
              </a:cxn>
            </a:cxnLst>
            <a:rect l="l" t="t" r="r" b="b"/>
            <a:pathLst>
              <a:path w="193964" h="1043709">
                <a:moveTo>
                  <a:pt x="0" y="1043709"/>
                </a:moveTo>
                <a:cubicBezTo>
                  <a:pt x="6927" y="835121"/>
                  <a:pt x="13855" y="626533"/>
                  <a:pt x="46182" y="452582"/>
                </a:cubicBezTo>
                <a:cubicBezTo>
                  <a:pt x="78509" y="278631"/>
                  <a:pt x="136236" y="139315"/>
                  <a:pt x="193964" y="0"/>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円弧 94">
            <a:extLst>
              <a:ext uri="{FF2B5EF4-FFF2-40B4-BE49-F238E27FC236}">
                <a16:creationId xmlns:a16="http://schemas.microsoft.com/office/drawing/2014/main" id="{1ECDD293-0A82-07DF-48FD-A9FC7778E6FD}"/>
              </a:ext>
            </a:extLst>
          </p:cNvPr>
          <p:cNvSpPr/>
          <p:nvPr/>
        </p:nvSpPr>
        <p:spPr>
          <a:xfrm rot="16200000">
            <a:off x="8769685" y="3189944"/>
            <a:ext cx="3600000" cy="3600000"/>
          </a:xfrm>
          <a:prstGeom prst="arc">
            <a:avLst>
              <a:gd name="adj1" fmla="val 17712991"/>
              <a:gd name="adj2" fmla="val 20407964"/>
            </a:avLst>
          </a:prstGeom>
          <a:ln w="635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6" name="フリーフォーム: 図形 95">
            <a:extLst>
              <a:ext uri="{FF2B5EF4-FFF2-40B4-BE49-F238E27FC236}">
                <a16:creationId xmlns:a16="http://schemas.microsoft.com/office/drawing/2014/main" id="{F8EABB39-E0A4-3131-70EE-55718DBA49C4}"/>
              </a:ext>
            </a:extLst>
          </p:cNvPr>
          <p:cNvSpPr/>
          <p:nvPr/>
        </p:nvSpPr>
        <p:spPr>
          <a:xfrm>
            <a:off x="9947021" y="3144617"/>
            <a:ext cx="988291" cy="158728"/>
          </a:xfrm>
          <a:custGeom>
            <a:avLst/>
            <a:gdLst>
              <a:gd name="connsiteX0" fmla="*/ 0 w 988291"/>
              <a:gd name="connsiteY0" fmla="*/ 158728 h 158728"/>
              <a:gd name="connsiteX1" fmla="*/ 489527 w 988291"/>
              <a:gd name="connsiteY1" fmla="*/ 29419 h 158728"/>
              <a:gd name="connsiteX2" fmla="*/ 988291 w 988291"/>
              <a:gd name="connsiteY2" fmla="*/ 10946 h 158728"/>
            </a:gdLst>
            <a:ahLst/>
            <a:cxnLst>
              <a:cxn ang="0">
                <a:pos x="connsiteX0" y="connsiteY0"/>
              </a:cxn>
              <a:cxn ang="0">
                <a:pos x="connsiteX1" y="connsiteY1"/>
              </a:cxn>
              <a:cxn ang="0">
                <a:pos x="connsiteX2" y="connsiteY2"/>
              </a:cxn>
            </a:cxnLst>
            <a:rect l="l" t="t" r="r" b="b"/>
            <a:pathLst>
              <a:path w="988291" h="158728">
                <a:moveTo>
                  <a:pt x="0" y="158728"/>
                </a:moveTo>
                <a:cubicBezTo>
                  <a:pt x="162406" y="106388"/>
                  <a:pt x="324812" y="54049"/>
                  <a:pt x="489527" y="29419"/>
                </a:cubicBezTo>
                <a:cubicBezTo>
                  <a:pt x="654242" y="4789"/>
                  <a:pt x="892849" y="-12145"/>
                  <a:pt x="988291" y="10946"/>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テキスト ボックス 96">
            <a:extLst>
              <a:ext uri="{FF2B5EF4-FFF2-40B4-BE49-F238E27FC236}">
                <a16:creationId xmlns:a16="http://schemas.microsoft.com/office/drawing/2014/main" id="{212006A7-CE43-9A2E-699E-369A88F7B3C2}"/>
              </a:ext>
            </a:extLst>
          </p:cNvPr>
          <p:cNvSpPr txBox="1"/>
          <p:nvPr/>
        </p:nvSpPr>
        <p:spPr>
          <a:xfrm>
            <a:off x="8127760" y="5457973"/>
            <a:ext cx="738908" cy="369332"/>
          </a:xfrm>
          <a:prstGeom prst="rect">
            <a:avLst/>
          </a:prstGeom>
          <a:noFill/>
        </p:spPr>
        <p:txBody>
          <a:bodyPr wrap="square" rtlCol="0">
            <a:spAutoFit/>
          </a:bodyPr>
          <a:lstStyle/>
          <a:p>
            <a:r>
              <a:rPr kumimoji="1" lang="ja-JP" altLang="en-US" dirty="0"/>
              <a:t>直進</a:t>
            </a:r>
          </a:p>
        </p:txBody>
      </p:sp>
      <mc:AlternateContent xmlns:mc="http://schemas.openxmlformats.org/markup-compatibility/2006" xmlns:a14="http://schemas.microsoft.com/office/drawing/2010/main">
        <mc:Choice Requires="a14">
          <p:sp>
            <p:nvSpPr>
              <p:cNvPr id="98" name="テキスト ボックス 97">
                <a:extLst>
                  <a:ext uri="{FF2B5EF4-FFF2-40B4-BE49-F238E27FC236}">
                    <a16:creationId xmlns:a16="http://schemas.microsoft.com/office/drawing/2014/main" id="{5025B4E6-CE41-75A6-7059-512645D87DB4}"/>
                  </a:ext>
                </a:extLst>
              </p:cNvPr>
              <p:cNvSpPr txBox="1"/>
              <p:nvPr/>
            </p:nvSpPr>
            <p:spPr>
              <a:xfrm>
                <a:off x="8866153" y="5077338"/>
                <a:ext cx="3298035" cy="1567609"/>
              </a:xfrm>
              <a:prstGeom prst="rect">
                <a:avLst/>
              </a:prstGeom>
              <a:noFill/>
            </p:spPr>
            <p:txBody>
              <a:bodyPr wrap="square" rtlCol="0">
                <a:spAutoFit/>
              </a:bodyPr>
              <a:lstStyle/>
              <a:p>
                <a:r>
                  <a:rPr kumimoji="1" lang="ja-JP" altLang="en-US" dirty="0"/>
                  <a:t>直進</a:t>
                </a:r>
                <a:r>
                  <a:rPr kumimoji="1" lang="en-US" altLang="ja-JP" dirty="0"/>
                  <a:t>+</a:t>
                </a:r>
                <a:r>
                  <a:rPr kumimoji="1" lang="ja-JP" altLang="en-US" dirty="0"/>
                  <a:t>角速度加速</a:t>
                </a:r>
                <a:endParaRPr kumimoji="1" lang="en-US" altLang="ja-JP" dirty="0"/>
              </a:p>
              <a:p>
                <a:pPr/>
                <a14:m>
                  <m:oMathPara xmlns:m="http://schemas.openxmlformats.org/officeDocument/2006/math">
                    <m:oMathParaPr>
                      <m:jc m:val="centerGroup"/>
                    </m:oMathParaPr>
                    <m:oMath xmlns:m="http://schemas.openxmlformats.org/officeDocument/2006/math">
                      <m:sSub>
                        <m:sSubPr>
                          <m:ctrlPr>
                            <a:rPr kumimoji="1" lang="en-US" altLang="ja-JP" i="1" dirty="0" smtClean="0">
                              <a:latin typeface="Cambria Math" panose="02040503050406030204" pitchFamily="18" charset="0"/>
                            </a:rPr>
                          </m:ctrlPr>
                        </m:sSubPr>
                        <m:e>
                          <m:r>
                            <a:rPr kumimoji="1" lang="en-US" altLang="ja-JP" i="1" dirty="0" err="1" smtClean="0">
                              <a:latin typeface="Cambria Math" panose="02040503050406030204" pitchFamily="18" charset="0"/>
                            </a:rPr>
                            <m:t>𝑣</m:t>
                          </m:r>
                        </m:e>
                        <m:sub>
                          <m:r>
                            <a:rPr lang="en-US" altLang="ja-JP" i="1" dirty="0">
                              <a:latin typeface="Cambria Math" panose="02040503050406030204" pitchFamily="18" charset="0"/>
                            </a:rPr>
                            <m:t>𝑠𝑡𝑟𝑎𝑖𝑔h𝑡</m:t>
                          </m:r>
                        </m:sub>
                      </m:sSub>
                      <m:r>
                        <a:rPr kumimoji="1" lang="en-US" altLang="ja-JP" b="0" i="1" dirty="0" smtClean="0">
                          <a:latin typeface="Cambria Math" panose="02040503050406030204" pitchFamily="18" charset="0"/>
                        </a:rPr>
                        <m:t>=</m:t>
                      </m:r>
                      <m:r>
                        <a:rPr kumimoji="1" lang="en-US" altLang="ja-JP" b="0" i="1" dirty="0" smtClean="0">
                          <a:latin typeface="Cambria Math" panose="02040503050406030204" pitchFamily="18" charset="0"/>
                        </a:rPr>
                        <m:t>𝑐𝑜𝑛𝑠𝑡</m:t>
                      </m:r>
                    </m:oMath>
                  </m:oMathPara>
                </a14:m>
                <a:endParaRPr kumimoji="1" lang="en-US" altLang="ja-JP" dirty="0"/>
              </a:p>
              <a:p>
                <a:pPr/>
                <a14:m>
                  <m:oMathPara xmlns:m="http://schemas.openxmlformats.org/officeDocument/2006/math">
                    <m:oMathParaPr>
                      <m:jc m:val="centerGroup"/>
                    </m:oMathParaPr>
                    <m:oMath xmlns:m="http://schemas.openxmlformats.org/officeDocument/2006/math">
                      <m:sSub>
                        <m:sSubPr>
                          <m:ctrlPr>
                            <a:rPr kumimoji="1" lang="en-US" altLang="ja-JP" i="1" dirty="0" smtClean="0">
                              <a:latin typeface="Cambria Math" panose="02040503050406030204" pitchFamily="18" charset="0"/>
                            </a:rPr>
                          </m:ctrlPr>
                        </m:sSubPr>
                        <m:e>
                          <m:r>
                            <a:rPr kumimoji="1" lang="en-US" altLang="ja-JP" i="1" dirty="0" err="1" smtClean="0">
                              <a:latin typeface="Cambria Math" panose="02040503050406030204" pitchFamily="18" charset="0"/>
                            </a:rPr>
                            <m:t>𝑣</m:t>
                          </m:r>
                        </m:e>
                        <m:sub>
                          <m:r>
                            <a:rPr kumimoji="1" lang="en-US" altLang="ja-JP" i="1" dirty="0" err="1" smtClean="0">
                              <a:latin typeface="Cambria Math" panose="02040503050406030204" pitchFamily="18" charset="0"/>
                            </a:rPr>
                            <m:t>𝑡</m:t>
                          </m:r>
                          <m:r>
                            <a:rPr kumimoji="1" lang="en-US" altLang="ja-JP" b="0" i="1" dirty="0" smtClean="0">
                              <a:latin typeface="Cambria Math" panose="02040503050406030204" pitchFamily="18" charset="0"/>
                            </a:rPr>
                            <m:t>𝑢𝑟𝑛𝑖𝑛𝑔</m:t>
                          </m:r>
                        </m:sub>
                      </m:sSub>
                      <m:r>
                        <a:rPr kumimoji="1" lang="en-US" altLang="ja-JP" b="0" i="1" dirty="0" smtClean="0">
                          <a:latin typeface="Cambria Math" panose="02040503050406030204" pitchFamily="18" charset="0"/>
                        </a:rPr>
                        <m:t>=</m:t>
                      </m:r>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𝑎</m:t>
                          </m:r>
                        </m:e>
                        <m:sub>
                          <m:r>
                            <a:rPr lang="en-US" altLang="ja-JP" b="0" i="1" dirty="0" smtClean="0">
                              <a:latin typeface="Cambria Math" panose="02040503050406030204" pitchFamily="18" charset="0"/>
                            </a:rPr>
                            <m:t>𝑡𝑢𝑟𝑛</m:t>
                          </m:r>
                        </m:sub>
                      </m:sSub>
                      <m:r>
                        <a:rPr lang="en-US" altLang="ja-JP" b="0" i="1" dirty="0" smtClean="0">
                          <a:latin typeface="Cambria Math" panose="02040503050406030204" pitchFamily="18" charset="0"/>
                        </a:rPr>
                        <m:t>𝑡</m:t>
                      </m:r>
                    </m:oMath>
                  </m:oMathPara>
                </a14:m>
                <a:endParaRPr lang="en-US" altLang="ja-JP" dirty="0"/>
              </a:p>
              <a:p>
                <a:pPr/>
                <a14:m>
                  <m:oMathPara xmlns:m="http://schemas.openxmlformats.org/officeDocument/2006/math">
                    <m:oMathParaPr>
                      <m:jc m:val="centerGroup"/>
                    </m:oMathParaPr>
                    <m:oMath xmlns:m="http://schemas.openxmlformats.org/officeDocument/2006/math">
                      <m:sSub>
                        <m:sSubPr>
                          <m:ctrlPr>
                            <a:rPr kumimoji="1" lang="en-US" altLang="ja-JP" i="1" dirty="0" smtClean="0">
                              <a:latin typeface="Cambria Math" panose="02040503050406030204" pitchFamily="18" charset="0"/>
                            </a:rPr>
                          </m:ctrlPr>
                        </m:sSubPr>
                        <m:e>
                          <m:r>
                            <a:rPr kumimoji="1" lang="en-US" altLang="ja-JP" i="1" dirty="0" smtClean="0">
                              <a:latin typeface="Cambria Math" panose="02040503050406030204" pitchFamily="18" charset="0"/>
                            </a:rPr>
                            <m:t>𝑣</m:t>
                          </m:r>
                        </m:e>
                        <m:sub>
                          <m:r>
                            <a:rPr kumimoji="1" lang="en-US" altLang="ja-JP" b="0" i="1" dirty="0" smtClean="0">
                              <a:latin typeface="Cambria Math" panose="02040503050406030204" pitchFamily="18" charset="0"/>
                            </a:rPr>
                            <m:t>𝐿</m:t>
                          </m:r>
                        </m:sub>
                      </m:sSub>
                      <m:r>
                        <a:rPr kumimoji="1" lang="en-US" altLang="ja-JP" i="1" dirty="0" smtClean="0">
                          <a:latin typeface="Cambria Math" panose="02040503050406030204" pitchFamily="18" charset="0"/>
                        </a:rPr>
                        <m:t>=</m:t>
                      </m:r>
                      <m:sSub>
                        <m:sSubPr>
                          <m:ctrlPr>
                            <a:rPr kumimoji="1" lang="en-US" altLang="ja-JP" i="1" dirty="0" err="1" smtClean="0">
                              <a:latin typeface="Cambria Math" panose="02040503050406030204" pitchFamily="18" charset="0"/>
                            </a:rPr>
                          </m:ctrlPr>
                        </m:sSubPr>
                        <m:e>
                          <m:r>
                            <a:rPr kumimoji="1" lang="en-US" altLang="ja-JP" i="1" dirty="0" err="1" smtClean="0">
                              <a:latin typeface="Cambria Math" panose="02040503050406030204" pitchFamily="18" charset="0"/>
                            </a:rPr>
                            <m:t>𝑣</m:t>
                          </m:r>
                        </m:e>
                        <m:sub>
                          <m:r>
                            <a:rPr lang="en-US" altLang="ja-JP" i="1" dirty="0">
                              <a:latin typeface="Cambria Math" panose="02040503050406030204" pitchFamily="18" charset="0"/>
                            </a:rPr>
                            <m:t>𝑠𝑡𝑟𝑎𝑖𝑔h𝑡</m:t>
                          </m:r>
                        </m:sub>
                      </m:sSub>
                      <m:r>
                        <a:rPr kumimoji="1" lang="en-US" altLang="ja-JP" i="1" dirty="0" err="1" smtClean="0">
                          <a:latin typeface="Cambria Math" panose="02040503050406030204" pitchFamily="18" charset="0"/>
                        </a:rPr>
                        <m:t>+</m:t>
                      </m:r>
                      <m:sSub>
                        <m:sSubPr>
                          <m:ctrlPr>
                            <a:rPr kumimoji="1" lang="en-US" altLang="ja-JP" i="1" dirty="0" err="1" smtClean="0">
                              <a:latin typeface="Cambria Math" panose="02040503050406030204" pitchFamily="18" charset="0"/>
                            </a:rPr>
                          </m:ctrlPr>
                        </m:sSubPr>
                        <m:e>
                          <m:r>
                            <a:rPr kumimoji="1" lang="en-US" altLang="ja-JP" i="1" dirty="0" err="1" smtClean="0">
                              <a:latin typeface="Cambria Math" panose="02040503050406030204" pitchFamily="18" charset="0"/>
                            </a:rPr>
                            <m:t>𝑣</m:t>
                          </m:r>
                        </m:e>
                        <m:sub>
                          <m:r>
                            <a:rPr kumimoji="1" lang="en-US" altLang="ja-JP" i="1" dirty="0" err="1" smtClean="0">
                              <a:latin typeface="Cambria Math" panose="02040503050406030204" pitchFamily="18" charset="0"/>
                            </a:rPr>
                            <m:t>𝑡</m:t>
                          </m:r>
                          <m:r>
                            <a:rPr kumimoji="1" lang="en-US" altLang="ja-JP" b="0" i="1" dirty="0" smtClean="0">
                              <a:latin typeface="Cambria Math" panose="02040503050406030204" pitchFamily="18" charset="0"/>
                            </a:rPr>
                            <m:t>𝑢𝑟𝑛</m:t>
                          </m:r>
                          <m:r>
                            <a:rPr lang="en-US" altLang="ja-JP" i="1" dirty="0">
                              <a:latin typeface="Cambria Math" panose="02040503050406030204" pitchFamily="18" charset="0"/>
                            </a:rPr>
                            <m:t>𝑖𝑛𝑔</m:t>
                          </m:r>
                        </m:sub>
                      </m:sSub>
                    </m:oMath>
                  </m:oMathPara>
                </a14:m>
                <a:endParaRPr kumimoji="1" lang="en-US" altLang="ja-JP" dirty="0"/>
              </a:p>
              <a:p>
                <a:pPr/>
                <a14:m>
                  <m:oMathPara xmlns:m="http://schemas.openxmlformats.org/officeDocument/2006/math">
                    <m:oMathParaPr>
                      <m:jc m:val="centerGroup"/>
                    </m:oMathParaPr>
                    <m:oMath xmlns:m="http://schemas.openxmlformats.org/officeDocument/2006/math">
                      <m:sSub>
                        <m:sSubPr>
                          <m:ctrlPr>
                            <a:rPr kumimoji="1" lang="en-US" altLang="ja-JP" i="1" dirty="0" smtClean="0">
                              <a:latin typeface="Cambria Math" panose="02040503050406030204" pitchFamily="18" charset="0"/>
                            </a:rPr>
                          </m:ctrlPr>
                        </m:sSubPr>
                        <m:e>
                          <m:r>
                            <a:rPr kumimoji="1" lang="en-US" altLang="ja-JP" i="1" dirty="0" smtClean="0">
                              <a:latin typeface="Cambria Math" panose="02040503050406030204" pitchFamily="18" charset="0"/>
                            </a:rPr>
                            <m:t>𝑣</m:t>
                          </m:r>
                        </m:e>
                        <m:sub>
                          <m:r>
                            <a:rPr kumimoji="1" lang="en-US" altLang="ja-JP" b="0" i="1" dirty="0" smtClean="0">
                              <a:latin typeface="Cambria Math" panose="02040503050406030204" pitchFamily="18" charset="0"/>
                            </a:rPr>
                            <m:t>𝑅</m:t>
                          </m:r>
                        </m:sub>
                      </m:sSub>
                      <m:r>
                        <a:rPr kumimoji="1" lang="en-US" altLang="ja-JP" i="1" dirty="0" smtClean="0">
                          <a:latin typeface="Cambria Math" panose="02040503050406030204" pitchFamily="18" charset="0"/>
                        </a:rPr>
                        <m:t>=</m:t>
                      </m:r>
                      <m:sSub>
                        <m:sSubPr>
                          <m:ctrlPr>
                            <a:rPr kumimoji="1" lang="en-US" altLang="ja-JP" i="1" dirty="0" err="1" smtClean="0">
                              <a:latin typeface="Cambria Math" panose="02040503050406030204" pitchFamily="18" charset="0"/>
                            </a:rPr>
                          </m:ctrlPr>
                        </m:sSubPr>
                        <m:e>
                          <m:r>
                            <a:rPr kumimoji="1" lang="en-US" altLang="ja-JP" i="1" dirty="0" err="1" smtClean="0">
                              <a:latin typeface="Cambria Math" panose="02040503050406030204" pitchFamily="18" charset="0"/>
                            </a:rPr>
                            <m:t>𝑣</m:t>
                          </m:r>
                        </m:e>
                        <m:sub>
                          <m:r>
                            <a:rPr lang="en-US" altLang="ja-JP" i="1" dirty="0">
                              <a:latin typeface="Cambria Math" panose="02040503050406030204" pitchFamily="18" charset="0"/>
                            </a:rPr>
                            <m:t>𝑠𝑡𝑟𝑎𝑖𝑔h𝑡</m:t>
                          </m:r>
                        </m:sub>
                      </m:sSub>
                      <m:r>
                        <a:rPr lang="en-US" altLang="ja-JP" b="0" i="1" dirty="0" smtClean="0">
                          <a:latin typeface="Cambria Math" panose="02040503050406030204" pitchFamily="18" charset="0"/>
                        </a:rPr>
                        <m:t>−</m:t>
                      </m:r>
                      <m:sSub>
                        <m:sSubPr>
                          <m:ctrlPr>
                            <a:rPr kumimoji="1" lang="en-US" altLang="ja-JP" i="1" dirty="0" err="1" smtClean="0">
                              <a:latin typeface="Cambria Math" panose="02040503050406030204" pitchFamily="18" charset="0"/>
                            </a:rPr>
                          </m:ctrlPr>
                        </m:sSubPr>
                        <m:e>
                          <m:r>
                            <a:rPr kumimoji="1" lang="en-US" altLang="ja-JP" i="1" dirty="0" err="1" smtClean="0">
                              <a:latin typeface="Cambria Math" panose="02040503050406030204" pitchFamily="18" charset="0"/>
                            </a:rPr>
                            <m:t>𝑣</m:t>
                          </m:r>
                        </m:e>
                        <m:sub>
                          <m:r>
                            <a:rPr kumimoji="1" lang="en-US" altLang="ja-JP" i="1" dirty="0" err="1" smtClean="0">
                              <a:latin typeface="Cambria Math" panose="02040503050406030204" pitchFamily="18" charset="0"/>
                            </a:rPr>
                            <m:t>𝑡</m:t>
                          </m:r>
                          <m:r>
                            <a:rPr kumimoji="1" lang="en-US" altLang="ja-JP" b="0" i="1" dirty="0" smtClean="0">
                              <a:latin typeface="Cambria Math" panose="02040503050406030204" pitchFamily="18" charset="0"/>
                            </a:rPr>
                            <m:t>𝑢𝑟𝑛</m:t>
                          </m:r>
                          <m:r>
                            <a:rPr lang="en-US" altLang="ja-JP" i="1" dirty="0">
                              <a:latin typeface="Cambria Math" panose="02040503050406030204" pitchFamily="18" charset="0"/>
                            </a:rPr>
                            <m:t>𝑖𝑛𝑔</m:t>
                          </m:r>
                        </m:sub>
                      </m:sSub>
                    </m:oMath>
                  </m:oMathPara>
                </a14:m>
                <a:endParaRPr kumimoji="1" lang="ja-JP" altLang="en-US" dirty="0"/>
              </a:p>
            </p:txBody>
          </p:sp>
        </mc:Choice>
        <mc:Fallback xmlns="">
          <p:sp>
            <p:nvSpPr>
              <p:cNvPr id="98" name="テキスト ボックス 97">
                <a:extLst>
                  <a:ext uri="{FF2B5EF4-FFF2-40B4-BE49-F238E27FC236}">
                    <a16:creationId xmlns:a16="http://schemas.microsoft.com/office/drawing/2014/main" id="{5025B4E6-CE41-75A6-7059-512645D87DB4}"/>
                  </a:ext>
                </a:extLst>
              </p:cNvPr>
              <p:cNvSpPr txBox="1">
                <a:spLocks noRot="1" noChangeAspect="1" noMove="1" noResize="1" noEditPoints="1" noAdjustHandles="1" noChangeArrowheads="1" noChangeShapeType="1" noTextEdit="1"/>
              </p:cNvSpPr>
              <p:nvPr/>
            </p:nvSpPr>
            <p:spPr>
              <a:xfrm>
                <a:off x="8866153" y="5077338"/>
                <a:ext cx="3298035" cy="1567609"/>
              </a:xfrm>
              <a:prstGeom prst="rect">
                <a:avLst/>
              </a:prstGeom>
              <a:blipFill>
                <a:blip r:embed="rId2"/>
                <a:stretch>
                  <a:fillRect l="-1479" t="-2335" b="-194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9" name="テキスト ボックス 98">
                <a:extLst>
                  <a:ext uri="{FF2B5EF4-FFF2-40B4-BE49-F238E27FC236}">
                    <a16:creationId xmlns:a16="http://schemas.microsoft.com/office/drawing/2014/main" id="{65372655-8FDD-C38B-1626-C113F40BC840}"/>
                  </a:ext>
                </a:extLst>
              </p:cNvPr>
              <p:cNvSpPr txBox="1"/>
              <p:nvPr/>
            </p:nvSpPr>
            <p:spPr>
              <a:xfrm>
                <a:off x="5935174" y="2585548"/>
                <a:ext cx="3298035" cy="1567609"/>
              </a:xfrm>
              <a:prstGeom prst="rect">
                <a:avLst/>
              </a:prstGeom>
              <a:noFill/>
            </p:spPr>
            <p:txBody>
              <a:bodyPr wrap="square" rtlCol="0">
                <a:spAutoFit/>
              </a:bodyPr>
              <a:lstStyle/>
              <a:p>
                <a:r>
                  <a:rPr kumimoji="1" lang="ja-JP" altLang="en-US" dirty="0"/>
                  <a:t>直進</a:t>
                </a:r>
                <a:r>
                  <a:rPr kumimoji="1" lang="en-US" altLang="ja-JP" dirty="0"/>
                  <a:t>+</a:t>
                </a:r>
                <a:r>
                  <a:rPr lang="ja-JP" altLang="en-US" dirty="0"/>
                  <a:t>等角速度運動</a:t>
                </a:r>
                <a:r>
                  <a:rPr lang="en-US" altLang="ja-JP" dirty="0"/>
                  <a:t>(</a:t>
                </a:r>
                <a:r>
                  <a:rPr lang="ja-JP" altLang="en-US" dirty="0"/>
                  <a:t>円弧</a:t>
                </a:r>
                <a:r>
                  <a:rPr lang="en-US" altLang="ja-JP" dirty="0"/>
                  <a:t>)</a:t>
                </a:r>
                <a:r>
                  <a:rPr lang="ja-JP" altLang="en-US" dirty="0"/>
                  <a:t> </a:t>
                </a:r>
                <a:endParaRPr kumimoji="1" lang="en-US" altLang="ja-JP" dirty="0"/>
              </a:p>
              <a:p>
                <a:pPr/>
                <a14:m>
                  <m:oMathPara xmlns:m="http://schemas.openxmlformats.org/officeDocument/2006/math">
                    <m:oMathParaPr>
                      <m:jc m:val="centerGroup"/>
                    </m:oMathParaPr>
                    <m:oMath xmlns:m="http://schemas.openxmlformats.org/officeDocument/2006/math">
                      <m:sSub>
                        <m:sSubPr>
                          <m:ctrlPr>
                            <a:rPr kumimoji="1" lang="en-US" altLang="ja-JP" i="1" dirty="0" smtClean="0">
                              <a:latin typeface="Cambria Math" panose="02040503050406030204" pitchFamily="18" charset="0"/>
                            </a:rPr>
                          </m:ctrlPr>
                        </m:sSubPr>
                        <m:e>
                          <m:r>
                            <a:rPr kumimoji="1" lang="en-US" altLang="ja-JP" i="1" dirty="0" err="1" smtClean="0">
                              <a:latin typeface="Cambria Math" panose="02040503050406030204" pitchFamily="18" charset="0"/>
                            </a:rPr>
                            <m:t>𝑣</m:t>
                          </m:r>
                        </m:e>
                        <m:sub>
                          <m:r>
                            <a:rPr lang="en-US" altLang="ja-JP" i="1" dirty="0">
                              <a:latin typeface="Cambria Math" panose="02040503050406030204" pitchFamily="18" charset="0"/>
                            </a:rPr>
                            <m:t>𝑠𝑡𝑟𝑎𝑖𝑔h𝑡</m:t>
                          </m:r>
                        </m:sub>
                      </m:sSub>
                      <m:r>
                        <a:rPr kumimoji="1" lang="en-US" altLang="ja-JP" b="0" i="1" dirty="0" smtClean="0">
                          <a:latin typeface="Cambria Math" panose="02040503050406030204" pitchFamily="18" charset="0"/>
                        </a:rPr>
                        <m:t>=</m:t>
                      </m:r>
                      <m:r>
                        <a:rPr kumimoji="1" lang="en-US" altLang="ja-JP" b="0" i="1" dirty="0" smtClean="0">
                          <a:latin typeface="Cambria Math" panose="02040503050406030204" pitchFamily="18" charset="0"/>
                        </a:rPr>
                        <m:t>𝑐𝑜𝑛𝑠𝑡</m:t>
                      </m:r>
                    </m:oMath>
                  </m:oMathPara>
                </a14:m>
                <a:endParaRPr kumimoji="1" lang="en-US" altLang="ja-JP" dirty="0"/>
              </a:p>
              <a:p>
                <a:pPr/>
                <a14:m>
                  <m:oMathPara xmlns:m="http://schemas.openxmlformats.org/officeDocument/2006/math">
                    <m:oMathParaPr>
                      <m:jc m:val="centerGroup"/>
                    </m:oMathParaPr>
                    <m:oMath xmlns:m="http://schemas.openxmlformats.org/officeDocument/2006/math">
                      <m:sSub>
                        <m:sSubPr>
                          <m:ctrlPr>
                            <a:rPr kumimoji="1" lang="en-US" altLang="ja-JP" i="1" dirty="0" smtClean="0">
                              <a:latin typeface="Cambria Math" panose="02040503050406030204" pitchFamily="18" charset="0"/>
                            </a:rPr>
                          </m:ctrlPr>
                        </m:sSubPr>
                        <m:e>
                          <m:r>
                            <a:rPr kumimoji="1" lang="en-US" altLang="ja-JP" i="1" dirty="0" err="1" smtClean="0">
                              <a:latin typeface="Cambria Math" panose="02040503050406030204" pitchFamily="18" charset="0"/>
                            </a:rPr>
                            <m:t>𝑣</m:t>
                          </m:r>
                        </m:e>
                        <m:sub>
                          <m:r>
                            <a:rPr kumimoji="1" lang="en-US" altLang="ja-JP" i="1" dirty="0" err="1" smtClean="0">
                              <a:latin typeface="Cambria Math" panose="02040503050406030204" pitchFamily="18" charset="0"/>
                            </a:rPr>
                            <m:t>𝑡</m:t>
                          </m:r>
                          <m:r>
                            <a:rPr kumimoji="1" lang="en-US" altLang="ja-JP" b="0" i="1" dirty="0" smtClean="0">
                              <a:latin typeface="Cambria Math" panose="02040503050406030204" pitchFamily="18" charset="0"/>
                            </a:rPr>
                            <m:t>𝑢𝑟𝑛𝑖𝑛𝑔</m:t>
                          </m:r>
                        </m:sub>
                      </m:sSub>
                      <m:r>
                        <a:rPr lang="en-US" altLang="ja-JP" i="1" dirty="0">
                          <a:latin typeface="Cambria Math" panose="02040503050406030204" pitchFamily="18" charset="0"/>
                        </a:rPr>
                        <m:t>=</m:t>
                      </m:r>
                      <m:r>
                        <a:rPr lang="en-US" altLang="ja-JP" i="1" dirty="0">
                          <a:latin typeface="Cambria Math" panose="02040503050406030204" pitchFamily="18" charset="0"/>
                        </a:rPr>
                        <m:t>𝑐𝑜𝑛𝑠𝑡</m:t>
                      </m:r>
                    </m:oMath>
                  </m:oMathPara>
                </a14:m>
                <a:endParaRPr lang="en-US" altLang="ja-JP" dirty="0"/>
              </a:p>
              <a:p>
                <a:pPr/>
                <a14:m>
                  <m:oMathPara xmlns:m="http://schemas.openxmlformats.org/officeDocument/2006/math">
                    <m:oMathParaPr>
                      <m:jc m:val="centerGroup"/>
                    </m:oMathParaPr>
                    <m:oMath xmlns:m="http://schemas.openxmlformats.org/officeDocument/2006/math">
                      <m:sSub>
                        <m:sSubPr>
                          <m:ctrlPr>
                            <a:rPr kumimoji="1" lang="en-US" altLang="ja-JP" i="1" dirty="0" smtClean="0">
                              <a:latin typeface="Cambria Math" panose="02040503050406030204" pitchFamily="18" charset="0"/>
                            </a:rPr>
                          </m:ctrlPr>
                        </m:sSubPr>
                        <m:e>
                          <m:r>
                            <a:rPr kumimoji="1" lang="en-US" altLang="ja-JP" i="1" dirty="0" smtClean="0">
                              <a:latin typeface="Cambria Math" panose="02040503050406030204" pitchFamily="18" charset="0"/>
                            </a:rPr>
                            <m:t>𝑣</m:t>
                          </m:r>
                        </m:e>
                        <m:sub>
                          <m:r>
                            <a:rPr kumimoji="1" lang="en-US" altLang="ja-JP" b="0" i="1" dirty="0" smtClean="0">
                              <a:latin typeface="Cambria Math" panose="02040503050406030204" pitchFamily="18" charset="0"/>
                            </a:rPr>
                            <m:t>𝐿</m:t>
                          </m:r>
                        </m:sub>
                      </m:sSub>
                      <m:r>
                        <a:rPr kumimoji="1" lang="en-US" altLang="ja-JP" i="1" dirty="0" smtClean="0">
                          <a:latin typeface="Cambria Math" panose="02040503050406030204" pitchFamily="18" charset="0"/>
                        </a:rPr>
                        <m:t>=</m:t>
                      </m:r>
                      <m:sSub>
                        <m:sSubPr>
                          <m:ctrlPr>
                            <a:rPr kumimoji="1" lang="en-US" altLang="ja-JP" i="1" dirty="0" err="1" smtClean="0">
                              <a:latin typeface="Cambria Math" panose="02040503050406030204" pitchFamily="18" charset="0"/>
                            </a:rPr>
                          </m:ctrlPr>
                        </m:sSubPr>
                        <m:e>
                          <m:r>
                            <a:rPr kumimoji="1" lang="en-US" altLang="ja-JP" i="1" dirty="0" err="1" smtClean="0">
                              <a:latin typeface="Cambria Math" panose="02040503050406030204" pitchFamily="18" charset="0"/>
                            </a:rPr>
                            <m:t>𝑣</m:t>
                          </m:r>
                        </m:e>
                        <m:sub>
                          <m:r>
                            <a:rPr lang="en-US" altLang="ja-JP" i="1" dirty="0">
                              <a:latin typeface="Cambria Math" panose="02040503050406030204" pitchFamily="18" charset="0"/>
                            </a:rPr>
                            <m:t>𝑠𝑡𝑟𝑎𝑖𝑔h𝑡</m:t>
                          </m:r>
                        </m:sub>
                      </m:sSub>
                      <m:r>
                        <a:rPr kumimoji="1" lang="en-US" altLang="ja-JP" i="1" dirty="0" err="1" smtClean="0">
                          <a:latin typeface="Cambria Math" panose="02040503050406030204" pitchFamily="18" charset="0"/>
                        </a:rPr>
                        <m:t>+</m:t>
                      </m:r>
                      <m:sSub>
                        <m:sSubPr>
                          <m:ctrlPr>
                            <a:rPr kumimoji="1" lang="en-US" altLang="ja-JP" i="1" dirty="0" err="1" smtClean="0">
                              <a:latin typeface="Cambria Math" panose="02040503050406030204" pitchFamily="18" charset="0"/>
                            </a:rPr>
                          </m:ctrlPr>
                        </m:sSubPr>
                        <m:e>
                          <m:r>
                            <a:rPr kumimoji="1" lang="en-US" altLang="ja-JP" i="1" dirty="0" err="1" smtClean="0">
                              <a:latin typeface="Cambria Math" panose="02040503050406030204" pitchFamily="18" charset="0"/>
                            </a:rPr>
                            <m:t>𝑣</m:t>
                          </m:r>
                        </m:e>
                        <m:sub>
                          <m:r>
                            <a:rPr kumimoji="1" lang="en-US" altLang="ja-JP" i="1" dirty="0" err="1" smtClean="0">
                              <a:latin typeface="Cambria Math" panose="02040503050406030204" pitchFamily="18" charset="0"/>
                            </a:rPr>
                            <m:t>𝑡</m:t>
                          </m:r>
                          <m:r>
                            <a:rPr kumimoji="1" lang="en-US" altLang="ja-JP" b="0" i="1" dirty="0" smtClean="0">
                              <a:latin typeface="Cambria Math" panose="02040503050406030204" pitchFamily="18" charset="0"/>
                            </a:rPr>
                            <m:t>𝑢𝑟𝑛</m:t>
                          </m:r>
                          <m:r>
                            <a:rPr lang="en-US" altLang="ja-JP" i="1" dirty="0">
                              <a:latin typeface="Cambria Math" panose="02040503050406030204" pitchFamily="18" charset="0"/>
                            </a:rPr>
                            <m:t>𝑖𝑛𝑔</m:t>
                          </m:r>
                        </m:sub>
                      </m:sSub>
                    </m:oMath>
                  </m:oMathPara>
                </a14:m>
                <a:endParaRPr kumimoji="1" lang="en-US" altLang="ja-JP" dirty="0"/>
              </a:p>
              <a:p>
                <a:pPr/>
                <a14:m>
                  <m:oMathPara xmlns:m="http://schemas.openxmlformats.org/officeDocument/2006/math">
                    <m:oMathParaPr>
                      <m:jc m:val="centerGroup"/>
                    </m:oMathParaPr>
                    <m:oMath xmlns:m="http://schemas.openxmlformats.org/officeDocument/2006/math">
                      <m:sSub>
                        <m:sSubPr>
                          <m:ctrlPr>
                            <a:rPr kumimoji="1" lang="en-US" altLang="ja-JP" i="1" dirty="0" smtClean="0">
                              <a:latin typeface="Cambria Math" panose="02040503050406030204" pitchFamily="18" charset="0"/>
                            </a:rPr>
                          </m:ctrlPr>
                        </m:sSubPr>
                        <m:e>
                          <m:r>
                            <a:rPr kumimoji="1" lang="en-US" altLang="ja-JP" i="1" dirty="0" smtClean="0">
                              <a:latin typeface="Cambria Math" panose="02040503050406030204" pitchFamily="18" charset="0"/>
                            </a:rPr>
                            <m:t>𝑣</m:t>
                          </m:r>
                        </m:e>
                        <m:sub>
                          <m:r>
                            <a:rPr kumimoji="1" lang="en-US" altLang="ja-JP" b="0" i="1" dirty="0" smtClean="0">
                              <a:latin typeface="Cambria Math" panose="02040503050406030204" pitchFamily="18" charset="0"/>
                            </a:rPr>
                            <m:t>𝑅</m:t>
                          </m:r>
                        </m:sub>
                      </m:sSub>
                      <m:r>
                        <a:rPr kumimoji="1" lang="en-US" altLang="ja-JP" i="1" dirty="0" smtClean="0">
                          <a:latin typeface="Cambria Math" panose="02040503050406030204" pitchFamily="18" charset="0"/>
                        </a:rPr>
                        <m:t>=</m:t>
                      </m:r>
                      <m:sSub>
                        <m:sSubPr>
                          <m:ctrlPr>
                            <a:rPr kumimoji="1" lang="en-US" altLang="ja-JP" i="1" dirty="0" err="1" smtClean="0">
                              <a:latin typeface="Cambria Math" panose="02040503050406030204" pitchFamily="18" charset="0"/>
                            </a:rPr>
                          </m:ctrlPr>
                        </m:sSubPr>
                        <m:e>
                          <m:r>
                            <a:rPr kumimoji="1" lang="en-US" altLang="ja-JP" i="1" dirty="0" err="1" smtClean="0">
                              <a:latin typeface="Cambria Math" panose="02040503050406030204" pitchFamily="18" charset="0"/>
                            </a:rPr>
                            <m:t>𝑣</m:t>
                          </m:r>
                        </m:e>
                        <m:sub>
                          <m:r>
                            <a:rPr lang="en-US" altLang="ja-JP" i="1" dirty="0">
                              <a:latin typeface="Cambria Math" panose="02040503050406030204" pitchFamily="18" charset="0"/>
                            </a:rPr>
                            <m:t>𝑠𝑡𝑟𝑎𝑖𝑔h𝑡</m:t>
                          </m:r>
                        </m:sub>
                      </m:sSub>
                      <m:r>
                        <a:rPr lang="en-US" altLang="ja-JP" b="0" i="1" dirty="0" smtClean="0">
                          <a:latin typeface="Cambria Math" panose="02040503050406030204" pitchFamily="18" charset="0"/>
                        </a:rPr>
                        <m:t>−</m:t>
                      </m:r>
                      <m:sSub>
                        <m:sSubPr>
                          <m:ctrlPr>
                            <a:rPr kumimoji="1" lang="en-US" altLang="ja-JP" i="1" dirty="0" err="1" smtClean="0">
                              <a:latin typeface="Cambria Math" panose="02040503050406030204" pitchFamily="18" charset="0"/>
                            </a:rPr>
                          </m:ctrlPr>
                        </m:sSubPr>
                        <m:e>
                          <m:r>
                            <a:rPr kumimoji="1" lang="en-US" altLang="ja-JP" i="1" dirty="0" err="1" smtClean="0">
                              <a:latin typeface="Cambria Math" panose="02040503050406030204" pitchFamily="18" charset="0"/>
                            </a:rPr>
                            <m:t>𝑣</m:t>
                          </m:r>
                        </m:e>
                        <m:sub>
                          <m:r>
                            <a:rPr kumimoji="1" lang="en-US" altLang="ja-JP" i="1" dirty="0" err="1" smtClean="0">
                              <a:latin typeface="Cambria Math" panose="02040503050406030204" pitchFamily="18" charset="0"/>
                            </a:rPr>
                            <m:t>𝑡</m:t>
                          </m:r>
                          <m:r>
                            <a:rPr kumimoji="1" lang="en-US" altLang="ja-JP" b="0" i="1" dirty="0" smtClean="0">
                              <a:latin typeface="Cambria Math" panose="02040503050406030204" pitchFamily="18" charset="0"/>
                            </a:rPr>
                            <m:t>𝑢𝑟𝑛</m:t>
                          </m:r>
                          <m:r>
                            <a:rPr lang="en-US" altLang="ja-JP" i="1" dirty="0">
                              <a:latin typeface="Cambria Math" panose="02040503050406030204" pitchFamily="18" charset="0"/>
                            </a:rPr>
                            <m:t>𝑖𝑛𝑔</m:t>
                          </m:r>
                        </m:sub>
                      </m:sSub>
                    </m:oMath>
                  </m:oMathPara>
                </a14:m>
                <a:endParaRPr kumimoji="1" lang="ja-JP" altLang="en-US" dirty="0"/>
              </a:p>
            </p:txBody>
          </p:sp>
        </mc:Choice>
        <mc:Fallback xmlns="">
          <p:sp>
            <p:nvSpPr>
              <p:cNvPr id="99" name="テキスト ボックス 98">
                <a:extLst>
                  <a:ext uri="{FF2B5EF4-FFF2-40B4-BE49-F238E27FC236}">
                    <a16:creationId xmlns:a16="http://schemas.microsoft.com/office/drawing/2014/main" id="{65372655-8FDD-C38B-1626-C113F40BC840}"/>
                  </a:ext>
                </a:extLst>
              </p:cNvPr>
              <p:cNvSpPr txBox="1">
                <a:spLocks noRot="1" noChangeAspect="1" noMove="1" noResize="1" noEditPoints="1" noAdjustHandles="1" noChangeArrowheads="1" noChangeShapeType="1" noTextEdit="1"/>
              </p:cNvSpPr>
              <p:nvPr/>
            </p:nvSpPr>
            <p:spPr>
              <a:xfrm>
                <a:off x="5935174" y="2585548"/>
                <a:ext cx="3298035" cy="1567609"/>
              </a:xfrm>
              <a:prstGeom prst="rect">
                <a:avLst/>
              </a:prstGeom>
              <a:blipFill>
                <a:blip r:embed="rId3"/>
                <a:stretch>
                  <a:fillRect l="-1664" t="-1946" b="-194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79702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F01B36-5D8A-4B66-C625-7426F40CF6C3}"/>
              </a:ext>
            </a:extLst>
          </p:cNvPr>
          <p:cNvSpPr>
            <a:spLocks noGrp="1"/>
          </p:cNvSpPr>
          <p:nvPr>
            <p:ph type="title"/>
          </p:nvPr>
        </p:nvSpPr>
        <p:spPr/>
        <p:txBody>
          <a:bodyPr/>
          <a:lstStyle/>
          <a:p>
            <a:r>
              <a:rPr kumimoji="1" lang="ja-JP" altLang="en-US" dirty="0"/>
              <a:t>モータの</a:t>
            </a:r>
            <a:r>
              <a:rPr kumimoji="1" lang="en-US" altLang="ja-JP" dirty="0"/>
              <a:t>TIM1,TIM2</a:t>
            </a:r>
            <a:r>
              <a:rPr kumimoji="1" lang="ja-JP" altLang="en-US" dirty="0"/>
              <a:t>の割り込みを導入</a:t>
            </a:r>
          </a:p>
        </p:txBody>
      </p:sp>
      <p:pic>
        <p:nvPicPr>
          <p:cNvPr id="5" name="コンテンツ プレースホルダー 4">
            <a:extLst>
              <a:ext uri="{FF2B5EF4-FFF2-40B4-BE49-F238E27FC236}">
                <a16:creationId xmlns:a16="http://schemas.microsoft.com/office/drawing/2014/main" id="{2CEA083F-6434-20D8-6327-C0F88F2C4789}"/>
              </a:ext>
            </a:extLst>
          </p:cNvPr>
          <p:cNvPicPr>
            <a:picLocks noGrp="1" noChangeAspect="1"/>
          </p:cNvPicPr>
          <p:nvPr>
            <p:ph idx="1"/>
          </p:nvPr>
        </p:nvPicPr>
        <p:blipFill>
          <a:blip r:embed="rId2"/>
          <a:stretch>
            <a:fillRect/>
          </a:stretch>
        </p:blipFill>
        <p:spPr>
          <a:xfrm>
            <a:off x="639329" y="1966302"/>
            <a:ext cx="5085298" cy="4351338"/>
          </a:xfrm>
        </p:spPr>
      </p:pic>
      <p:pic>
        <p:nvPicPr>
          <p:cNvPr id="7" name="図 6">
            <a:extLst>
              <a:ext uri="{FF2B5EF4-FFF2-40B4-BE49-F238E27FC236}">
                <a16:creationId xmlns:a16="http://schemas.microsoft.com/office/drawing/2014/main" id="{C4C9BB8A-8A30-D6A2-5D0F-60BE134EF9ED}"/>
              </a:ext>
            </a:extLst>
          </p:cNvPr>
          <p:cNvPicPr>
            <a:picLocks noChangeAspect="1"/>
          </p:cNvPicPr>
          <p:nvPr/>
        </p:nvPicPr>
        <p:blipFill rotWithShape="1">
          <a:blip r:embed="rId3"/>
          <a:srcRect b="19348"/>
          <a:stretch/>
        </p:blipFill>
        <p:spPr>
          <a:xfrm>
            <a:off x="6185597" y="2048796"/>
            <a:ext cx="5761892" cy="4268844"/>
          </a:xfrm>
          <a:prstGeom prst="rect">
            <a:avLst/>
          </a:prstGeom>
        </p:spPr>
      </p:pic>
    </p:spTree>
    <p:extLst>
      <p:ext uri="{BB962C8B-B14F-4D97-AF65-F5344CB8AC3E}">
        <p14:creationId xmlns:p14="http://schemas.microsoft.com/office/powerpoint/2010/main" val="22023926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DC72FA-668D-247E-CE8D-35B49579C7BF}"/>
              </a:ext>
            </a:extLst>
          </p:cNvPr>
          <p:cNvSpPr>
            <a:spLocks noGrp="1"/>
          </p:cNvSpPr>
          <p:nvPr>
            <p:ph type="title"/>
          </p:nvPr>
        </p:nvSpPr>
        <p:spPr/>
        <p:txBody>
          <a:bodyPr/>
          <a:lstStyle/>
          <a:p>
            <a:r>
              <a:rPr kumimoji="1" lang="ja-JP" altLang="en-US" dirty="0"/>
              <a:t>スラローム走行足立法の概要</a:t>
            </a:r>
          </a:p>
        </p:txBody>
      </p:sp>
      <p:cxnSp>
        <p:nvCxnSpPr>
          <p:cNvPr id="3" name="直線コネクタ 2">
            <a:extLst>
              <a:ext uri="{FF2B5EF4-FFF2-40B4-BE49-F238E27FC236}">
                <a16:creationId xmlns:a16="http://schemas.microsoft.com/office/drawing/2014/main" id="{9216C497-2832-467A-EFE4-DA719DF97007}"/>
              </a:ext>
            </a:extLst>
          </p:cNvPr>
          <p:cNvCxnSpPr>
            <a:cxnSpLocks/>
          </p:cNvCxnSpPr>
          <p:nvPr/>
        </p:nvCxnSpPr>
        <p:spPr>
          <a:xfrm>
            <a:off x="901685" y="2205038"/>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B2ABB341-D72E-E9DE-2D89-9599A2D8F683}"/>
              </a:ext>
            </a:extLst>
          </p:cNvPr>
          <p:cNvCxnSpPr>
            <a:cxnSpLocks/>
          </p:cNvCxnSpPr>
          <p:nvPr/>
        </p:nvCxnSpPr>
        <p:spPr>
          <a:xfrm flipV="1">
            <a:off x="1604418" y="2205038"/>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D1B490F5-CBE4-D100-4543-726FC6110AA2}"/>
              </a:ext>
            </a:extLst>
          </p:cNvPr>
          <p:cNvCxnSpPr>
            <a:cxnSpLocks/>
          </p:cNvCxnSpPr>
          <p:nvPr/>
        </p:nvCxnSpPr>
        <p:spPr>
          <a:xfrm flipV="1">
            <a:off x="901685" y="2205038"/>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9" name="正方形/長方形 8">
            <a:extLst>
              <a:ext uri="{FF2B5EF4-FFF2-40B4-BE49-F238E27FC236}">
                <a16:creationId xmlns:a16="http://schemas.microsoft.com/office/drawing/2014/main" id="{B59C0844-12AF-546B-4146-12C89CE5E7F8}"/>
              </a:ext>
            </a:extLst>
          </p:cNvPr>
          <p:cNvSpPr/>
          <p:nvPr/>
        </p:nvSpPr>
        <p:spPr>
          <a:xfrm>
            <a:off x="1077514" y="2763837"/>
            <a:ext cx="355589" cy="338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7A4390DE-97A6-06C6-68BC-002CD8DDBBC0}"/>
              </a:ext>
            </a:extLst>
          </p:cNvPr>
          <p:cNvSpPr txBox="1"/>
          <p:nvPr/>
        </p:nvSpPr>
        <p:spPr>
          <a:xfrm>
            <a:off x="2575419" y="1690688"/>
            <a:ext cx="9517318" cy="3970318"/>
          </a:xfrm>
          <a:prstGeom prst="rect">
            <a:avLst/>
          </a:prstGeom>
          <a:noFill/>
        </p:spPr>
        <p:txBody>
          <a:bodyPr wrap="square" rtlCol="0">
            <a:spAutoFit/>
          </a:bodyPr>
          <a:lstStyle/>
          <a:p>
            <a:r>
              <a:rPr kumimoji="1" lang="ja-JP" altLang="en-US" dirty="0"/>
              <a:t>壁の判定は区画の境目にいるとき</a:t>
            </a:r>
            <a:endParaRPr kumimoji="1" lang="en-US" altLang="ja-JP" dirty="0"/>
          </a:p>
          <a:p>
            <a:r>
              <a:rPr kumimoji="1" lang="ja-JP" altLang="en-US" dirty="0"/>
              <a:t>区画の境目からスタート</a:t>
            </a:r>
            <a:endParaRPr kumimoji="1" lang="en-US" altLang="ja-JP" dirty="0"/>
          </a:p>
          <a:p>
            <a:r>
              <a:rPr kumimoji="1" lang="ja-JP" altLang="en-US" dirty="0"/>
              <a:t>↓</a:t>
            </a:r>
            <a:endParaRPr kumimoji="1" lang="en-US" altLang="ja-JP" dirty="0"/>
          </a:p>
          <a:p>
            <a:r>
              <a:rPr lang="en-US" altLang="ja-JP" dirty="0"/>
              <a:t>2</a:t>
            </a:r>
            <a:r>
              <a:rPr kumimoji="1" lang="en-US" altLang="ja-JP" dirty="0"/>
              <a:t>0mm</a:t>
            </a:r>
            <a:r>
              <a:rPr kumimoji="1" lang="ja-JP" altLang="en-US" dirty="0"/>
              <a:t>前進している途中で歩数マップの作成</a:t>
            </a:r>
            <a:r>
              <a:rPr kumimoji="1" lang="en-US" altLang="ja-JP" dirty="0"/>
              <a:t>(</a:t>
            </a:r>
            <a:r>
              <a:rPr kumimoji="1" lang="ja-JP" altLang="en-US" dirty="0"/>
              <a:t>モータの</a:t>
            </a:r>
            <a:r>
              <a:rPr kumimoji="1" lang="en-US" altLang="ja-JP" dirty="0"/>
              <a:t>while</a:t>
            </a:r>
            <a:r>
              <a:rPr kumimoji="1" lang="ja-JP" altLang="en-US" dirty="0"/>
              <a:t>文の中</a:t>
            </a:r>
            <a:r>
              <a:rPr kumimoji="1" lang="en-US" altLang="ja-JP" dirty="0"/>
              <a:t>)</a:t>
            </a:r>
          </a:p>
          <a:p>
            <a:r>
              <a:rPr kumimoji="1" lang="ja-JP" altLang="en-US" dirty="0"/>
              <a:t>↓</a:t>
            </a:r>
            <a:endParaRPr kumimoji="1" lang="en-US" altLang="ja-JP" dirty="0"/>
          </a:p>
          <a:p>
            <a:r>
              <a:rPr kumimoji="1" lang="ja-JP" altLang="en-US" dirty="0"/>
              <a:t>前後左右でもっとも小さい歩数を判定する</a:t>
            </a:r>
            <a:r>
              <a:rPr kumimoji="1" lang="en-US" altLang="ja-JP" dirty="0"/>
              <a:t>(</a:t>
            </a:r>
            <a:r>
              <a:rPr kumimoji="1" lang="ja-JP" altLang="en-US" dirty="0"/>
              <a:t>同じ場合は優先順位をつける</a:t>
            </a:r>
            <a:r>
              <a:rPr kumimoji="1" lang="en-US" altLang="ja-JP" dirty="0"/>
              <a:t>(</a:t>
            </a:r>
            <a:r>
              <a:rPr kumimoji="1" lang="ja-JP" altLang="en-US" dirty="0"/>
              <a:t>前→右→左→後</a:t>
            </a:r>
            <a:r>
              <a:rPr kumimoji="1" lang="en-US" altLang="ja-JP" dirty="0"/>
              <a:t>))</a:t>
            </a:r>
          </a:p>
          <a:p>
            <a:r>
              <a:rPr kumimoji="1" lang="ja-JP" altLang="en-US" dirty="0"/>
              <a:t>↓</a:t>
            </a:r>
            <a:endParaRPr kumimoji="1" lang="en-US" altLang="ja-JP" dirty="0"/>
          </a:p>
          <a:p>
            <a:r>
              <a:rPr kumimoji="1" lang="ja-JP" altLang="en-US" dirty="0"/>
              <a:t>前が最小なら</a:t>
            </a:r>
            <a:r>
              <a:rPr kumimoji="1" lang="en-US" altLang="ja-JP" dirty="0"/>
              <a:t>160mm</a:t>
            </a:r>
            <a:r>
              <a:rPr kumimoji="1" lang="ja-JP" altLang="en-US" dirty="0"/>
              <a:t>前進</a:t>
            </a:r>
            <a:endParaRPr kumimoji="1" lang="en-US" altLang="ja-JP" dirty="0"/>
          </a:p>
          <a:p>
            <a:r>
              <a:rPr kumimoji="1" lang="ja-JP" altLang="en-US" dirty="0"/>
              <a:t>左が最小なら左スラローム</a:t>
            </a:r>
            <a:endParaRPr kumimoji="1" lang="en-US" altLang="ja-JP" dirty="0"/>
          </a:p>
          <a:p>
            <a:r>
              <a:rPr kumimoji="1" lang="ja-JP" altLang="en-US" dirty="0"/>
              <a:t>右が最小なら右スラローム</a:t>
            </a:r>
            <a:endParaRPr kumimoji="1" lang="en-US" altLang="ja-JP" dirty="0"/>
          </a:p>
          <a:p>
            <a:r>
              <a:rPr kumimoji="1" lang="ja-JP" altLang="en-US" dirty="0"/>
              <a:t>後が最小なら</a:t>
            </a:r>
            <a:r>
              <a:rPr lang="en-US" altLang="ja-JP" dirty="0"/>
              <a:t>7</a:t>
            </a:r>
            <a:r>
              <a:rPr kumimoji="1" lang="en-US" altLang="ja-JP" dirty="0"/>
              <a:t>0mm</a:t>
            </a:r>
            <a:r>
              <a:rPr kumimoji="1" lang="ja-JP" altLang="en-US" dirty="0"/>
              <a:t>前進→右</a:t>
            </a:r>
            <a:r>
              <a:rPr kumimoji="1" lang="en-US" altLang="ja-JP" dirty="0"/>
              <a:t>(</a:t>
            </a:r>
            <a:r>
              <a:rPr kumimoji="1" lang="ja-JP" altLang="en-US" dirty="0"/>
              <a:t>左</a:t>
            </a:r>
            <a:r>
              <a:rPr kumimoji="1" lang="en-US" altLang="ja-JP" dirty="0"/>
              <a:t>)</a:t>
            </a:r>
            <a:r>
              <a:rPr kumimoji="1" lang="ja-JP" altLang="en-US" dirty="0"/>
              <a:t>に</a:t>
            </a:r>
            <a:r>
              <a:rPr lang="en-US" altLang="ja-JP" dirty="0"/>
              <a:t>18</a:t>
            </a:r>
            <a:r>
              <a:rPr kumimoji="1" lang="en-US" altLang="ja-JP" dirty="0"/>
              <a:t>0°</a:t>
            </a:r>
            <a:r>
              <a:rPr kumimoji="1" lang="ja-JP" altLang="en-US" dirty="0"/>
              <a:t>旋回→</a:t>
            </a:r>
            <a:r>
              <a:rPr kumimoji="1" lang="en-US" altLang="ja-JP" dirty="0"/>
              <a:t>90mm</a:t>
            </a:r>
            <a:r>
              <a:rPr kumimoji="1" lang="ja-JP" altLang="en-US" dirty="0"/>
              <a:t>前進</a:t>
            </a:r>
            <a:endParaRPr kumimoji="1" lang="en-US" altLang="ja-JP" dirty="0"/>
          </a:p>
          <a:p>
            <a:r>
              <a:rPr kumimoji="1" lang="ja-JP" altLang="en-US" dirty="0"/>
              <a:t>↓</a:t>
            </a:r>
            <a:endParaRPr kumimoji="1" lang="en-US" altLang="ja-JP" dirty="0"/>
          </a:p>
          <a:p>
            <a:r>
              <a:rPr kumimoji="1" lang="ja-JP" altLang="en-US" dirty="0"/>
              <a:t>また、区画の境目にいるので歩数マップのところを繰り返す</a:t>
            </a:r>
            <a:endParaRPr kumimoji="1" lang="en-US" altLang="ja-JP" dirty="0"/>
          </a:p>
          <a:p>
            <a:endParaRPr lang="en-US" altLang="ja-JP" dirty="0"/>
          </a:p>
        </p:txBody>
      </p:sp>
      <p:cxnSp>
        <p:nvCxnSpPr>
          <p:cNvPr id="26" name="直線コネクタ 25">
            <a:extLst>
              <a:ext uri="{FF2B5EF4-FFF2-40B4-BE49-F238E27FC236}">
                <a16:creationId xmlns:a16="http://schemas.microsoft.com/office/drawing/2014/main" id="{BA0CC783-4519-E691-8595-C0A87C7A8AD7}"/>
              </a:ext>
            </a:extLst>
          </p:cNvPr>
          <p:cNvCxnSpPr>
            <a:cxnSpLocks/>
          </p:cNvCxnSpPr>
          <p:nvPr/>
        </p:nvCxnSpPr>
        <p:spPr>
          <a:xfrm flipV="1">
            <a:off x="1604418" y="2941637"/>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2B11DCAC-B252-54DD-9230-FD2D9ABC783B}"/>
              </a:ext>
            </a:extLst>
          </p:cNvPr>
          <p:cNvCxnSpPr>
            <a:cxnSpLocks/>
          </p:cNvCxnSpPr>
          <p:nvPr/>
        </p:nvCxnSpPr>
        <p:spPr>
          <a:xfrm flipV="1">
            <a:off x="901685" y="2941637"/>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4D10230-830C-96FF-CFF2-9739C9719831}"/>
              </a:ext>
            </a:extLst>
          </p:cNvPr>
          <p:cNvCxnSpPr>
            <a:cxnSpLocks/>
          </p:cNvCxnSpPr>
          <p:nvPr/>
        </p:nvCxnSpPr>
        <p:spPr>
          <a:xfrm>
            <a:off x="901685" y="2941637"/>
            <a:ext cx="702733" cy="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DC965B0F-519B-3208-5EF2-0983607B3976}"/>
              </a:ext>
            </a:extLst>
          </p:cNvPr>
          <p:cNvCxnSpPr>
            <a:cxnSpLocks/>
          </p:cNvCxnSpPr>
          <p:nvPr/>
        </p:nvCxnSpPr>
        <p:spPr>
          <a:xfrm>
            <a:off x="901685" y="3669770"/>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正方形/長方形 29">
            <a:extLst>
              <a:ext uri="{FF2B5EF4-FFF2-40B4-BE49-F238E27FC236}">
                <a16:creationId xmlns:a16="http://schemas.microsoft.com/office/drawing/2014/main" id="{34EAD637-6D11-8842-1E30-EC09ECD62C79}"/>
              </a:ext>
            </a:extLst>
          </p:cNvPr>
          <p:cNvSpPr/>
          <p:nvPr/>
        </p:nvSpPr>
        <p:spPr>
          <a:xfrm>
            <a:off x="1540922" y="216270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71190233-2FAF-1AA9-5307-ED89A2E60D60}"/>
              </a:ext>
            </a:extLst>
          </p:cNvPr>
          <p:cNvSpPr/>
          <p:nvPr/>
        </p:nvSpPr>
        <p:spPr>
          <a:xfrm>
            <a:off x="838201" y="216270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11BF294E-1F85-703E-54C5-EBA8B967FD79}"/>
              </a:ext>
            </a:extLst>
          </p:cNvPr>
          <p:cNvSpPr/>
          <p:nvPr/>
        </p:nvSpPr>
        <p:spPr>
          <a:xfrm>
            <a:off x="1540921" y="288237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4C3FAB07-687B-2F78-A846-891AB57875B1}"/>
              </a:ext>
            </a:extLst>
          </p:cNvPr>
          <p:cNvSpPr/>
          <p:nvPr/>
        </p:nvSpPr>
        <p:spPr>
          <a:xfrm>
            <a:off x="838200" y="288237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32B29CA0-EE6E-2684-3237-AAB86CD67C7F}"/>
              </a:ext>
            </a:extLst>
          </p:cNvPr>
          <p:cNvSpPr/>
          <p:nvPr/>
        </p:nvSpPr>
        <p:spPr>
          <a:xfrm>
            <a:off x="1540921" y="361050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F2BD773B-1172-BAB1-2B99-6BE8F42E9B3D}"/>
              </a:ext>
            </a:extLst>
          </p:cNvPr>
          <p:cNvSpPr/>
          <p:nvPr/>
        </p:nvSpPr>
        <p:spPr>
          <a:xfrm>
            <a:off x="838200" y="361050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コネクタ 45">
            <a:extLst>
              <a:ext uri="{FF2B5EF4-FFF2-40B4-BE49-F238E27FC236}">
                <a16:creationId xmlns:a16="http://schemas.microsoft.com/office/drawing/2014/main" id="{A6984BF4-338C-640E-42E6-7FF146F7B731}"/>
              </a:ext>
            </a:extLst>
          </p:cNvPr>
          <p:cNvCxnSpPr>
            <a:cxnSpLocks/>
          </p:cNvCxnSpPr>
          <p:nvPr/>
        </p:nvCxnSpPr>
        <p:spPr>
          <a:xfrm>
            <a:off x="1608376" y="221288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37123D00-C783-E57F-AE7A-5D0A47C35934}"/>
              </a:ext>
            </a:extLst>
          </p:cNvPr>
          <p:cNvCxnSpPr>
            <a:cxnSpLocks/>
          </p:cNvCxnSpPr>
          <p:nvPr/>
        </p:nvCxnSpPr>
        <p:spPr>
          <a:xfrm flipV="1">
            <a:off x="2311109" y="2212886"/>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53926B6B-B9C5-62F3-E731-77617B38A19C}"/>
              </a:ext>
            </a:extLst>
          </p:cNvPr>
          <p:cNvCxnSpPr>
            <a:cxnSpLocks/>
          </p:cNvCxnSpPr>
          <p:nvPr/>
        </p:nvCxnSpPr>
        <p:spPr>
          <a:xfrm>
            <a:off x="1608376" y="2949485"/>
            <a:ext cx="702733" cy="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52" name="正方形/長方形 51">
            <a:extLst>
              <a:ext uri="{FF2B5EF4-FFF2-40B4-BE49-F238E27FC236}">
                <a16:creationId xmlns:a16="http://schemas.microsoft.com/office/drawing/2014/main" id="{E7840358-3BAB-493F-331F-339F52CD0ECD}"/>
              </a:ext>
            </a:extLst>
          </p:cNvPr>
          <p:cNvSpPr/>
          <p:nvPr/>
        </p:nvSpPr>
        <p:spPr>
          <a:xfrm>
            <a:off x="2247613" y="217055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102B5BCD-48BA-EF6B-62D0-86B60201ADD4}"/>
              </a:ext>
            </a:extLst>
          </p:cNvPr>
          <p:cNvSpPr/>
          <p:nvPr/>
        </p:nvSpPr>
        <p:spPr>
          <a:xfrm>
            <a:off x="2247612" y="289021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4" name="直線コネクタ 53">
            <a:extLst>
              <a:ext uri="{FF2B5EF4-FFF2-40B4-BE49-F238E27FC236}">
                <a16:creationId xmlns:a16="http://schemas.microsoft.com/office/drawing/2014/main" id="{BAE25B23-BE73-8D38-826A-0EA79DF422B9}"/>
              </a:ext>
            </a:extLst>
          </p:cNvPr>
          <p:cNvCxnSpPr>
            <a:cxnSpLocks/>
          </p:cNvCxnSpPr>
          <p:nvPr/>
        </p:nvCxnSpPr>
        <p:spPr>
          <a:xfrm>
            <a:off x="198062" y="2205038"/>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80135B86-4D5E-0559-531B-F14DBF5A7CA8}"/>
              </a:ext>
            </a:extLst>
          </p:cNvPr>
          <p:cNvCxnSpPr>
            <a:cxnSpLocks/>
          </p:cNvCxnSpPr>
          <p:nvPr/>
        </p:nvCxnSpPr>
        <p:spPr>
          <a:xfrm flipV="1">
            <a:off x="198062" y="2205038"/>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4AEEFDEB-BB7D-7ABD-F80C-ABD2CDC535B9}"/>
              </a:ext>
            </a:extLst>
          </p:cNvPr>
          <p:cNvCxnSpPr>
            <a:cxnSpLocks/>
          </p:cNvCxnSpPr>
          <p:nvPr/>
        </p:nvCxnSpPr>
        <p:spPr>
          <a:xfrm>
            <a:off x="198062" y="2941637"/>
            <a:ext cx="702733" cy="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65" name="正方形/長方形 64">
            <a:extLst>
              <a:ext uri="{FF2B5EF4-FFF2-40B4-BE49-F238E27FC236}">
                <a16:creationId xmlns:a16="http://schemas.microsoft.com/office/drawing/2014/main" id="{A52E4AEA-C96B-D970-8B8F-092582DE3FF4}"/>
              </a:ext>
            </a:extLst>
          </p:cNvPr>
          <p:cNvSpPr/>
          <p:nvPr/>
        </p:nvSpPr>
        <p:spPr>
          <a:xfrm>
            <a:off x="134578" y="216270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a:extLst>
              <a:ext uri="{FF2B5EF4-FFF2-40B4-BE49-F238E27FC236}">
                <a16:creationId xmlns:a16="http://schemas.microsoft.com/office/drawing/2014/main" id="{5BF854E6-2E3A-7B8A-5D93-F87334DEC4CA}"/>
              </a:ext>
            </a:extLst>
          </p:cNvPr>
          <p:cNvSpPr/>
          <p:nvPr/>
        </p:nvSpPr>
        <p:spPr>
          <a:xfrm>
            <a:off x="134577" y="288237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7" name="直線コネクタ 66">
            <a:extLst>
              <a:ext uri="{FF2B5EF4-FFF2-40B4-BE49-F238E27FC236}">
                <a16:creationId xmlns:a16="http://schemas.microsoft.com/office/drawing/2014/main" id="{4F21F9C2-B854-1959-408B-56CD93A1B971}"/>
              </a:ext>
            </a:extLst>
          </p:cNvPr>
          <p:cNvCxnSpPr>
            <a:cxnSpLocks/>
          </p:cNvCxnSpPr>
          <p:nvPr/>
        </p:nvCxnSpPr>
        <p:spPr>
          <a:xfrm>
            <a:off x="901685" y="145119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D93FE4ED-D4EE-1E88-CE12-37D501CBB91B}"/>
              </a:ext>
            </a:extLst>
          </p:cNvPr>
          <p:cNvCxnSpPr>
            <a:cxnSpLocks/>
          </p:cNvCxnSpPr>
          <p:nvPr/>
        </p:nvCxnSpPr>
        <p:spPr>
          <a:xfrm flipV="1">
            <a:off x="1604418" y="1451196"/>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9800BF00-3C4E-5485-AB52-E4BCAA57E683}"/>
              </a:ext>
            </a:extLst>
          </p:cNvPr>
          <p:cNvCxnSpPr>
            <a:cxnSpLocks/>
          </p:cNvCxnSpPr>
          <p:nvPr/>
        </p:nvCxnSpPr>
        <p:spPr>
          <a:xfrm flipV="1">
            <a:off x="901685" y="1451196"/>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3CE92B94-4548-6A62-7239-6967D98103E5}"/>
              </a:ext>
            </a:extLst>
          </p:cNvPr>
          <p:cNvSpPr/>
          <p:nvPr/>
        </p:nvSpPr>
        <p:spPr>
          <a:xfrm>
            <a:off x="1540922" y="140886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483DBAA8-8053-D0A6-326C-6FB87CE962CF}"/>
              </a:ext>
            </a:extLst>
          </p:cNvPr>
          <p:cNvSpPr/>
          <p:nvPr/>
        </p:nvSpPr>
        <p:spPr>
          <a:xfrm>
            <a:off x="838201" y="140886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テキスト ボックス 71">
            <a:extLst>
              <a:ext uri="{FF2B5EF4-FFF2-40B4-BE49-F238E27FC236}">
                <a16:creationId xmlns:a16="http://schemas.microsoft.com/office/drawing/2014/main" id="{AB7889B2-C0F8-8668-879F-F9F66B7487C0}"/>
              </a:ext>
            </a:extLst>
          </p:cNvPr>
          <p:cNvSpPr txBox="1"/>
          <p:nvPr/>
        </p:nvSpPr>
        <p:spPr>
          <a:xfrm>
            <a:off x="1039296" y="1629873"/>
            <a:ext cx="355583" cy="369332"/>
          </a:xfrm>
          <a:prstGeom prst="rect">
            <a:avLst/>
          </a:prstGeom>
          <a:noFill/>
        </p:spPr>
        <p:txBody>
          <a:bodyPr wrap="square" rtlCol="0">
            <a:spAutoFit/>
          </a:bodyPr>
          <a:lstStyle/>
          <a:p>
            <a:r>
              <a:rPr kumimoji="1" lang="ja-JP" altLang="en-US" dirty="0"/>
              <a:t>前</a:t>
            </a:r>
          </a:p>
        </p:txBody>
      </p:sp>
      <p:sp>
        <p:nvSpPr>
          <p:cNvPr id="76" name="テキスト ボックス 75">
            <a:extLst>
              <a:ext uri="{FF2B5EF4-FFF2-40B4-BE49-F238E27FC236}">
                <a16:creationId xmlns:a16="http://schemas.microsoft.com/office/drawing/2014/main" id="{6B11A4BF-43E7-C1EF-036B-23776A40A2C2}"/>
              </a:ext>
            </a:extLst>
          </p:cNvPr>
          <p:cNvSpPr txBox="1"/>
          <p:nvPr/>
        </p:nvSpPr>
        <p:spPr>
          <a:xfrm>
            <a:off x="1039296" y="3161768"/>
            <a:ext cx="355583" cy="369332"/>
          </a:xfrm>
          <a:prstGeom prst="rect">
            <a:avLst/>
          </a:prstGeom>
          <a:noFill/>
        </p:spPr>
        <p:txBody>
          <a:bodyPr wrap="square" rtlCol="0">
            <a:spAutoFit/>
          </a:bodyPr>
          <a:lstStyle/>
          <a:p>
            <a:r>
              <a:rPr kumimoji="1" lang="ja-JP" altLang="en-US" dirty="0"/>
              <a:t>後</a:t>
            </a:r>
          </a:p>
        </p:txBody>
      </p:sp>
      <p:sp>
        <p:nvSpPr>
          <p:cNvPr id="77" name="テキスト ボックス 76">
            <a:extLst>
              <a:ext uri="{FF2B5EF4-FFF2-40B4-BE49-F238E27FC236}">
                <a16:creationId xmlns:a16="http://schemas.microsoft.com/office/drawing/2014/main" id="{8C43BABE-71AC-3B9A-F6F3-D72E3BB515B4}"/>
              </a:ext>
            </a:extLst>
          </p:cNvPr>
          <p:cNvSpPr txBox="1"/>
          <p:nvPr/>
        </p:nvSpPr>
        <p:spPr>
          <a:xfrm>
            <a:off x="336562" y="2418583"/>
            <a:ext cx="355583" cy="369332"/>
          </a:xfrm>
          <a:prstGeom prst="rect">
            <a:avLst/>
          </a:prstGeom>
          <a:noFill/>
        </p:spPr>
        <p:txBody>
          <a:bodyPr wrap="square" rtlCol="0">
            <a:spAutoFit/>
          </a:bodyPr>
          <a:lstStyle/>
          <a:p>
            <a:r>
              <a:rPr kumimoji="1" lang="ja-JP" altLang="en-US" dirty="0"/>
              <a:t>左</a:t>
            </a:r>
          </a:p>
        </p:txBody>
      </p:sp>
      <p:sp>
        <p:nvSpPr>
          <p:cNvPr id="78" name="テキスト ボックス 77">
            <a:extLst>
              <a:ext uri="{FF2B5EF4-FFF2-40B4-BE49-F238E27FC236}">
                <a16:creationId xmlns:a16="http://schemas.microsoft.com/office/drawing/2014/main" id="{D8950FB7-0BA7-ECE4-BB4C-4D1C2839901C}"/>
              </a:ext>
            </a:extLst>
          </p:cNvPr>
          <p:cNvSpPr txBox="1"/>
          <p:nvPr/>
        </p:nvSpPr>
        <p:spPr>
          <a:xfrm>
            <a:off x="1754712" y="2426152"/>
            <a:ext cx="355583" cy="369332"/>
          </a:xfrm>
          <a:prstGeom prst="rect">
            <a:avLst/>
          </a:prstGeom>
          <a:noFill/>
        </p:spPr>
        <p:txBody>
          <a:bodyPr wrap="square" rtlCol="0">
            <a:spAutoFit/>
          </a:bodyPr>
          <a:lstStyle/>
          <a:p>
            <a:r>
              <a:rPr kumimoji="1" lang="ja-JP" altLang="en-US" dirty="0"/>
              <a:t>右</a:t>
            </a:r>
          </a:p>
        </p:txBody>
      </p:sp>
    </p:spTree>
    <p:extLst>
      <p:ext uri="{BB962C8B-B14F-4D97-AF65-F5344CB8AC3E}">
        <p14:creationId xmlns:p14="http://schemas.microsoft.com/office/powerpoint/2010/main" val="10164180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8BA0C4-57F0-F718-43AE-B2C82EFA9D6F}"/>
              </a:ext>
            </a:extLst>
          </p:cNvPr>
          <p:cNvSpPr>
            <a:spLocks noGrp="1"/>
          </p:cNvSpPr>
          <p:nvPr>
            <p:ph type="title"/>
          </p:nvPr>
        </p:nvSpPr>
        <p:spPr/>
        <p:txBody>
          <a:bodyPr/>
          <a:lstStyle/>
          <a:p>
            <a:r>
              <a:rPr kumimoji="1" lang="ja-JP" altLang="en-US" dirty="0"/>
              <a:t>課題：</a:t>
            </a:r>
            <a:r>
              <a:rPr lang="ja-JP" altLang="en-US" dirty="0"/>
              <a:t>最短走行</a:t>
            </a:r>
            <a:r>
              <a:rPr kumimoji="1" lang="ja-JP" altLang="en-US" dirty="0"/>
              <a:t>を実装をしよう</a:t>
            </a:r>
          </a:p>
        </p:txBody>
      </p:sp>
      <p:sp>
        <p:nvSpPr>
          <p:cNvPr id="3" name="コンテンツ プレースホルダー 2">
            <a:extLst>
              <a:ext uri="{FF2B5EF4-FFF2-40B4-BE49-F238E27FC236}">
                <a16:creationId xmlns:a16="http://schemas.microsoft.com/office/drawing/2014/main" id="{B3D0E917-6D2C-2EE7-C198-8CF1BF485A11}"/>
              </a:ext>
            </a:extLst>
          </p:cNvPr>
          <p:cNvSpPr>
            <a:spLocks noGrp="1"/>
          </p:cNvSpPr>
          <p:nvPr>
            <p:ph idx="1"/>
          </p:nvPr>
        </p:nvSpPr>
        <p:spPr/>
        <p:txBody>
          <a:bodyPr/>
          <a:lstStyle/>
          <a:p>
            <a:r>
              <a:rPr kumimoji="1" lang="ja-JP" altLang="en-US" dirty="0"/>
              <a:t>課題</a:t>
            </a:r>
            <a:endParaRPr kumimoji="1" lang="en-US" altLang="ja-JP" dirty="0"/>
          </a:p>
          <a:p>
            <a:pPr marL="0" indent="0">
              <a:buNone/>
            </a:pPr>
            <a:r>
              <a:rPr lang="ja-JP" altLang="en-US" dirty="0"/>
              <a:t>探索した情報をもとに最短経路を導出し、最短走行を行おう</a:t>
            </a:r>
            <a:r>
              <a:rPr lang="en-US" altLang="ja-JP" dirty="0"/>
              <a:t>.</a:t>
            </a:r>
          </a:p>
        </p:txBody>
      </p:sp>
      <p:pic>
        <p:nvPicPr>
          <p:cNvPr id="52" name="646wvkExfvgtZisd">
            <a:hlinkClick r:id="" action="ppaction://media"/>
            <a:extLst>
              <a:ext uri="{FF2B5EF4-FFF2-40B4-BE49-F238E27FC236}">
                <a16:creationId xmlns:a16="http://schemas.microsoft.com/office/drawing/2014/main" id="{6E634B3C-6ACE-23EB-6331-CE58922AE45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48000" y="3429000"/>
            <a:ext cx="6096000" cy="3429000"/>
          </a:xfrm>
          <a:prstGeom prst="rect">
            <a:avLst/>
          </a:prstGeom>
        </p:spPr>
      </p:pic>
    </p:spTree>
    <p:extLst>
      <p:ext uri="{BB962C8B-B14F-4D97-AF65-F5344CB8AC3E}">
        <p14:creationId xmlns:p14="http://schemas.microsoft.com/office/powerpoint/2010/main" val="1273172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72" fill="hold"/>
                                        <p:tgtEl>
                                          <p:spTgt spid="5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2"/>
                </p:tgtEl>
              </p:cMediaNode>
            </p:video>
            <p:seq concurrent="1" nextAc="seek">
              <p:cTn id="8" restart="whenNotActive" fill="hold" evtFilter="cancelBubble" nodeType="interactiveSeq">
                <p:stCondLst>
                  <p:cond evt="onClick" delay="0">
                    <p:tgtEl>
                      <p:spTgt spid="5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2"/>
                                        </p:tgtEl>
                                      </p:cBhvr>
                                    </p:cmd>
                                  </p:childTnLst>
                                </p:cTn>
                              </p:par>
                            </p:childTnLst>
                          </p:cTn>
                        </p:par>
                      </p:childTnLst>
                    </p:cTn>
                  </p:par>
                </p:childTnLst>
              </p:cTn>
              <p:nextCondLst>
                <p:cond evt="onClick" delay="0">
                  <p:tgtEl>
                    <p:spTgt spid="52"/>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94A738-5977-E561-C0A4-0C8C9A5DDA55}"/>
              </a:ext>
            </a:extLst>
          </p:cNvPr>
          <p:cNvSpPr>
            <a:spLocks noGrp="1"/>
          </p:cNvSpPr>
          <p:nvPr>
            <p:ph type="title"/>
          </p:nvPr>
        </p:nvSpPr>
        <p:spPr/>
        <p:txBody>
          <a:bodyPr/>
          <a:lstStyle/>
          <a:p>
            <a:r>
              <a:rPr lang="ja-JP" altLang="en-US" dirty="0"/>
              <a:t>最短走行の作り方</a:t>
            </a:r>
            <a:endParaRPr kumimoji="1" lang="ja-JP" altLang="en-US" dirty="0"/>
          </a:p>
        </p:txBody>
      </p:sp>
      <p:sp>
        <p:nvSpPr>
          <p:cNvPr id="3" name="コンテンツ プレースホルダー 2">
            <a:extLst>
              <a:ext uri="{FF2B5EF4-FFF2-40B4-BE49-F238E27FC236}">
                <a16:creationId xmlns:a16="http://schemas.microsoft.com/office/drawing/2014/main" id="{E1DB6938-5AAA-FCBD-12EB-9A703322F0D8}"/>
              </a:ext>
            </a:extLst>
          </p:cNvPr>
          <p:cNvSpPr>
            <a:spLocks noGrp="1"/>
          </p:cNvSpPr>
          <p:nvPr>
            <p:ph idx="1"/>
          </p:nvPr>
        </p:nvSpPr>
        <p:spPr>
          <a:xfrm>
            <a:off x="838199" y="1825625"/>
            <a:ext cx="10818091" cy="1691385"/>
          </a:xfrm>
        </p:spPr>
        <p:txBody>
          <a:bodyPr>
            <a:normAutofit fontScale="55000" lnSpcReduction="20000"/>
          </a:bodyPr>
          <a:lstStyle/>
          <a:p>
            <a:r>
              <a:rPr lang="ja-JP" altLang="en-US" dirty="0"/>
              <a:t>探索で得た壁情報で歩数マップを生成</a:t>
            </a:r>
            <a:r>
              <a:rPr lang="en-US" altLang="ja-JP" dirty="0"/>
              <a:t>(</a:t>
            </a:r>
            <a:r>
              <a:rPr lang="ja-JP" altLang="en-US" dirty="0"/>
              <a:t>未探索の壁はすべて塞ぐ</a:t>
            </a:r>
            <a:r>
              <a:rPr lang="en-US" altLang="ja-JP" dirty="0"/>
              <a:t>)</a:t>
            </a:r>
          </a:p>
          <a:p>
            <a:r>
              <a:rPr lang="ja-JP" altLang="en-US" dirty="0"/>
              <a:t>パス：</a:t>
            </a:r>
            <a:r>
              <a:rPr lang="en-US" altLang="ja-JP" dirty="0"/>
              <a:t>Pass[255]</a:t>
            </a:r>
            <a:r>
              <a:rPr lang="ja-JP" altLang="en-US" dirty="0"/>
              <a:t>の作成</a:t>
            </a:r>
            <a:endParaRPr lang="en-US" altLang="ja-JP" dirty="0"/>
          </a:p>
          <a:p>
            <a:r>
              <a:rPr lang="ja-JP" altLang="en-US" dirty="0"/>
              <a:t>人によるけど</a:t>
            </a:r>
            <a:r>
              <a:rPr lang="en-US" altLang="ja-JP" dirty="0"/>
              <a:t>pass[n]=1</a:t>
            </a:r>
            <a:r>
              <a:rPr lang="ja-JP" altLang="en-US" dirty="0"/>
              <a:t>で半区画直進させる後は</a:t>
            </a:r>
            <a:r>
              <a:rPr lang="en-US" altLang="ja-JP" dirty="0"/>
              <a:t>pass&gt;0</a:t>
            </a:r>
            <a:r>
              <a:rPr lang="ja-JP" altLang="en-US" dirty="0"/>
              <a:t>のときは</a:t>
            </a:r>
            <a:r>
              <a:rPr lang="en-US" altLang="ja-JP" dirty="0"/>
              <a:t>pass×</a:t>
            </a:r>
            <a:r>
              <a:rPr lang="ja-JP" altLang="en-US" dirty="0"/>
              <a:t>半区画直進、</a:t>
            </a:r>
            <a:r>
              <a:rPr lang="en-US" altLang="ja-JP"/>
              <a:t>ex).pass</a:t>
            </a:r>
            <a:r>
              <a:rPr lang="en-US" altLang="ja-JP" dirty="0"/>
              <a:t>[n]=3</a:t>
            </a:r>
            <a:r>
              <a:rPr lang="ja-JP" altLang="en-US" dirty="0"/>
              <a:t>で</a:t>
            </a:r>
            <a:r>
              <a:rPr lang="en-US" altLang="ja-JP" dirty="0"/>
              <a:t>1.5</a:t>
            </a:r>
            <a:r>
              <a:rPr lang="ja-JP" altLang="en-US" dirty="0"/>
              <a:t>区画直進</a:t>
            </a:r>
            <a:endParaRPr lang="en-US" altLang="ja-JP" dirty="0"/>
          </a:p>
          <a:p>
            <a:pPr marL="0" indent="0">
              <a:buNone/>
            </a:pPr>
            <a:r>
              <a:rPr lang="en-US" altLang="ja-JP" dirty="0"/>
              <a:t>pass(n)=-2</a:t>
            </a:r>
            <a:r>
              <a:rPr lang="ja-JP" altLang="en-US" dirty="0"/>
              <a:t>で左旋回、</a:t>
            </a:r>
            <a:r>
              <a:rPr lang="en-US" altLang="ja-JP" dirty="0"/>
              <a:t>pass(n)=-3</a:t>
            </a:r>
            <a:r>
              <a:rPr lang="ja-JP" altLang="en-US" dirty="0"/>
              <a:t>で右旋回</a:t>
            </a:r>
            <a:endParaRPr lang="en-US" altLang="ja-JP" dirty="0"/>
          </a:p>
          <a:p>
            <a:pPr marL="0" indent="0">
              <a:buNone/>
            </a:pPr>
            <a:r>
              <a:rPr lang="ja-JP" altLang="en-US" dirty="0"/>
              <a:t>のように</a:t>
            </a:r>
            <a:r>
              <a:rPr lang="en-US" altLang="ja-JP" dirty="0"/>
              <a:t>pass[0]</a:t>
            </a:r>
            <a:r>
              <a:rPr lang="ja-JP" altLang="en-US" dirty="0"/>
              <a:t>～</a:t>
            </a:r>
            <a:r>
              <a:rPr lang="en-US" altLang="ja-JP" dirty="0"/>
              <a:t> pass[255]</a:t>
            </a:r>
            <a:r>
              <a:rPr lang="ja-JP" altLang="en-US" dirty="0"/>
              <a:t>に軌道の順番を保存していく</a:t>
            </a:r>
            <a:endParaRPr lang="en-US" altLang="ja-JP" dirty="0"/>
          </a:p>
          <a:p>
            <a:endParaRPr lang="en-US" altLang="ja-JP" dirty="0"/>
          </a:p>
          <a:p>
            <a:endParaRPr kumimoji="1" lang="ja-JP" altLang="en-US" dirty="0"/>
          </a:p>
        </p:txBody>
      </p:sp>
      <p:cxnSp>
        <p:nvCxnSpPr>
          <p:cNvPr id="5" name="直線コネクタ 4">
            <a:extLst>
              <a:ext uri="{FF2B5EF4-FFF2-40B4-BE49-F238E27FC236}">
                <a16:creationId xmlns:a16="http://schemas.microsoft.com/office/drawing/2014/main" id="{0C6AA9CF-8B40-9BFB-3692-BFF962A0B760}"/>
              </a:ext>
            </a:extLst>
          </p:cNvPr>
          <p:cNvCxnSpPr>
            <a:cxnSpLocks/>
          </p:cNvCxnSpPr>
          <p:nvPr/>
        </p:nvCxnSpPr>
        <p:spPr>
          <a:xfrm>
            <a:off x="1781131" y="5150725"/>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2C60C254-9482-1886-CCBA-E5CEF8993DDE}"/>
              </a:ext>
            </a:extLst>
          </p:cNvPr>
          <p:cNvCxnSpPr>
            <a:cxnSpLocks/>
          </p:cNvCxnSpPr>
          <p:nvPr/>
        </p:nvCxnSpPr>
        <p:spPr>
          <a:xfrm flipV="1">
            <a:off x="2483864" y="5150725"/>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88EC4274-49A1-9734-83F0-164B5AA38F3D}"/>
              </a:ext>
            </a:extLst>
          </p:cNvPr>
          <p:cNvCxnSpPr>
            <a:cxnSpLocks/>
          </p:cNvCxnSpPr>
          <p:nvPr/>
        </p:nvCxnSpPr>
        <p:spPr>
          <a:xfrm flipV="1">
            <a:off x="1781131" y="5150725"/>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5C7FA072-1B64-BF34-C375-71D8129E674B}"/>
              </a:ext>
            </a:extLst>
          </p:cNvPr>
          <p:cNvCxnSpPr>
            <a:cxnSpLocks/>
          </p:cNvCxnSpPr>
          <p:nvPr/>
        </p:nvCxnSpPr>
        <p:spPr>
          <a:xfrm flipV="1">
            <a:off x="2483864" y="5887324"/>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49B9134C-498D-DFF9-1726-2907E417A75B}"/>
              </a:ext>
            </a:extLst>
          </p:cNvPr>
          <p:cNvCxnSpPr>
            <a:cxnSpLocks/>
          </p:cNvCxnSpPr>
          <p:nvPr/>
        </p:nvCxnSpPr>
        <p:spPr>
          <a:xfrm flipV="1">
            <a:off x="1781131" y="5887324"/>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6BAE58DC-EA9E-DD9A-501F-059C02A10B5D}"/>
              </a:ext>
            </a:extLst>
          </p:cNvPr>
          <p:cNvCxnSpPr>
            <a:cxnSpLocks/>
          </p:cNvCxnSpPr>
          <p:nvPr/>
        </p:nvCxnSpPr>
        <p:spPr>
          <a:xfrm>
            <a:off x="1781131" y="5887324"/>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2841DEF7-B401-7EC9-ACE9-A862428E6954}"/>
              </a:ext>
            </a:extLst>
          </p:cNvPr>
          <p:cNvCxnSpPr>
            <a:cxnSpLocks/>
          </p:cNvCxnSpPr>
          <p:nvPr/>
        </p:nvCxnSpPr>
        <p:spPr>
          <a:xfrm>
            <a:off x="1781131" y="6615457"/>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952A4FA2-FE1C-10C6-0EE8-EFD64916547A}"/>
              </a:ext>
            </a:extLst>
          </p:cNvPr>
          <p:cNvSpPr/>
          <p:nvPr/>
        </p:nvSpPr>
        <p:spPr>
          <a:xfrm>
            <a:off x="2420368" y="51083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2604756A-6B8C-8113-D2F9-F6D2427D36CB}"/>
              </a:ext>
            </a:extLst>
          </p:cNvPr>
          <p:cNvSpPr/>
          <p:nvPr/>
        </p:nvSpPr>
        <p:spPr>
          <a:xfrm>
            <a:off x="1717647" y="51083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6F708482-EAD7-0620-C20C-5C7D4A89A782}"/>
              </a:ext>
            </a:extLst>
          </p:cNvPr>
          <p:cNvSpPr/>
          <p:nvPr/>
        </p:nvSpPr>
        <p:spPr>
          <a:xfrm>
            <a:off x="2420367" y="582805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1F7A6034-B89C-989A-9B84-D6BC65D070E1}"/>
              </a:ext>
            </a:extLst>
          </p:cNvPr>
          <p:cNvSpPr/>
          <p:nvPr/>
        </p:nvSpPr>
        <p:spPr>
          <a:xfrm>
            <a:off x="1717646" y="582805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1A23FA89-F914-D749-900A-EBC11F6BD89A}"/>
              </a:ext>
            </a:extLst>
          </p:cNvPr>
          <p:cNvSpPr/>
          <p:nvPr/>
        </p:nvSpPr>
        <p:spPr>
          <a:xfrm>
            <a:off x="2420367" y="655619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8333721A-33B8-6C29-FA22-C71E70D2921F}"/>
              </a:ext>
            </a:extLst>
          </p:cNvPr>
          <p:cNvSpPr/>
          <p:nvPr/>
        </p:nvSpPr>
        <p:spPr>
          <a:xfrm>
            <a:off x="1717646" y="655619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コネクタ 17">
            <a:extLst>
              <a:ext uri="{FF2B5EF4-FFF2-40B4-BE49-F238E27FC236}">
                <a16:creationId xmlns:a16="http://schemas.microsoft.com/office/drawing/2014/main" id="{8FC86188-CD66-1815-83CB-52A424398508}"/>
              </a:ext>
            </a:extLst>
          </p:cNvPr>
          <p:cNvCxnSpPr>
            <a:cxnSpLocks/>
          </p:cNvCxnSpPr>
          <p:nvPr/>
        </p:nvCxnSpPr>
        <p:spPr>
          <a:xfrm>
            <a:off x="1781131" y="3711391"/>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5DBAA6BA-B63B-CBE4-9590-EA04225B5A44}"/>
              </a:ext>
            </a:extLst>
          </p:cNvPr>
          <p:cNvCxnSpPr>
            <a:cxnSpLocks/>
          </p:cNvCxnSpPr>
          <p:nvPr/>
        </p:nvCxnSpPr>
        <p:spPr>
          <a:xfrm flipV="1">
            <a:off x="2483864" y="3711391"/>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F42B29B8-0AE1-C4C7-9215-32186A47C419}"/>
              </a:ext>
            </a:extLst>
          </p:cNvPr>
          <p:cNvCxnSpPr>
            <a:cxnSpLocks/>
          </p:cNvCxnSpPr>
          <p:nvPr/>
        </p:nvCxnSpPr>
        <p:spPr>
          <a:xfrm flipV="1">
            <a:off x="1781131" y="3711391"/>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420E741A-E4FE-45A7-0A17-764539F4AA94}"/>
              </a:ext>
            </a:extLst>
          </p:cNvPr>
          <p:cNvCxnSpPr>
            <a:cxnSpLocks/>
          </p:cNvCxnSpPr>
          <p:nvPr/>
        </p:nvCxnSpPr>
        <p:spPr>
          <a:xfrm flipV="1">
            <a:off x="2483864" y="4447990"/>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6FE714CE-34FE-245D-09C7-03088E8555E1}"/>
              </a:ext>
            </a:extLst>
          </p:cNvPr>
          <p:cNvCxnSpPr>
            <a:cxnSpLocks/>
          </p:cNvCxnSpPr>
          <p:nvPr/>
        </p:nvCxnSpPr>
        <p:spPr>
          <a:xfrm flipV="1">
            <a:off x="1781131" y="4447990"/>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9DDA1A00-85A5-0553-A390-2DE020965F08}"/>
              </a:ext>
            </a:extLst>
          </p:cNvPr>
          <p:cNvCxnSpPr>
            <a:cxnSpLocks/>
          </p:cNvCxnSpPr>
          <p:nvPr/>
        </p:nvCxnSpPr>
        <p:spPr>
          <a:xfrm>
            <a:off x="1781131" y="4447990"/>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115AE554-0693-914F-DC20-02B9502DD3BB}"/>
              </a:ext>
            </a:extLst>
          </p:cNvPr>
          <p:cNvSpPr/>
          <p:nvPr/>
        </p:nvSpPr>
        <p:spPr>
          <a:xfrm>
            <a:off x="2420368" y="36690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DAA70404-AD11-3371-0A57-111A9D595B9E}"/>
              </a:ext>
            </a:extLst>
          </p:cNvPr>
          <p:cNvSpPr/>
          <p:nvPr/>
        </p:nvSpPr>
        <p:spPr>
          <a:xfrm>
            <a:off x="1717647" y="36690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139BFD9B-285C-1C25-D3B3-EE72C7D1E746}"/>
              </a:ext>
            </a:extLst>
          </p:cNvPr>
          <p:cNvSpPr/>
          <p:nvPr/>
        </p:nvSpPr>
        <p:spPr>
          <a:xfrm>
            <a:off x="2420367" y="438872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A912A38B-77E3-DB51-9A14-AA4F1F2BD88F}"/>
              </a:ext>
            </a:extLst>
          </p:cNvPr>
          <p:cNvSpPr/>
          <p:nvPr/>
        </p:nvSpPr>
        <p:spPr>
          <a:xfrm>
            <a:off x="1717646" y="438872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コネクタ 27">
            <a:extLst>
              <a:ext uri="{FF2B5EF4-FFF2-40B4-BE49-F238E27FC236}">
                <a16:creationId xmlns:a16="http://schemas.microsoft.com/office/drawing/2014/main" id="{0E522AEA-0A58-1C35-81F5-8E3FF9857967}"/>
              </a:ext>
            </a:extLst>
          </p:cNvPr>
          <p:cNvCxnSpPr>
            <a:cxnSpLocks/>
          </p:cNvCxnSpPr>
          <p:nvPr/>
        </p:nvCxnSpPr>
        <p:spPr>
          <a:xfrm>
            <a:off x="2505032" y="5150725"/>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42FEBD1E-DEC7-AFAF-EB98-A429C0C9418E}"/>
              </a:ext>
            </a:extLst>
          </p:cNvPr>
          <p:cNvCxnSpPr>
            <a:cxnSpLocks/>
          </p:cNvCxnSpPr>
          <p:nvPr/>
        </p:nvCxnSpPr>
        <p:spPr>
          <a:xfrm flipV="1">
            <a:off x="3207765" y="5150725"/>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101B2AEC-C106-4E0F-A92D-A419880BF5E7}"/>
              </a:ext>
            </a:extLst>
          </p:cNvPr>
          <p:cNvCxnSpPr>
            <a:cxnSpLocks/>
          </p:cNvCxnSpPr>
          <p:nvPr/>
        </p:nvCxnSpPr>
        <p:spPr>
          <a:xfrm flipV="1">
            <a:off x="3207765" y="5887324"/>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0B3A6FE5-20E0-A48E-956F-EE1937260394}"/>
              </a:ext>
            </a:extLst>
          </p:cNvPr>
          <p:cNvCxnSpPr>
            <a:cxnSpLocks/>
          </p:cNvCxnSpPr>
          <p:nvPr/>
        </p:nvCxnSpPr>
        <p:spPr>
          <a:xfrm>
            <a:off x="2505032" y="5887324"/>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55940D8E-BF3E-8B95-2AEE-0DD339AE21B4}"/>
              </a:ext>
            </a:extLst>
          </p:cNvPr>
          <p:cNvCxnSpPr>
            <a:cxnSpLocks/>
          </p:cNvCxnSpPr>
          <p:nvPr/>
        </p:nvCxnSpPr>
        <p:spPr>
          <a:xfrm>
            <a:off x="2505032" y="6615457"/>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1D19D283-BC4F-C7D2-36AF-F1043442337D}"/>
              </a:ext>
            </a:extLst>
          </p:cNvPr>
          <p:cNvSpPr/>
          <p:nvPr/>
        </p:nvSpPr>
        <p:spPr>
          <a:xfrm>
            <a:off x="3144269" y="51083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AD0B8797-A4B9-3464-A7CD-4B3D7A868D15}"/>
              </a:ext>
            </a:extLst>
          </p:cNvPr>
          <p:cNvSpPr/>
          <p:nvPr/>
        </p:nvSpPr>
        <p:spPr>
          <a:xfrm>
            <a:off x="3144268" y="582805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70837A53-88AD-6306-376C-D40B89D667F0}"/>
              </a:ext>
            </a:extLst>
          </p:cNvPr>
          <p:cNvSpPr/>
          <p:nvPr/>
        </p:nvSpPr>
        <p:spPr>
          <a:xfrm>
            <a:off x="3144268" y="655619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6" name="直線コネクタ 35">
            <a:extLst>
              <a:ext uri="{FF2B5EF4-FFF2-40B4-BE49-F238E27FC236}">
                <a16:creationId xmlns:a16="http://schemas.microsoft.com/office/drawing/2014/main" id="{035D735D-06D9-09AD-ACBE-84BF16E7D88E}"/>
              </a:ext>
            </a:extLst>
          </p:cNvPr>
          <p:cNvCxnSpPr>
            <a:cxnSpLocks/>
          </p:cNvCxnSpPr>
          <p:nvPr/>
        </p:nvCxnSpPr>
        <p:spPr>
          <a:xfrm>
            <a:off x="2505032" y="3711391"/>
            <a:ext cx="702733"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21A9E299-C68C-C31B-599D-352DE821C858}"/>
              </a:ext>
            </a:extLst>
          </p:cNvPr>
          <p:cNvCxnSpPr>
            <a:cxnSpLocks/>
          </p:cNvCxnSpPr>
          <p:nvPr/>
        </p:nvCxnSpPr>
        <p:spPr>
          <a:xfrm flipV="1">
            <a:off x="3207765" y="3711391"/>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0B5860AC-2B4D-F6D4-74F0-A7E6498F53BE}"/>
              </a:ext>
            </a:extLst>
          </p:cNvPr>
          <p:cNvCxnSpPr>
            <a:cxnSpLocks/>
          </p:cNvCxnSpPr>
          <p:nvPr/>
        </p:nvCxnSpPr>
        <p:spPr>
          <a:xfrm flipV="1">
            <a:off x="3207765" y="4447990"/>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5C8AFBE3-2D3B-EF83-E476-5A980A37B92B}"/>
              </a:ext>
            </a:extLst>
          </p:cNvPr>
          <p:cNvCxnSpPr>
            <a:cxnSpLocks/>
          </p:cNvCxnSpPr>
          <p:nvPr/>
        </p:nvCxnSpPr>
        <p:spPr>
          <a:xfrm>
            <a:off x="2505032" y="4447990"/>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40" name="正方形/長方形 39">
            <a:extLst>
              <a:ext uri="{FF2B5EF4-FFF2-40B4-BE49-F238E27FC236}">
                <a16:creationId xmlns:a16="http://schemas.microsoft.com/office/drawing/2014/main" id="{E4BEEEB8-EA94-1BED-742F-47973B3518CB}"/>
              </a:ext>
            </a:extLst>
          </p:cNvPr>
          <p:cNvSpPr/>
          <p:nvPr/>
        </p:nvSpPr>
        <p:spPr>
          <a:xfrm>
            <a:off x="3144269" y="36690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3E295831-609B-140C-B1CC-E6EEFF61C85D}"/>
              </a:ext>
            </a:extLst>
          </p:cNvPr>
          <p:cNvSpPr/>
          <p:nvPr/>
        </p:nvSpPr>
        <p:spPr>
          <a:xfrm>
            <a:off x="3144268" y="438872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直線コネクタ 41">
            <a:extLst>
              <a:ext uri="{FF2B5EF4-FFF2-40B4-BE49-F238E27FC236}">
                <a16:creationId xmlns:a16="http://schemas.microsoft.com/office/drawing/2014/main" id="{CC0E4DC4-7244-13AD-70F2-B8E5E5FD2EB0}"/>
              </a:ext>
            </a:extLst>
          </p:cNvPr>
          <p:cNvCxnSpPr>
            <a:cxnSpLocks/>
          </p:cNvCxnSpPr>
          <p:nvPr/>
        </p:nvCxnSpPr>
        <p:spPr>
          <a:xfrm>
            <a:off x="3220454" y="5150725"/>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EFE1D9FC-4A16-0EA6-6DA0-6174691E476C}"/>
              </a:ext>
            </a:extLst>
          </p:cNvPr>
          <p:cNvCxnSpPr>
            <a:cxnSpLocks/>
          </p:cNvCxnSpPr>
          <p:nvPr/>
        </p:nvCxnSpPr>
        <p:spPr>
          <a:xfrm flipV="1">
            <a:off x="3923187" y="5150725"/>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FA07CDAC-C68D-4B11-7AAD-BF2BA2267508}"/>
              </a:ext>
            </a:extLst>
          </p:cNvPr>
          <p:cNvCxnSpPr>
            <a:cxnSpLocks/>
          </p:cNvCxnSpPr>
          <p:nvPr/>
        </p:nvCxnSpPr>
        <p:spPr>
          <a:xfrm flipV="1">
            <a:off x="3923187" y="5887324"/>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50A37CDE-0659-2AFB-ADE7-C139001CA443}"/>
              </a:ext>
            </a:extLst>
          </p:cNvPr>
          <p:cNvCxnSpPr>
            <a:cxnSpLocks/>
          </p:cNvCxnSpPr>
          <p:nvPr/>
        </p:nvCxnSpPr>
        <p:spPr>
          <a:xfrm>
            <a:off x="3220454" y="5887324"/>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147BBF4D-0BC4-5E7B-D55F-307801B87AA7}"/>
              </a:ext>
            </a:extLst>
          </p:cNvPr>
          <p:cNvCxnSpPr>
            <a:cxnSpLocks/>
          </p:cNvCxnSpPr>
          <p:nvPr/>
        </p:nvCxnSpPr>
        <p:spPr>
          <a:xfrm>
            <a:off x="3220454" y="6615457"/>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7" name="正方形/長方形 46">
            <a:extLst>
              <a:ext uri="{FF2B5EF4-FFF2-40B4-BE49-F238E27FC236}">
                <a16:creationId xmlns:a16="http://schemas.microsoft.com/office/drawing/2014/main" id="{AFB553BA-894D-F7FE-5339-F606E1EAD276}"/>
              </a:ext>
            </a:extLst>
          </p:cNvPr>
          <p:cNvSpPr/>
          <p:nvPr/>
        </p:nvSpPr>
        <p:spPr>
          <a:xfrm>
            <a:off x="3859691" y="51083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18CDC9D0-E4D8-8D64-CA94-54F8AC305A2E}"/>
              </a:ext>
            </a:extLst>
          </p:cNvPr>
          <p:cNvSpPr/>
          <p:nvPr/>
        </p:nvSpPr>
        <p:spPr>
          <a:xfrm>
            <a:off x="3859690" y="582805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a:extLst>
              <a:ext uri="{FF2B5EF4-FFF2-40B4-BE49-F238E27FC236}">
                <a16:creationId xmlns:a16="http://schemas.microsoft.com/office/drawing/2014/main" id="{7CDC8F46-C61A-555F-597D-B36EBACC0355}"/>
              </a:ext>
            </a:extLst>
          </p:cNvPr>
          <p:cNvSpPr/>
          <p:nvPr/>
        </p:nvSpPr>
        <p:spPr>
          <a:xfrm>
            <a:off x="3859690" y="655619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0" name="直線コネクタ 49">
            <a:extLst>
              <a:ext uri="{FF2B5EF4-FFF2-40B4-BE49-F238E27FC236}">
                <a16:creationId xmlns:a16="http://schemas.microsoft.com/office/drawing/2014/main" id="{CD890FDA-0281-4DCF-44B0-4C25B0F87A9C}"/>
              </a:ext>
            </a:extLst>
          </p:cNvPr>
          <p:cNvCxnSpPr>
            <a:cxnSpLocks/>
          </p:cNvCxnSpPr>
          <p:nvPr/>
        </p:nvCxnSpPr>
        <p:spPr>
          <a:xfrm>
            <a:off x="3220454" y="3711391"/>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31AF50D5-F127-2099-80C2-DB243B53B5DE}"/>
              </a:ext>
            </a:extLst>
          </p:cNvPr>
          <p:cNvCxnSpPr>
            <a:cxnSpLocks/>
          </p:cNvCxnSpPr>
          <p:nvPr/>
        </p:nvCxnSpPr>
        <p:spPr>
          <a:xfrm flipV="1">
            <a:off x="3923187" y="3711391"/>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5A51CB7B-083F-08A0-7A11-61D90692D685}"/>
              </a:ext>
            </a:extLst>
          </p:cNvPr>
          <p:cNvCxnSpPr>
            <a:cxnSpLocks/>
          </p:cNvCxnSpPr>
          <p:nvPr/>
        </p:nvCxnSpPr>
        <p:spPr>
          <a:xfrm flipV="1">
            <a:off x="3923187" y="4447990"/>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08FC46B6-B192-A5E6-CC39-A8796E75457D}"/>
              </a:ext>
            </a:extLst>
          </p:cNvPr>
          <p:cNvCxnSpPr>
            <a:cxnSpLocks/>
          </p:cNvCxnSpPr>
          <p:nvPr/>
        </p:nvCxnSpPr>
        <p:spPr>
          <a:xfrm>
            <a:off x="3220454" y="4447990"/>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54" name="正方形/長方形 53">
            <a:extLst>
              <a:ext uri="{FF2B5EF4-FFF2-40B4-BE49-F238E27FC236}">
                <a16:creationId xmlns:a16="http://schemas.microsoft.com/office/drawing/2014/main" id="{2C29F2C9-EE22-E870-5CFE-A2C088034693}"/>
              </a:ext>
            </a:extLst>
          </p:cNvPr>
          <p:cNvSpPr/>
          <p:nvPr/>
        </p:nvSpPr>
        <p:spPr>
          <a:xfrm>
            <a:off x="3859691" y="36690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253FEA7C-7390-4702-7717-605746A7880F}"/>
              </a:ext>
            </a:extLst>
          </p:cNvPr>
          <p:cNvSpPr/>
          <p:nvPr/>
        </p:nvSpPr>
        <p:spPr>
          <a:xfrm>
            <a:off x="3859690" y="438872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6" name="直線コネクタ 55">
            <a:extLst>
              <a:ext uri="{FF2B5EF4-FFF2-40B4-BE49-F238E27FC236}">
                <a16:creationId xmlns:a16="http://schemas.microsoft.com/office/drawing/2014/main" id="{F63FC08D-6EDF-0663-4BDC-0F6C6220D61F}"/>
              </a:ext>
            </a:extLst>
          </p:cNvPr>
          <p:cNvCxnSpPr>
            <a:cxnSpLocks/>
          </p:cNvCxnSpPr>
          <p:nvPr/>
        </p:nvCxnSpPr>
        <p:spPr>
          <a:xfrm>
            <a:off x="3954933" y="5150725"/>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2BAB8783-07B4-20F1-EC40-3DC156AB057B}"/>
              </a:ext>
            </a:extLst>
          </p:cNvPr>
          <p:cNvCxnSpPr>
            <a:cxnSpLocks/>
          </p:cNvCxnSpPr>
          <p:nvPr/>
        </p:nvCxnSpPr>
        <p:spPr>
          <a:xfrm flipV="1">
            <a:off x="4657666" y="5150725"/>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9E38690E-E2FA-A5F9-B62E-850AC6225148}"/>
              </a:ext>
            </a:extLst>
          </p:cNvPr>
          <p:cNvCxnSpPr>
            <a:cxnSpLocks/>
          </p:cNvCxnSpPr>
          <p:nvPr/>
        </p:nvCxnSpPr>
        <p:spPr>
          <a:xfrm flipV="1">
            <a:off x="4657666" y="5887324"/>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B2333013-44BF-8FDB-2409-7607256E1157}"/>
              </a:ext>
            </a:extLst>
          </p:cNvPr>
          <p:cNvCxnSpPr>
            <a:cxnSpLocks/>
          </p:cNvCxnSpPr>
          <p:nvPr/>
        </p:nvCxnSpPr>
        <p:spPr>
          <a:xfrm>
            <a:off x="3954933" y="5887324"/>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25E9F11B-0927-73AA-F457-9979737BDE68}"/>
              </a:ext>
            </a:extLst>
          </p:cNvPr>
          <p:cNvCxnSpPr>
            <a:cxnSpLocks/>
          </p:cNvCxnSpPr>
          <p:nvPr/>
        </p:nvCxnSpPr>
        <p:spPr>
          <a:xfrm>
            <a:off x="3954933" y="6615457"/>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正方形/長方形 60">
            <a:extLst>
              <a:ext uri="{FF2B5EF4-FFF2-40B4-BE49-F238E27FC236}">
                <a16:creationId xmlns:a16="http://schemas.microsoft.com/office/drawing/2014/main" id="{6B8B7CFA-7D4E-0EC6-5402-BA5DBC7A03D4}"/>
              </a:ext>
            </a:extLst>
          </p:cNvPr>
          <p:cNvSpPr/>
          <p:nvPr/>
        </p:nvSpPr>
        <p:spPr>
          <a:xfrm>
            <a:off x="4594170" y="5108390"/>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B063422B-FA45-6BB8-1D24-91AF11C42FCF}"/>
              </a:ext>
            </a:extLst>
          </p:cNvPr>
          <p:cNvSpPr/>
          <p:nvPr/>
        </p:nvSpPr>
        <p:spPr>
          <a:xfrm>
            <a:off x="4594169" y="5828058"/>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2F6DD09D-144E-CCAC-06D0-89F2FE1B1583}"/>
              </a:ext>
            </a:extLst>
          </p:cNvPr>
          <p:cNvSpPr/>
          <p:nvPr/>
        </p:nvSpPr>
        <p:spPr>
          <a:xfrm>
            <a:off x="4594169" y="655619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4" name="直線コネクタ 63">
            <a:extLst>
              <a:ext uri="{FF2B5EF4-FFF2-40B4-BE49-F238E27FC236}">
                <a16:creationId xmlns:a16="http://schemas.microsoft.com/office/drawing/2014/main" id="{0CD4A1EA-D854-F1F2-D3BE-ED23FE8AADE4}"/>
              </a:ext>
            </a:extLst>
          </p:cNvPr>
          <p:cNvCxnSpPr>
            <a:cxnSpLocks/>
          </p:cNvCxnSpPr>
          <p:nvPr/>
        </p:nvCxnSpPr>
        <p:spPr>
          <a:xfrm>
            <a:off x="3954933" y="3711391"/>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2CD4D1E0-E08C-886E-67D1-683E6B88DDCA}"/>
              </a:ext>
            </a:extLst>
          </p:cNvPr>
          <p:cNvCxnSpPr>
            <a:cxnSpLocks/>
          </p:cNvCxnSpPr>
          <p:nvPr/>
        </p:nvCxnSpPr>
        <p:spPr>
          <a:xfrm flipV="1">
            <a:off x="4657666" y="3711391"/>
            <a:ext cx="0" cy="736599"/>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1E6F0FD6-FDA9-D4D2-BEDA-18DC8F8B7DE1}"/>
              </a:ext>
            </a:extLst>
          </p:cNvPr>
          <p:cNvCxnSpPr>
            <a:cxnSpLocks/>
          </p:cNvCxnSpPr>
          <p:nvPr/>
        </p:nvCxnSpPr>
        <p:spPr>
          <a:xfrm flipV="1">
            <a:off x="4657666" y="4447990"/>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BECC8DB5-FB0A-B1B1-8E9D-A2131EB5646A}"/>
              </a:ext>
            </a:extLst>
          </p:cNvPr>
          <p:cNvCxnSpPr>
            <a:cxnSpLocks/>
          </p:cNvCxnSpPr>
          <p:nvPr/>
        </p:nvCxnSpPr>
        <p:spPr>
          <a:xfrm>
            <a:off x="3954933" y="4447990"/>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68" name="正方形/長方形 67">
            <a:extLst>
              <a:ext uri="{FF2B5EF4-FFF2-40B4-BE49-F238E27FC236}">
                <a16:creationId xmlns:a16="http://schemas.microsoft.com/office/drawing/2014/main" id="{C8D10D48-B74C-CC56-30E5-6236733CF607}"/>
              </a:ext>
            </a:extLst>
          </p:cNvPr>
          <p:cNvSpPr/>
          <p:nvPr/>
        </p:nvSpPr>
        <p:spPr>
          <a:xfrm>
            <a:off x="4594170" y="3669056"/>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a:extLst>
              <a:ext uri="{FF2B5EF4-FFF2-40B4-BE49-F238E27FC236}">
                <a16:creationId xmlns:a16="http://schemas.microsoft.com/office/drawing/2014/main" id="{55885CB3-2BC3-5E5F-9B7C-E055F5A25E17}"/>
              </a:ext>
            </a:extLst>
          </p:cNvPr>
          <p:cNvSpPr/>
          <p:nvPr/>
        </p:nvSpPr>
        <p:spPr>
          <a:xfrm>
            <a:off x="4594169" y="438872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テキスト ボックス 69">
            <a:extLst>
              <a:ext uri="{FF2B5EF4-FFF2-40B4-BE49-F238E27FC236}">
                <a16:creationId xmlns:a16="http://schemas.microsoft.com/office/drawing/2014/main" id="{86448A25-0567-F051-4AF1-6FBD6C89714B}"/>
              </a:ext>
            </a:extLst>
          </p:cNvPr>
          <p:cNvSpPr txBox="1"/>
          <p:nvPr/>
        </p:nvSpPr>
        <p:spPr>
          <a:xfrm>
            <a:off x="4102958" y="3891240"/>
            <a:ext cx="438434" cy="369332"/>
          </a:xfrm>
          <a:prstGeom prst="rect">
            <a:avLst/>
          </a:prstGeom>
          <a:noFill/>
        </p:spPr>
        <p:txBody>
          <a:bodyPr wrap="square" rtlCol="0">
            <a:spAutoFit/>
          </a:bodyPr>
          <a:lstStyle/>
          <a:p>
            <a:r>
              <a:rPr kumimoji="1" lang="en-US" altLang="ja-JP" dirty="0"/>
              <a:t>0</a:t>
            </a:r>
            <a:endParaRPr kumimoji="1" lang="ja-JP" altLang="en-US" dirty="0"/>
          </a:p>
        </p:txBody>
      </p:sp>
      <p:sp>
        <p:nvSpPr>
          <p:cNvPr id="71" name="テキスト ボックス 70">
            <a:extLst>
              <a:ext uri="{FF2B5EF4-FFF2-40B4-BE49-F238E27FC236}">
                <a16:creationId xmlns:a16="http://schemas.microsoft.com/office/drawing/2014/main" id="{F96E4E20-DA53-78B3-6058-54FE2AF99029}"/>
              </a:ext>
            </a:extLst>
          </p:cNvPr>
          <p:cNvSpPr txBox="1"/>
          <p:nvPr/>
        </p:nvSpPr>
        <p:spPr>
          <a:xfrm>
            <a:off x="4118815" y="4597225"/>
            <a:ext cx="438434" cy="369332"/>
          </a:xfrm>
          <a:prstGeom prst="rect">
            <a:avLst/>
          </a:prstGeom>
          <a:noFill/>
        </p:spPr>
        <p:txBody>
          <a:bodyPr wrap="square" rtlCol="0">
            <a:spAutoFit/>
          </a:bodyPr>
          <a:lstStyle/>
          <a:p>
            <a:r>
              <a:rPr kumimoji="1" lang="en-US" altLang="ja-JP" dirty="0"/>
              <a:t>1</a:t>
            </a:r>
            <a:endParaRPr kumimoji="1" lang="ja-JP" altLang="en-US" dirty="0"/>
          </a:p>
        </p:txBody>
      </p:sp>
      <p:sp>
        <p:nvSpPr>
          <p:cNvPr id="72" name="テキスト ボックス 71">
            <a:extLst>
              <a:ext uri="{FF2B5EF4-FFF2-40B4-BE49-F238E27FC236}">
                <a16:creationId xmlns:a16="http://schemas.microsoft.com/office/drawing/2014/main" id="{9ECB1B19-64A8-AF66-954C-3B9A84486901}"/>
              </a:ext>
            </a:extLst>
          </p:cNvPr>
          <p:cNvSpPr txBox="1"/>
          <p:nvPr/>
        </p:nvSpPr>
        <p:spPr>
          <a:xfrm>
            <a:off x="4115141" y="5325357"/>
            <a:ext cx="438434" cy="369332"/>
          </a:xfrm>
          <a:prstGeom prst="rect">
            <a:avLst/>
          </a:prstGeom>
          <a:noFill/>
        </p:spPr>
        <p:txBody>
          <a:bodyPr wrap="square" rtlCol="0">
            <a:spAutoFit/>
          </a:bodyPr>
          <a:lstStyle/>
          <a:p>
            <a:r>
              <a:rPr kumimoji="1" lang="en-US" altLang="ja-JP" dirty="0"/>
              <a:t>2</a:t>
            </a:r>
            <a:endParaRPr kumimoji="1" lang="ja-JP" altLang="en-US" dirty="0"/>
          </a:p>
        </p:txBody>
      </p:sp>
      <p:sp>
        <p:nvSpPr>
          <p:cNvPr id="73" name="テキスト ボックス 72">
            <a:extLst>
              <a:ext uri="{FF2B5EF4-FFF2-40B4-BE49-F238E27FC236}">
                <a16:creationId xmlns:a16="http://schemas.microsoft.com/office/drawing/2014/main" id="{0A6F0189-5E79-A030-00E5-0C8AE0C24519}"/>
              </a:ext>
            </a:extLst>
          </p:cNvPr>
          <p:cNvSpPr txBox="1"/>
          <p:nvPr/>
        </p:nvSpPr>
        <p:spPr>
          <a:xfrm>
            <a:off x="4112486" y="6087891"/>
            <a:ext cx="438434" cy="369332"/>
          </a:xfrm>
          <a:prstGeom prst="rect">
            <a:avLst/>
          </a:prstGeom>
          <a:noFill/>
        </p:spPr>
        <p:txBody>
          <a:bodyPr wrap="square" rtlCol="0">
            <a:spAutoFit/>
          </a:bodyPr>
          <a:lstStyle/>
          <a:p>
            <a:r>
              <a:rPr lang="en-US" altLang="ja-JP" dirty="0"/>
              <a:t>3</a:t>
            </a:r>
            <a:endParaRPr kumimoji="1" lang="ja-JP" altLang="en-US" dirty="0"/>
          </a:p>
        </p:txBody>
      </p:sp>
      <p:sp>
        <p:nvSpPr>
          <p:cNvPr id="74" name="テキスト ボックス 73">
            <a:extLst>
              <a:ext uri="{FF2B5EF4-FFF2-40B4-BE49-F238E27FC236}">
                <a16:creationId xmlns:a16="http://schemas.microsoft.com/office/drawing/2014/main" id="{2F91BAB8-B5E7-A77F-6781-743E8D789F12}"/>
              </a:ext>
            </a:extLst>
          </p:cNvPr>
          <p:cNvSpPr txBox="1"/>
          <p:nvPr/>
        </p:nvSpPr>
        <p:spPr>
          <a:xfrm>
            <a:off x="3399027" y="3897428"/>
            <a:ext cx="438434" cy="369332"/>
          </a:xfrm>
          <a:prstGeom prst="rect">
            <a:avLst/>
          </a:prstGeom>
          <a:noFill/>
        </p:spPr>
        <p:txBody>
          <a:bodyPr wrap="square" rtlCol="0">
            <a:spAutoFit/>
          </a:bodyPr>
          <a:lstStyle/>
          <a:p>
            <a:r>
              <a:rPr kumimoji="1" lang="en-US" altLang="ja-JP" dirty="0"/>
              <a:t>7</a:t>
            </a:r>
            <a:endParaRPr kumimoji="1" lang="ja-JP" altLang="en-US" dirty="0"/>
          </a:p>
        </p:txBody>
      </p:sp>
      <p:sp>
        <p:nvSpPr>
          <p:cNvPr id="75" name="テキスト ボックス 74">
            <a:extLst>
              <a:ext uri="{FF2B5EF4-FFF2-40B4-BE49-F238E27FC236}">
                <a16:creationId xmlns:a16="http://schemas.microsoft.com/office/drawing/2014/main" id="{709D34BA-3113-78F0-A71B-58CC7F181C81}"/>
              </a:ext>
            </a:extLst>
          </p:cNvPr>
          <p:cNvSpPr txBox="1"/>
          <p:nvPr/>
        </p:nvSpPr>
        <p:spPr>
          <a:xfrm>
            <a:off x="3414884" y="4603413"/>
            <a:ext cx="438434" cy="369332"/>
          </a:xfrm>
          <a:prstGeom prst="rect">
            <a:avLst/>
          </a:prstGeom>
          <a:noFill/>
        </p:spPr>
        <p:txBody>
          <a:bodyPr wrap="square" rtlCol="0">
            <a:spAutoFit/>
          </a:bodyPr>
          <a:lstStyle/>
          <a:p>
            <a:r>
              <a:rPr kumimoji="1" lang="en-US" altLang="ja-JP" dirty="0"/>
              <a:t>6</a:t>
            </a:r>
            <a:endParaRPr kumimoji="1" lang="ja-JP" altLang="en-US" dirty="0"/>
          </a:p>
        </p:txBody>
      </p:sp>
      <p:sp>
        <p:nvSpPr>
          <p:cNvPr id="76" name="テキスト ボックス 75">
            <a:extLst>
              <a:ext uri="{FF2B5EF4-FFF2-40B4-BE49-F238E27FC236}">
                <a16:creationId xmlns:a16="http://schemas.microsoft.com/office/drawing/2014/main" id="{0BFB2EB7-2866-1E03-16A2-C05CA5D6B7B2}"/>
              </a:ext>
            </a:extLst>
          </p:cNvPr>
          <p:cNvSpPr txBox="1"/>
          <p:nvPr/>
        </p:nvSpPr>
        <p:spPr>
          <a:xfrm>
            <a:off x="3411210" y="5331545"/>
            <a:ext cx="438434" cy="369332"/>
          </a:xfrm>
          <a:prstGeom prst="rect">
            <a:avLst/>
          </a:prstGeom>
          <a:noFill/>
        </p:spPr>
        <p:txBody>
          <a:bodyPr wrap="square" rtlCol="0">
            <a:spAutoFit/>
          </a:bodyPr>
          <a:lstStyle/>
          <a:p>
            <a:r>
              <a:rPr kumimoji="1" lang="en-US" altLang="ja-JP" dirty="0"/>
              <a:t>5</a:t>
            </a:r>
            <a:endParaRPr kumimoji="1" lang="ja-JP" altLang="en-US" dirty="0"/>
          </a:p>
        </p:txBody>
      </p:sp>
      <p:sp>
        <p:nvSpPr>
          <p:cNvPr id="77" name="テキスト ボックス 76">
            <a:extLst>
              <a:ext uri="{FF2B5EF4-FFF2-40B4-BE49-F238E27FC236}">
                <a16:creationId xmlns:a16="http://schemas.microsoft.com/office/drawing/2014/main" id="{3E85E569-2E51-75DC-CD2B-78A647945152}"/>
              </a:ext>
            </a:extLst>
          </p:cNvPr>
          <p:cNvSpPr txBox="1"/>
          <p:nvPr/>
        </p:nvSpPr>
        <p:spPr>
          <a:xfrm>
            <a:off x="3408555" y="6094079"/>
            <a:ext cx="438434" cy="369332"/>
          </a:xfrm>
          <a:prstGeom prst="rect">
            <a:avLst/>
          </a:prstGeom>
          <a:noFill/>
        </p:spPr>
        <p:txBody>
          <a:bodyPr wrap="square" rtlCol="0">
            <a:spAutoFit/>
          </a:bodyPr>
          <a:lstStyle/>
          <a:p>
            <a:r>
              <a:rPr kumimoji="1" lang="en-US" altLang="ja-JP" dirty="0"/>
              <a:t>4</a:t>
            </a:r>
            <a:endParaRPr kumimoji="1" lang="ja-JP" altLang="en-US" dirty="0"/>
          </a:p>
        </p:txBody>
      </p:sp>
      <p:sp>
        <p:nvSpPr>
          <p:cNvPr id="78" name="テキスト ボックス 77">
            <a:extLst>
              <a:ext uri="{FF2B5EF4-FFF2-40B4-BE49-F238E27FC236}">
                <a16:creationId xmlns:a16="http://schemas.microsoft.com/office/drawing/2014/main" id="{47E41E04-03F1-316B-C1BC-85AA61648463}"/>
              </a:ext>
            </a:extLst>
          </p:cNvPr>
          <p:cNvSpPr txBox="1"/>
          <p:nvPr/>
        </p:nvSpPr>
        <p:spPr>
          <a:xfrm>
            <a:off x="2669703" y="3867796"/>
            <a:ext cx="438434" cy="369332"/>
          </a:xfrm>
          <a:prstGeom prst="rect">
            <a:avLst/>
          </a:prstGeom>
          <a:noFill/>
        </p:spPr>
        <p:txBody>
          <a:bodyPr wrap="square" rtlCol="0">
            <a:spAutoFit/>
          </a:bodyPr>
          <a:lstStyle/>
          <a:p>
            <a:r>
              <a:rPr kumimoji="1" lang="en-US" altLang="ja-JP" dirty="0"/>
              <a:t>8</a:t>
            </a:r>
            <a:endParaRPr kumimoji="1" lang="ja-JP" altLang="en-US" dirty="0"/>
          </a:p>
        </p:txBody>
      </p:sp>
      <p:sp>
        <p:nvSpPr>
          <p:cNvPr id="79" name="テキスト ボックス 78">
            <a:extLst>
              <a:ext uri="{FF2B5EF4-FFF2-40B4-BE49-F238E27FC236}">
                <a16:creationId xmlns:a16="http://schemas.microsoft.com/office/drawing/2014/main" id="{AEBDAF0B-77B6-7376-D8B3-9103910D0579}"/>
              </a:ext>
            </a:extLst>
          </p:cNvPr>
          <p:cNvSpPr txBox="1"/>
          <p:nvPr/>
        </p:nvSpPr>
        <p:spPr>
          <a:xfrm>
            <a:off x="2685560" y="4573781"/>
            <a:ext cx="438434" cy="369332"/>
          </a:xfrm>
          <a:prstGeom prst="rect">
            <a:avLst/>
          </a:prstGeom>
          <a:noFill/>
        </p:spPr>
        <p:txBody>
          <a:bodyPr wrap="square" rtlCol="0">
            <a:spAutoFit/>
          </a:bodyPr>
          <a:lstStyle/>
          <a:p>
            <a:r>
              <a:rPr lang="en-US" altLang="ja-JP" dirty="0"/>
              <a:t>7</a:t>
            </a:r>
            <a:endParaRPr kumimoji="1" lang="ja-JP" altLang="en-US" dirty="0"/>
          </a:p>
        </p:txBody>
      </p:sp>
      <p:sp>
        <p:nvSpPr>
          <p:cNvPr id="80" name="テキスト ボックス 79">
            <a:extLst>
              <a:ext uri="{FF2B5EF4-FFF2-40B4-BE49-F238E27FC236}">
                <a16:creationId xmlns:a16="http://schemas.microsoft.com/office/drawing/2014/main" id="{BFD44BD6-6514-6B69-5468-39DF557AD83A}"/>
              </a:ext>
            </a:extLst>
          </p:cNvPr>
          <p:cNvSpPr txBox="1"/>
          <p:nvPr/>
        </p:nvSpPr>
        <p:spPr>
          <a:xfrm>
            <a:off x="2681886" y="5301913"/>
            <a:ext cx="438434" cy="369332"/>
          </a:xfrm>
          <a:prstGeom prst="rect">
            <a:avLst/>
          </a:prstGeom>
          <a:noFill/>
        </p:spPr>
        <p:txBody>
          <a:bodyPr wrap="square" rtlCol="0">
            <a:spAutoFit/>
          </a:bodyPr>
          <a:lstStyle/>
          <a:p>
            <a:r>
              <a:rPr kumimoji="1" lang="en-US" altLang="ja-JP" dirty="0"/>
              <a:t>6</a:t>
            </a:r>
            <a:endParaRPr kumimoji="1" lang="ja-JP" altLang="en-US" dirty="0"/>
          </a:p>
        </p:txBody>
      </p:sp>
      <p:sp>
        <p:nvSpPr>
          <p:cNvPr id="81" name="テキスト ボックス 80">
            <a:extLst>
              <a:ext uri="{FF2B5EF4-FFF2-40B4-BE49-F238E27FC236}">
                <a16:creationId xmlns:a16="http://schemas.microsoft.com/office/drawing/2014/main" id="{F898F00C-F517-F5C9-7F2E-7B4A0976ECC6}"/>
              </a:ext>
            </a:extLst>
          </p:cNvPr>
          <p:cNvSpPr txBox="1"/>
          <p:nvPr/>
        </p:nvSpPr>
        <p:spPr>
          <a:xfrm>
            <a:off x="2679231" y="6064447"/>
            <a:ext cx="438434" cy="369332"/>
          </a:xfrm>
          <a:prstGeom prst="rect">
            <a:avLst/>
          </a:prstGeom>
          <a:noFill/>
        </p:spPr>
        <p:txBody>
          <a:bodyPr wrap="square" rtlCol="0">
            <a:spAutoFit/>
          </a:bodyPr>
          <a:lstStyle/>
          <a:p>
            <a:r>
              <a:rPr lang="en-US" altLang="ja-JP" dirty="0"/>
              <a:t>5</a:t>
            </a:r>
            <a:endParaRPr kumimoji="1" lang="ja-JP" altLang="en-US" dirty="0"/>
          </a:p>
        </p:txBody>
      </p:sp>
      <p:sp>
        <p:nvSpPr>
          <p:cNvPr id="82" name="テキスト ボックス 81">
            <a:extLst>
              <a:ext uri="{FF2B5EF4-FFF2-40B4-BE49-F238E27FC236}">
                <a16:creationId xmlns:a16="http://schemas.microsoft.com/office/drawing/2014/main" id="{E3B39021-9940-AB5C-F66C-B6814B174965}"/>
              </a:ext>
            </a:extLst>
          </p:cNvPr>
          <p:cNvSpPr txBox="1"/>
          <p:nvPr/>
        </p:nvSpPr>
        <p:spPr>
          <a:xfrm>
            <a:off x="1956937" y="3901894"/>
            <a:ext cx="438434" cy="369332"/>
          </a:xfrm>
          <a:prstGeom prst="rect">
            <a:avLst/>
          </a:prstGeom>
          <a:noFill/>
        </p:spPr>
        <p:txBody>
          <a:bodyPr wrap="square" rtlCol="0">
            <a:spAutoFit/>
          </a:bodyPr>
          <a:lstStyle/>
          <a:p>
            <a:r>
              <a:rPr kumimoji="1" lang="en-US" altLang="ja-JP" dirty="0"/>
              <a:t>9</a:t>
            </a:r>
            <a:endParaRPr kumimoji="1" lang="ja-JP" altLang="en-US" dirty="0"/>
          </a:p>
        </p:txBody>
      </p:sp>
      <p:sp>
        <p:nvSpPr>
          <p:cNvPr id="83" name="テキスト ボックス 82">
            <a:extLst>
              <a:ext uri="{FF2B5EF4-FFF2-40B4-BE49-F238E27FC236}">
                <a16:creationId xmlns:a16="http://schemas.microsoft.com/office/drawing/2014/main" id="{6A4920A4-393D-F8F0-7FFE-3E6DDD93316E}"/>
              </a:ext>
            </a:extLst>
          </p:cNvPr>
          <p:cNvSpPr txBox="1"/>
          <p:nvPr/>
        </p:nvSpPr>
        <p:spPr>
          <a:xfrm>
            <a:off x="1972794" y="4607879"/>
            <a:ext cx="438434" cy="369332"/>
          </a:xfrm>
          <a:prstGeom prst="rect">
            <a:avLst/>
          </a:prstGeom>
          <a:noFill/>
        </p:spPr>
        <p:txBody>
          <a:bodyPr wrap="square" rtlCol="0">
            <a:spAutoFit/>
          </a:bodyPr>
          <a:lstStyle/>
          <a:p>
            <a:r>
              <a:rPr lang="en-US" altLang="ja-JP" dirty="0"/>
              <a:t>8</a:t>
            </a:r>
            <a:endParaRPr kumimoji="1" lang="ja-JP" altLang="en-US" dirty="0"/>
          </a:p>
        </p:txBody>
      </p:sp>
      <p:sp>
        <p:nvSpPr>
          <p:cNvPr id="84" name="テキスト ボックス 83">
            <a:extLst>
              <a:ext uri="{FF2B5EF4-FFF2-40B4-BE49-F238E27FC236}">
                <a16:creationId xmlns:a16="http://schemas.microsoft.com/office/drawing/2014/main" id="{346F6402-670F-95FC-ADDE-C64296F7D5C8}"/>
              </a:ext>
            </a:extLst>
          </p:cNvPr>
          <p:cNvSpPr txBox="1"/>
          <p:nvPr/>
        </p:nvSpPr>
        <p:spPr>
          <a:xfrm>
            <a:off x="1969120" y="5336011"/>
            <a:ext cx="438434" cy="369332"/>
          </a:xfrm>
          <a:prstGeom prst="rect">
            <a:avLst/>
          </a:prstGeom>
          <a:noFill/>
        </p:spPr>
        <p:txBody>
          <a:bodyPr wrap="square" rtlCol="0">
            <a:spAutoFit/>
          </a:bodyPr>
          <a:lstStyle/>
          <a:p>
            <a:r>
              <a:rPr lang="en-US" altLang="ja-JP" dirty="0"/>
              <a:t>7</a:t>
            </a:r>
            <a:endParaRPr kumimoji="1" lang="ja-JP" altLang="en-US" dirty="0"/>
          </a:p>
        </p:txBody>
      </p:sp>
      <p:sp>
        <p:nvSpPr>
          <p:cNvPr id="85" name="テキスト ボックス 84">
            <a:extLst>
              <a:ext uri="{FF2B5EF4-FFF2-40B4-BE49-F238E27FC236}">
                <a16:creationId xmlns:a16="http://schemas.microsoft.com/office/drawing/2014/main" id="{57B6FBCE-4EED-70CA-24F8-856CEC647925}"/>
              </a:ext>
            </a:extLst>
          </p:cNvPr>
          <p:cNvSpPr txBox="1"/>
          <p:nvPr/>
        </p:nvSpPr>
        <p:spPr>
          <a:xfrm>
            <a:off x="1966465" y="6098545"/>
            <a:ext cx="438434" cy="369332"/>
          </a:xfrm>
          <a:prstGeom prst="rect">
            <a:avLst/>
          </a:prstGeom>
          <a:noFill/>
        </p:spPr>
        <p:txBody>
          <a:bodyPr wrap="square" rtlCol="0">
            <a:spAutoFit/>
          </a:bodyPr>
          <a:lstStyle/>
          <a:p>
            <a:r>
              <a:rPr kumimoji="1" lang="en-US" altLang="ja-JP" dirty="0"/>
              <a:t>8</a:t>
            </a:r>
            <a:endParaRPr kumimoji="1" lang="ja-JP" altLang="en-US" dirty="0"/>
          </a:p>
        </p:txBody>
      </p:sp>
    </p:spTree>
    <p:extLst>
      <p:ext uri="{BB962C8B-B14F-4D97-AF65-F5344CB8AC3E}">
        <p14:creationId xmlns:p14="http://schemas.microsoft.com/office/powerpoint/2010/main" val="20388629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DC72FA-668D-247E-CE8D-35B49579C7BF}"/>
              </a:ext>
            </a:extLst>
          </p:cNvPr>
          <p:cNvSpPr>
            <a:spLocks noGrp="1"/>
          </p:cNvSpPr>
          <p:nvPr>
            <p:ph type="title"/>
          </p:nvPr>
        </p:nvSpPr>
        <p:spPr/>
        <p:txBody>
          <a:bodyPr/>
          <a:lstStyle/>
          <a:p>
            <a:r>
              <a:rPr lang="ja-JP" altLang="en-US" dirty="0"/>
              <a:t>最短走行</a:t>
            </a:r>
            <a:r>
              <a:rPr kumimoji="1" lang="ja-JP" altLang="en-US" dirty="0"/>
              <a:t>の概要</a:t>
            </a:r>
          </a:p>
        </p:txBody>
      </p:sp>
      <p:cxnSp>
        <p:nvCxnSpPr>
          <p:cNvPr id="3" name="直線コネクタ 2">
            <a:extLst>
              <a:ext uri="{FF2B5EF4-FFF2-40B4-BE49-F238E27FC236}">
                <a16:creationId xmlns:a16="http://schemas.microsoft.com/office/drawing/2014/main" id="{9216C497-2832-467A-EFE4-DA719DF97007}"/>
              </a:ext>
            </a:extLst>
          </p:cNvPr>
          <p:cNvCxnSpPr>
            <a:cxnSpLocks/>
          </p:cNvCxnSpPr>
          <p:nvPr/>
        </p:nvCxnSpPr>
        <p:spPr>
          <a:xfrm>
            <a:off x="901685" y="2205038"/>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B2ABB341-D72E-E9DE-2D89-9599A2D8F683}"/>
              </a:ext>
            </a:extLst>
          </p:cNvPr>
          <p:cNvCxnSpPr>
            <a:cxnSpLocks/>
          </p:cNvCxnSpPr>
          <p:nvPr/>
        </p:nvCxnSpPr>
        <p:spPr>
          <a:xfrm flipV="1">
            <a:off x="1604418" y="2205038"/>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D1B490F5-CBE4-D100-4543-726FC6110AA2}"/>
              </a:ext>
            </a:extLst>
          </p:cNvPr>
          <p:cNvCxnSpPr>
            <a:cxnSpLocks/>
          </p:cNvCxnSpPr>
          <p:nvPr/>
        </p:nvCxnSpPr>
        <p:spPr>
          <a:xfrm flipV="1">
            <a:off x="901685" y="2205038"/>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9" name="正方形/長方形 8">
            <a:extLst>
              <a:ext uri="{FF2B5EF4-FFF2-40B4-BE49-F238E27FC236}">
                <a16:creationId xmlns:a16="http://schemas.microsoft.com/office/drawing/2014/main" id="{B59C0844-12AF-546B-4146-12C89CE5E7F8}"/>
              </a:ext>
            </a:extLst>
          </p:cNvPr>
          <p:cNvSpPr/>
          <p:nvPr/>
        </p:nvSpPr>
        <p:spPr>
          <a:xfrm>
            <a:off x="1077514" y="2763837"/>
            <a:ext cx="355589" cy="338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7A4390DE-97A6-06C6-68BC-002CD8DDBBC0}"/>
              </a:ext>
            </a:extLst>
          </p:cNvPr>
          <p:cNvSpPr txBox="1"/>
          <p:nvPr/>
        </p:nvSpPr>
        <p:spPr>
          <a:xfrm>
            <a:off x="2575419" y="1690688"/>
            <a:ext cx="9517318" cy="3416320"/>
          </a:xfrm>
          <a:prstGeom prst="rect">
            <a:avLst/>
          </a:prstGeom>
          <a:noFill/>
        </p:spPr>
        <p:txBody>
          <a:bodyPr wrap="square" rtlCol="0">
            <a:spAutoFit/>
          </a:bodyPr>
          <a:lstStyle/>
          <a:p>
            <a:r>
              <a:rPr kumimoji="1" lang="ja-JP" altLang="en-US" dirty="0"/>
              <a:t>壁の判定は区画の境目にいるとき</a:t>
            </a:r>
            <a:endParaRPr kumimoji="1" lang="en-US" altLang="ja-JP" dirty="0"/>
          </a:p>
          <a:p>
            <a:r>
              <a:rPr kumimoji="1" lang="ja-JP" altLang="en-US" dirty="0"/>
              <a:t>仮想上で区画の境目からスタート</a:t>
            </a:r>
            <a:endParaRPr kumimoji="1" lang="en-US" altLang="ja-JP" dirty="0"/>
          </a:p>
          <a:p>
            <a:r>
              <a:rPr kumimoji="1" lang="ja-JP" altLang="en-US" dirty="0"/>
              <a:t>↓</a:t>
            </a:r>
            <a:endParaRPr kumimoji="1" lang="en-US" altLang="ja-JP" dirty="0"/>
          </a:p>
          <a:p>
            <a:r>
              <a:rPr kumimoji="1" lang="ja-JP" altLang="en-US" dirty="0"/>
              <a:t>現在持ってるマップ情報と加速上の位置向きから前後左右でもっとも小さい歩数を判定する</a:t>
            </a:r>
            <a:r>
              <a:rPr kumimoji="1" lang="en-US" altLang="ja-JP" dirty="0"/>
              <a:t>(</a:t>
            </a:r>
            <a:r>
              <a:rPr kumimoji="1" lang="ja-JP" altLang="en-US" dirty="0"/>
              <a:t>同じ場合は優先順位をつける</a:t>
            </a:r>
            <a:r>
              <a:rPr kumimoji="1" lang="en-US" altLang="ja-JP" dirty="0"/>
              <a:t>(</a:t>
            </a:r>
            <a:r>
              <a:rPr kumimoji="1" lang="ja-JP" altLang="en-US" dirty="0"/>
              <a:t>前→右→左→後</a:t>
            </a:r>
            <a:r>
              <a:rPr kumimoji="1" lang="en-US" altLang="ja-JP" dirty="0"/>
              <a:t>))</a:t>
            </a:r>
          </a:p>
          <a:p>
            <a:r>
              <a:rPr kumimoji="1" lang="ja-JP" altLang="en-US" dirty="0"/>
              <a:t>↓</a:t>
            </a:r>
            <a:endParaRPr kumimoji="1" lang="en-US" altLang="ja-JP" dirty="0"/>
          </a:p>
          <a:p>
            <a:r>
              <a:rPr kumimoji="1" lang="ja-JP" altLang="en-US" dirty="0"/>
              <a:t>前が最小なら</a:t>
            </a:r>
            <a:r>
              <a:rPr lang="en-US" altLang="ja-JP" dirty="0"/>
              <a:t>pass[n]=pass[n]+2</a:t>
            </a:r>
          </a:p>
          <a:p>
            <a:r>
              <a:rPr kumimoji="1" lang="ja-JP" altLang="en-US" dirty="0"/>
              <a:t>左が最小なら</a:t>
            </a:r>
            <a:r>
              <a:rPr lang="en-US" altLang="ja-JP" dirty="0"/>
              <a:t>pass[n]= pass[n]+1</a:t>
            </a:r>
            <a:r>
              <a:rPr lang="ja-JP" altLang="en-US" dirty="0"/>
              <a:t>、</a:t>
            </a:r>
            <a:r>
              <a:rPr lang="en-US" altLang="ja-JP" dirty="0"/>
              <a:t>pass[n+1]=-2</a:t>
            </a:r>
            <a:r>
              <a:rPr lang="ja-JP" altLang="en-US" dirty="0"/>
              <a:t>、</a:t>
            </a:r>
            <a:r>
              <a:rPr lang="en-US" altLang="ja-JP" dirty="0"/>
              <a:t> pass[n+2]= pass[n+2]+1</a:t>
            </a:r>
            <a:endParaRPr kumimoji="1" lang="en-US" altLang="ja-JP" dirty="0"/>
          </a:p>
          <a:p>
            <a:r>
              <a:rPr kumimoji="1" lang="ja-JP" altLang="en-US" dirty="0"/>
              <a:t>右が最小なら</a:t>
            </a:r>
            <a:r>
              <a:rPr lang="en-US" altLang="ja-JP" dirty="0"/>
              <a:t>pass[n]= pass[n]+1</a:t>
            </a:r>
            <a:r>
              <a:rPr lang="ja-JP" altLang="en-US" dirty="0"/>
              <a:t>、</a:t>
            </a:r>
            <a:r>
              <a:rPr lang="en-US" altLang="ja-JP" dirty="0"/>
              <a:t>pass[n+1]=-3</a:t>
            </a:r>
            <a:r>
              <a:rPr lang="ja-JP" altLang="en-US" dirty="0"/>
              <a:t>、</a:t>
            </a:r>
            <a:r>
              <a:rPr lang="en-US" altLang="ja-JP" dirty="0"/>
              <a:t> pass[n+2]= pass[n+2]+1</a:t>
            </a:r>
            <a:endParaRPr kumimoji="1" lang="en-US" altLang="ja-JP" dirty="0"/>
          </a:p>
          <a:p>
            <a:r>
              <a:rPr kumimoji="1" lang="ja-JP" altLang="en-US" dirty="0"/>
              <a:t>↓</a:t>
            </a:r>
            <a:endParaRPr kumimoji="1" lang="en-US" altLang="ja-JP" dirty="0"/>
          </a:p>
          <a:p>
            <a:r>
              <a:rPr kumimoji="1" lang="ja-JP" altLang="en-US" dirty="0"/>
              <a:t>また、区画の境目にいるので歩数マップのところを繰り返す</a:t>
            </a:r>
            <a:endParaRPr kumimoji="1" lang="en-US" altLang="ja-JP" dirty="0"/>
          </a:p>
          <a:p>
            <a:endParaRPr kumimoji="1" lang="en-US" altLang="ja-JP" dirty="0"/>
          </a:p>
        </p:txBody>
      </p:sp>
      <p:cxnSp>
        <p:nvCxnSpPr>
          <p:cNvPr id="26" name="直線コネクタ 25">
            <a:extLst>
              <a:ext uri="{FF2B5EF4-FFF2-40B4-BE49-F238E27FC236}">
                <a16:creationId xmlns:a16="http://schemas.microsoft.com/office/drawing/2014/main" id="{BA0CC783-4519-E691-8595-C0A87C7A8AD7}"/>
              </a:ext>
            </a:extLst>
          </p:cNvPr>
          <p:cNvCxnSpPr>
            <a:cxnSpLocks/>
          </p:cNvCxnSpPr>
          <p:nvPr/>
        </p:nvCxnSpPr>
        <p:spPr>
          <a:xfrm flipV="1">
            <a:off x="1604418" y="2941637"/>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2B11DCAC-B252-54DD-9230-FD2D9ABC783B}"/>
              </a:ext>
            </a:extLst>
          </p:cNvPr>
          <p:cNvCxnSpPr>
            <a:cxnSpLocks/>
          </p:cNvCxnSpPr>
          <p:nvPr/>
        </p:nvCxnSpPr>
        <p:spPr>
          <a:xfrm flipV="1">
            <a:off x="901685" y="2941637"/>
            <a:ext cx="0" cy="7365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4D10230-830C-96FF-CFF2-9739C9719831}"/>
              </a:ext>
            </a:extLst>
          </p:cNvPr>
          <p:cNvCxnSpPr>
            <a:cxnSpLocks/>
          </p:cNvCxnSpPr>
          <p:nvPr/>
        </p:nvCxnSpPr>
        <p:spPr>
          <a:xfrm>
            <a:off x="901685" y="2941637"/>
            <a:ext cx="702733" cy="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DC965B0F-519B-3208-5EF2-0983607B3976}"/>
              </a:ext>
            </a:extLst>
          </p:cNvPr>
          <p:cNvCxnSpPr>
            <a:cxnSpLocks/>
          </p:cNvCxnSpPr>
          <p:nvPr/>
        </p:nvCxnSpPr>
        <p:spPr>
          <a:xfrm>
            <a:off x="901685" y="3669770"/>
            <a:ext cx="70273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正方形/長方形 29">
            <a:extLst>
              <a:ext uri="{FF2B5EF4-FFF2-40B4-BE49-F238E27FC236}">
                <a16:creationId xmlns:a16="http://schemas.microsoft.com/office/drawing/2014/main" id="{34EAD637-6D11-8842-1E30-EC09ECD62C79}"/>
              </a:ext>
            </a:extLst>
          </p:cNvPr>
          <p:cNvSpPr/>
          <p:nvPr/>
        </p:nvSpPr>
        <p:spPr>
          <a:xfrm>
            <a:off x="1540922" y="216270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71190233-2FAF-1AA9-5307-ED89A2E60D60}"/>
              </a:ext>
            </a:extLst>
          </p:cNvPr>
          <p:cNvSpPr/>
          <p:nvPr/>
        </p:nvSpPr>
        <p:spPr>
          <a:xfrm>
            <a:off x="838201" y="216270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11BF294E-1F85-703E-54C5-EBA8B967FD79}"/>
              </a:ext>
            </a:extLst>
          </p:cNvPr>
          <p:cNvSpPr/>
          <p:nvPr/>
        </p:nvSpPr>
        <p:spPr>
          <a:xfrm>
            <a:off x="1540921" y="288237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4C3FAB07-687B-2F78-A846-891AB57875B1}"/>
              </a:ext>
            </a:extLst>
          </p:cNvPr>
          <p:cNvSpPr/>
          <p:nvPr/>
        </p:nvSpPr>
        <p:spPr>
          <a:xfrm>
            <a:off x="838200" y="288237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32B29CA0-EE6E-2684-3237-AAB86CD67C7F}"/>
              </a:ext>
            </a:extLst>
          </p:cNvPr>
          <p:cNvSpPr/>
          <p:nvPr/>
        </p:nvSpPr>
        <p:spPr>
          <a:xfrm>
            <a:off x="1540921" y="361050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F2BD773B-1172-BAB1-2B99-6BE8F42E9B3D}"/>
              </a:ext>
            </a:extLst>
          </p:cNvPr>
          <p:cNvSpPr/>
          <p:nvPr/>
        </p:nvSpPr>
        <p:spPr>
          <a:xfrm>
            <a:off x="838200" y="3610504"/>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コネクタ 45">
            <a:extLst>
              <a:ext uri="{FF2B5EF4-FFF2-40B4-BE49-F238E27FC236}">
                <a16:creationId xmlns:a16="http://schemas.microsoft.com/office/drawing/2014/main" id="{A6984BF4-338C-640E-42E6-7FF146F7B731}"/>
              </a:ext>
            </a:extLst>
          </p:cNvPr>
          <p:cNvCxnSpPr>
            <a:cxnSpLocks/>
          </p:cNvCxnSpPr>
          <p:nvPr/>
        </p:nvCxnSpPr>
        <p:spPr>
          <a:xfrm>
            <a:off x="1608376" y="221288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37123D00-C783-E57F-AE7A-5D0A47C35934}"/>
              </a:ext>
            </a:extLst>
          </p:cNvPr>
          <p:cNvCxnSpPr>
            <a:cxnSpLocks/>
          </p:cNvCxnSpPr>
          <p:nvPr/>
        </p:nvCxnSpPr>
        <p:spPr>
          <a:xfrm flipV="1">
            <a:off x="2311109" y="2212886"/>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53926B6B-B9C5-62F3-E731-77617B38A19C}"/>
              </a:ext>
            </a:extLst>
          </p:cNvPr>
          <p:cNvCxnSpPr>
            <a:cxnSpLocks/>
          </p:cNvCxnSpPr>
          <p:nvPr/>
        </p:nvCxnSpPr>
        <p:spPr>
          <a:xfrm>
            <a:off x="1608376" y="2949485"/>
            <a:ext cx="702733" cy="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52" name="正方形/長方形 51">
            <a:extLst>
              <a:ext uri="{FF2B5EF4-FFF2-40B4-BE49-F238E27FC236}">
                <a16:creationId xmlns:a16="http://schemas.microsoft.com/office/drawing/2014/main" id="{E7840358-3BAB-493F-331F-339F52CD0ECD}"/>
              </a:ext>
            </a:extLst>
          </p:cNvPr>
          <p:cNvSpPr/>
          <p:nvPr/>
        </p:nvSpPr>
        <p:spPr>
          <a:xfrm>
            <a:off x="2247613" y="217055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102B5BCD-48BA-EF6B-62D0-86B60201ADD4}"/>
              </a:ext>
            </a:extLst>
          </p:cNvPr>
          <p:cNvSpPr/>
          <p:nvPr/>
        </p:nvSpPr>
        <p:spPr>
          <a:xfrm>
            <a:off x="2247612" y="2890219"/>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4" name="直線コネクタ 53">
            <a:extLst>
              <a:ext uri="{FF2B5EF4-FFF2-40B4-BE49-F238E27FC236}">
                <a16:creationId xmlns:a16="http://schemas.microsoft.com/office/drawing/2014/main" id="{BAE25B23-BE73-8D38-826A-0EA79DF422B9}"/>
              </a:ext>
            </a:extLst>
          </p:cNvPr>
          <p:cNvCxnSpPr>
            <a:cxnSpLocks/>
          </p:cNvCxnSpPr>
          <p:nvPr/>
        </p:nvCxnSpPr>
        <p:spPr>
          <a:xfrm>
            <a:off x="198062" y="2205038"/>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80135B86-4D5E-0559-531B-F14DBF5A7CA8}"/>
              </a:ext>
            </a:extLst>
          </p:cNvPr>
          <p:cNvCxnSpPr>
            <a:cxnSpLocks/>
          </p:cNvCxnSpPr>
          <p:nvPr/>
        </p:nvCxnSpPr>
        <p:spPr>
          <a:xfrm flipV="1">
            <a:off x="198062" y="2205038"/>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4AEEFDEB-BB7D-7ABD-F80C-ABD2CDC535B9}"/>
              </a:ext>
            </a:extLst>
          </p:cNvPr>
          <p:cNvCxnSpPr>
            <a:cxnSpLocks/>
          </p:cNvCxnSpPr>
          <p:nvPr/>
        </p:nvCxnSpPr>
        <p:spPr>
          <a:xfrm>
            <a:off x="198062" y="2941637"/>
            <a:ext cx="702733" cy="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65" name="正方形/長方形 64">
            <a:extLst>
              <a:ext uri="{FF2B5EF4-FFF2-40B4-BE49-F238E27FC236}">
                <a16:creationId xmlns:a16="http://schemas.microsoft.com/office/drawing/2014/main" id="{A52E4AEA-C96B-D970-8B8F-092582DE3FF4}"/>
              </a:ext>
            </a:extLst>
          </p:cNvPr>
          <p:cNvSpPr/>
          <p:nvPr/>
        </p:nvSpPr>
        <p:spPr>
          <a:xfrm>
            <a:off x="134578" y="2162703"/>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a:extLst>
              <a:ext uri="{FF2B5EF4-FFF2-40B4-BE49-F238E27FC236}">
                <a16:creationId xmlns:a16="http://schemas.microsoft.com/office/drawing/2014/main" id="{5BF854E6-2E3A-7B8A-5D93-F87334DEC4CA}"/>
              </a:ext>
            </a:extLst>
          </p:cNvPr>
          <p:cNvSpPr/>
          <p:nvPr/>
        </p:nvSpPr>
        <p:spPr>
          <a:xfrm>
            <a:off x="134577" y="288237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7" name="直線コネクタ 66">
            <a:extLst>
              <a:ext uri="{FF2B5EF4-FFF2-40B4-BE49-F238E27FC236}">
                <a16:creationId xmlns:a16="http://schemas.microsoft.com/office/drawing/2014/main" id="{4F21F9C2-B854-1959-408B-56CD93A1B971}"/>
              </a:ext>
            </a:extLst>
          </p:cNvPr>
          <p:cNvCxnSpPr>
            <a:cxnSpLocks/>
          </p:cNvCxnSpPr>
          <p:nvPr/>
        </p:nvCxnSpPr>
        <p:spPr>
          <a:xfrm>
            <a:off x="901685" y="1451196"/>
            <a:ext cx="702733"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D93FE4ED-D4EE-1E88-CE12-37D501CBB91B}"/>
              </a:ext>
            </a:extLst>
          </p:cNvPr>
          <p:cNvCxnSpPr>
            <a:cxnSpLocks/>
          </p:cNvCxnSpPr>
          <p:nvPr/>
        </p:nvCxnSpPr>
        <p:spPr>
          <a:xfrm flipV="1">
            <a:off x="1604418" y="1451196"/>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9800BF00-3C4E-5485-AB52-E4BCAA57E683}"/>
              </a:ext>
            </a:extLst>
          </p:cNvPr>
          <p:cNvCxnSpPr>
            <a:cxnSpLocks/>
          </p:cNvCxnSpPr>
          <p:nvPr/>
        </p:nvCxnSpPr>
        <p:spPr>
          <a:xfrm flipV="1">
            <a:off x="901685" y="1451196"/>
            <a:ext cx="0" cy="73659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3CE92B94-4548-6A62-7239-6967D98103E5}"/>
              </a:ext>
            </a:extLst>
          </p:cNvPr>
          <p:cNvSpPr/>
          <p:nvPr/>
        </p:nvSpPr>
        <p:spPr>
          <a:xfrm>
            <a:off x="1540922" y="140886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483DBAA8-8053-D0A6-326C-6FB87CE962CF}"/>
              </a:ext>
            </a:extLst>
          </p:cNvPr>
          <p:cNvSpPr/>
          <p:nvPr/>
        </p:nvSpPr>
        <p:spPr>
          <a:xfrm>
            <a:off x="838201" y="1408861"/>
            <a:ext cx="126993" cy="101599"/>
          </a:xfrm>
          <a:prstGeom prst="rect">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テキスト ボックス 71">
            <a:extLst>
              <a:ext uri="{FF2B5EF4-FFF2-40B4-BE49-F238E27FC236}">
                <a16:creationId xmlns:a16="http://schemas.microsoft.com/office/drawing/2014/main" id="{AB7889B2-C0F8-8668-879F-F9F66B7487C0}"/>
              </a:ext>
            </a:extLst>
          </p:cNvPr>
          <p:cNvSpPr txBox="1"/>
          <p:nvPr/>
        </p:nvSpPr>
        <p:spPr>
          <a:xfrm>
            <a:off x="1039296" y="1629873"/>
            <a:ext cx="355583" cy="369332"/>
          </a:xfrm>
          <a:prstGeom prst="rect">
            <a:avLst/>
          </a:prstGeom>
          <a:noFill/>
        </p:spPr>
        <p:txBody>
          <a:bodyPr wrap="square" rtlCol="0">
            <a:spAutoFit/>
          </a:bodyPr>
          <a:lstStyle/>
          <a:p>
            <a:r>
              <a:rPr kumimoji="1" lang="ja-JP" altLang="en-US" dirty="0"/>
              <a:t>前</a:t>
            </a:r>
          </a:p>
        </p:txBody>
      </p:sp>
      <p:sp>
        <p:nvSpPr>
          <p:cNvPr id="76" name="テキスト ボックス 75">
            <a:extLst>
              <a:ext uri="{FF2B5EF4-FFF2-40B4-BE49-F238E27FC236}">
                <a16:creationId xmlns:a16="http://schemas.microsoft.com/office/drawing/2014/main" id="{6B11A4BF-43E7-C1EF-036B-23776A40A2C2}"/>
              </a:ext>
            </a:extLst>
          </p:cNvPr>
          <p:cNvSpPr txBox="1"/>
          <p:nvPr/>
        </p:nvSpPr>
        <p:spPr>
          <a:xfrm>
            <a:off x="1039296" y="3161768"/>
            <a:ext cx="355583" cy="369332"/>
          </a:xfrm>
          <a:prstGeom prst="rect">
            <a:avLst/>
          </a:prstGeom>
          <a:noFill/>
        </p:spPr>
        <p:txBody>
          <a:bodyPr wrap="square" rtlCol="0">
            <a:spAutoFit/>
          </a:bodyPr>
          <a:lstStyle/>
          <a:p>
            <a:r>
              <a:rPr kumimoji="1" lang="ja-JP" altLang="en-US" dirty="0"/>
              <a:t>後</a:t>
            </a:r>
          </a:p>
        </p:txBody>
      </p:sp>
      <p:sp>
        <p:nvSpPr>
          <p:cNvPr id="77" name="テキスト ボックス 76">
            <a:extLst>
              <a:ext uri="{FF2B5EF4-FFF2-40B4-BE49-F238E27FC236}">
                <a16:creationId xmlns:a16="http://schemas.microsoft.com/office/drawing/2014/main" id="{8C43BABE-71AC-3B9A-F6F3-D72E3BB515B4}"/>
              </a:ext>
            </a:extLst>
          </p:cNvPr>
          <p:cNvSpPr txBox="1"/>
          <p:nvPr/>
        </p:nvSpPr>
        <p:spPr>
          <a:xfrm>
            <a:off x="336562" y="2418583"/>
            <a:ext cx="355583" cy="369332"/>
          </a:xfrm>
          <a:prstGeom prst="rect">
            <a:avLst/>
          </a:prstGeom>
          <a:noFill/>
        </p:spPr>
        <p:txBody>
          <a:bodyPr wrap="square" rtlCol="0">
            <a:spAutoFit/>
          </a:bodyPr>
          <a:lstStyle/>
          <a:p>
            <a:r>
              <a:rPr kumimoji="1" lang="ja-JP" altLang="en-US" dirty="0"/>
              <a:t>左</a:t>
            </a:r>
          </a:p>
        </p:txBody>
      </p:sp>
      <p:sp>
        <p:nvSpPr>
          <p:cNvPr id="78" name="テキスト ボックス 77">
            <a:extLst>
              <a:ext uri="{FF2B5EF4-FFF2-40B4-BE49-F238E27FC236}">
                <a16:creationId xmlns:a16="http://schemas.microsoft.com/office/drawing/2014/main" id="{D8950FB7-0BA7-ECE4-BB4C-4D1C2839901C}"/>
              </a:ext>
            </a:extLst>
          </p:cNvPr>
          <p:cNvSpPr txBox="1"/>
          <p:nvPr/>
        </p:nvSpPr>
        <p:spPr>
          <a:xfrm>
            <a:off x="1754712" y="2426152"/>
            <a:ext cx="355583" cy="369332"/>
          </a:xfrm>
          <a:prstGeom prst="rect">
            <a:avLst/>
          </a:prstGeom>
          <a:noFill/>
        </p:spPr>
        <p:txBody>
          <a:bodyPr wrap="square" rtlCol="0">
            <a:spAutoFit/>
          </a:bodyPr>
          <a:lstStyle/>
          <a:p>
            <a:r>
              <a:rPr kumimoji="1" lang="ja-JP" altLang="en-US" dirty="0"/>
              <a:t>右</a:t>
            </a:r>
          </a:p>
        </p:txBody>
      </p:sp>
    </p:spTree>
    <p:extLst>
      <p:ext uri="{BB962C8B-B14F-4D97-AF65-F5344CB8AC3E}">
        <p14:creationId xmlns:p14="http://schemas.microsoft.com/office/powerpoint/2010/main" val="1150593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F16D5F-8714-4EC1-A4C7-A4675F9F8255}"/>
              </a:ext>
            </a:extLst>
          </p:cNvPr>
          <p:cNvSpPr>
            <a:spLocks noGrp="1"/>
          </p:cNvSpPr>
          <p:nvPr>
            <p:ph type="title"/>
          </p:nvPr>
        </p:nvSpPr>
        <p:spPr>
          <a:xfrm>
            <a:off x="838200" y="365125"/>
            <a:ext cx="10515600" cy="1325563"/>
          </a:xfrm>
        </p:spPr>
        <p:txBody>
          <a:bodyPr/>
          <a:lstStyle/>
          <a:p>
            <a:r>
              <a:rPr kumimoji="1" lang="ja-JP" altLang="en-US" dirty="0"/>
              <a:t>課題：台形加速の実装</a:t>
            </a:r>
            <a:r>
              <a:rPr kumimoji="1" lang="en-US" altLang="ja-JP" dirty="0"/>
              <a:t>(</a:t>
            </a:r>
            <a:r>
              <a:rPr kumimoji="1" lang="ja-JP" altLang="en-US" dirty="0"/>
              <a:t>直進と旋回</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0DC5F1E8-1DFE-B087-DB0C-30DBA3F726BC}"/>
              </a:ext>
            </a:extLst>
          </p:cNvPr>
          <p:cNvSpPr>
            <a:spLocks noGrp="1"/>
          </p:cNvSpPr>
          <p:nvPr>
            <p:ph idx="1"/>
          </p:nvPr>
        </p:nvSpPr>
        <p:spPr/>
        <p:txBody>
          <a:bodyPr>
            <a:normAutofit/>
          </a:bodyPr>
          <a:lstStyle/>
          <a:p>
            <a:r>
              <a:rPr kumimoji="1" lang="ja-JP" altLang="en-US" dirty="0"/>
              <a:t>課題</a:t>
            </a:r>
            <a:endParaRPr kumimoji="1" lang="en-US" altLang="ja-JP" dirty="0"/>
          </a:p>
          <a:p>
            <a:pPr marL="0" indent="0">
              <a:buNone/>
            </a:pPr>
            <a:r>
              <a:rPr kumimoji="1" lang="ja-JP" altLang="en-US" dirty="0"/>
              <a:t>台形加速で任意の距離を走行しよう。</a:t>
            </a:r>
            <a:r>
              <a:rPr kumimoji="1" lang="en-US" altLang="ja-JP" dirty="0"/>
              <a:t>+</a:t>
            </a:r>
            <a:r>
              <a:rPr kumimoji="1" lang="ja-JP" altLang="en-US" dirty="0"/>
              <a:t>タイヤ径の調整</a:t>
            </a:r>
            <a:endParaRPr kumimoji="1" lang="en-US" altLang="ja-JP" dirty="0"/>
          </a:p>
          <a:p>
            <a:pPr marL="0" indent="0">
              <a:buNone/>
            </a:pPr>
            <a:r>
              <a:rPr kumimoji="1" lang="ja-JP" altLang="en-US" dirty="0"/>
              <a:t>台形加速で任意の角度で旋回しよう。</a:t>
            </a:r>
            <a:r>
              <a:rPr kumimoji="1" lang="en-US" altLang="ja-JP" dirty="0"/>
              <a:t>+</a:t>
            </a:r>
            <a:r>
              <a:rPr kumimoji="1" lang="ja-JP" altLang="en-US" dirty="0"/>
              <a:t>トレッド幅の調整</a:t>
            </a:r>
            <a:endParaRPr kumimoji="1" lang="en-US" altLang="ja-JP" dirty="0"/>
          </a:p>
          <a:p>
            <a:endParaRPr lang="en-US" altLang="ja-JP" dirty="0"/>
          </a:p>
          <a:p>
            <a:endParaRPr kumimoji="1" lang="en-US" altLang="ja-JP" dirty="0"/>
          </a:p>
          <a:p>
            <a:pPr marL="0" indent="0">
              <a:buNone/>
            </a:pPr>
            <a:endParaRPr lang="en-US" altLang="ja-JP" dirty="0"/>
          </a:p>
        </p:txBody>
      </p:sp>
    </p:spTree>
    <p:extLst>
      <p:ext uri="{BB962C8B-B14F-4D97-AF65-F5344CB8AC3E}">
        <p14:creationId xmlns:p14="http://schemas.microsoft.com/office/powerpoint/2010/main" val="4207688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DC72FA-668D-247E-CE8D-35B49579C7BF}"/>
              </a:ext>
            </a:extLst>
          </p:cNvPr>
          <p:cNvSpPr>
            <a:spLocks noGrp="1"/>
          </p:cNvSpPr>
          <p:nvPr>
            <p:ph type="title"/>
          </p:nvPr>
        </p:nvSpPr>
        <p:spPr/>
        <p:txBody>
          <a:bodyPr/>
          <a:lstStyle/>
          <a:p>
            <a:r>
              <a:rPr kumimoji="1" lang="ja-JP" altLang="en-US" dirty="0"/>
              <a:t>台形加速の概要</a:t>
            </a:r>
          </a:p>
        </p:txBody>
      </p:sp>
      <p:sp>
        <p:nvSpPr>
          <p:cNvPr id="4" name="テキスト ボックス 3">
            <a:extLst>
              <a:ext uri="{FF2B5EF4-FFF2-40B4-BE49-F238E27FC236}">
                <a16:creationId xmlns:a16="http://schemas.microsoft.com/office/drawing/2014/main" id="{314B1169-2B48-BD64-B3FA-B42F7A1BA8A8}"/>
              </a:ext>
            </a:extLst>
          </p:cNvPr>
          <p:cNvSpPr txBox="1"/>
          <p:nvPr/>
        </p:nvSpPr>
        <p:spPr>
          <a:xfrm>
            <a:off x="888964" y="1367263"/>
            <a:ext cx="1476462" cy="369332"/>
          </a:xfrm>
          <a:prstGeom prst="rect">
            <a:avLst/>
          </a:prstGeom>
          <a:noFill/>
        </p:spPr>
        <p:txBody>
          <a:bodyPr wrap="square" rtlCol="0">
            <a:spAutoFit/>
          </a:bodyPr>
          <a:lstStyle/>
          <a:p>
            <a:r>
              <a:rPr kumimoji="1" lang="en-US" altLang="ja-JP" dirty="0"/>
              <a:t>Main</a:t>
            </a:r>
            <a:r>
              <a:rPr kumimoji="1" lang="ja-JP" altLang="en-US" dirty="0"/>
              <a:t>処理</a:t>
            </a:r>
          </a:p>
        </p:txBody>
      </p:sp>
      <p:sp>
        <p:nvSpPr>
          <p:cNvPr id="5" name="フローチャート: 代替処理 4">
            <a:extLst>
              <a:ext uri="{FF2B5EF4-FFF2-40B4-BE49-F238E27FC236}">
                <a16:creationId xmlns:a16="http://schemas.microsoft.com/office/drawing/2014/main" id="{33232889-1E23-E90F-403D-DA33ABE210AA}"/>
              </a:ext>
            </a:extLst>
          </p:cNvPr>
          <p:cNvSpPr/>
          <p:nvPr/>
        </p:nvSpPr>
        <p:spPr bwMode="auto">
          <a:xfrm>
            <a:off x="215976" y="2332013"/>
            <a:ext cx="2569025" cy="232723"/>
          </a:xfrm>
          <a:prstGeom prst="flowChartAlternate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050" i="0" u="none" strike="noStrike" cap="none" normalizeH="0" baseline="0" dirty="0">
                <a:ln>
                  <a:noFill/>
                </a:ln>
                <a:effectLst/>
                <a:latin typeface="Tahoma" charset="0"/>
                <a:ea typeface="ＭＳ Ｐゴシック" charset="0"/>
                <a:cs typeface="ＭＳ Ｐゴシック" charset="0"/>
              </a:rPr>
              <a:t>台形加速</a:t>
            </a:r>
            <a:r>
              <a:rPr lang="ja-JP" altLang="en-US" sz="1050" dirty="0">
                <a:latin typeface="Tahoma" charset="0"/>
                <a:ea typeface="ＭＳ Ｐゴシック" charset="0"/>
                <a:cs typeface="ＭＳ Ｐゴシック" charset="0"/>
              </a:rPr>
              <a:t>の</a:t>
            </a:r>
            <a:r>
              <a:rPr lang="en-US" altLang="ja-JP" sz="1050" dirty="0">
                <a:latin typeface="Tahoma" charset="0"/>
                <a:ea typeface="ＭＳ Ｐゴシック" charset="0"/>
                <a:cs typeface="ＭＳ Ｐゴシック" charset="0"/>
              </a:rPr>
              <a:t>flag</a:t>
            </a:r>
            <a:r>
              <a:rPr lang="ja-JP" altLang="en-US" sz="1050" dirty="0">
                <a:latin typeface="Tahoma" charset="0"/>
                <a:ea typeface="ＭＳ Ｐゴシック" charset="0"/>
                <a:cs typeface="ＭＳ Ｐゴシック" charset="0"/>
              </a:rPr>
              <a:t>をオン</a:t>
            </a:r>
            <a:r>
              <a:rPr lang="en-US" altLang="ja-JP" sz="1050" dirty="0">
                <a:latin typeface="Tahoma" charset="0"/>
                <a:ea typeface="ＭＳ Ｐゴシック" charset="0"/>
                <a:cs typeface="ＭＳ Ｐゴシック" charset="0"/>
              </a:rPr>
              <a:t>(1)</a:t>
            </a:r>
            <a:r>
              <a:rPr lang="ja-JP" altLang="en-US" sz="1050" dirty="0">
                <a:latin typeface="Tahoma" charset="0"/>
                <a:ea typeface="ＭＳ Ｐゴシック" charset="0"/>
                <a:cs typeface="ＭＳ Ｐゴシック" charset="0"/>
              </a:rPr>
              <a:t>にする</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6" name="直線矢印コネクタ 5">
            <a:extLst>
              <a:ext uri="{FF2B5EF4-FFF2-40B4-BE49-F238E27FC236}">
                <a16:creationId xmlns:a16="http://schemas.microsoft.com/office/drawing/2014/main" id="{A29B2F58-F4B4-05D7-CCB9-BECC13F21273}"/>
              </a:ext>
            </a:extLst>
          </p:cNvPr>
          <p:cNvCxnSpPr>
            <a:cxnSpLocks/>
          </p:cNvCxnSpPr>
          <p:nvPr/>
        </p:nvCxnSpPr>
        <p:spPr bwMode="auto">
          <a:xfrm flipH="1">
            <a:off x="1500488" y="2564736"/>
            <a:ext cx="1" cy="224634"/>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直線矢印コネクタ 9">
            <a:extLst>
              <a:ext uri="{FF2B5EF4-FFF2-40B4-BE49-F238E27FC236}">
                <a16:creationId xmlns:a16="http://schemas.microsoft.com/office/drawing/2014/main" id="{D59B2352-586B-0DEC-E41A-12440ABBE837}"/>
              </a:ext>
            </a:extLst>
          </p:cNvPr>
          <p:cNvCxnSpPr>
            <a:cxnSpLocks/>
          </p:cNvCxnSpPr>
          <p:nvPr/>
        </p:nvCxnSpPr>
        <p:spPr bwMode="auto">
          <a:xfrm flipH="1">
            <a:off x="1460870" y="4275085"/>
            <a:ext cx="1" cy="241261"/>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 name="テキスト ボックス 11">
            <a:extLst>
              <a:ext uri="{FF2B5EF4-FFF2-40B4-BE49-F238E27FC236}">
                <a16:creationId xmlns:a16="http://schemas.microsoft.com/office/drawing/2014/main" id="{3B4ACB24-8B90-E2DB-19CB-04899A3F1777}"/>
              </a:ext>
            </a:extLst>
          </p:cNvPr>
          <p:cNvSpPr txBox="1"/>
          <p:nvPr/>
        </p:nvSpPr>
        <p:spPr>
          <a:xfrm>
            <a:off x="3483822" y="1506022"/>
            <a:ext cx="2191451" cy="369332"/>
          </a:xfrm>
          <a:prstGeom prst="rect">
            <a:avLst/>
          </a:prstGeom>
          <a:noFill/>
        </p:spPr>
        <p:txBody>
          <a:bodyPr wrap="square" rtlCol="0">
            <a:spAutoFit/>
          </a:bodyPr>
          <a:lstStyle/>
          <a:p>
            <a:r>
              <a:rPr kumimoji="1" lang="en-US" altLang="ja-JP" dirty="0"/>
              <a:t>TIM6</a:t>
            </a:r>
            <a:r>
              <a:rPr kumimoji="1" lang="ja-JP" altLang="en-US" dirty="0"/>
              <a:t>割り込み処理</a:t>
            </a:r>
          </a:p>
        </p:txBody>
      </p:sp>
      <p:sp>
        <p:nvSpPr>
          <p:cNvPr id="13" name="フローチャート: 処理 12">
            <a:extLst>
              <a:ext uri="{FF2B5EF4-FFF2-40B4-BE49-F238E27FC236}">
                <a16:creationId xmlns:a16="http://schemas.microsoft.com/office/drawing/2014/main" id="{606CC5DB-7001-3F09-DC7A-63C45793B7A0}"/>
              </a:ext>
            </a:extLst>
          </p:cNvPr>
          <p:cNvSpPr/>
          <p:nvPr/>
        </p:nvSpPr>
        <p:spPr bwMode="auto">
          <a:xfrm>
            <a:off x="4520463" y="2478843"/>
            <a:ext cx="1800000" cy="227665"/>
          </a:xfrm>
          <a:prstGeom prst="flowChartProcess">
            <a:avLst/>
          </a:prstGeom>
          <a:noFill/>
          <a:ln w="19050"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eaLnBrk="1" hangingPunct="1"/>
            <a:r>
              <a:rPr kumimoji="1" lang="en-US" altLang="ja-JP" sz="1050" i="0" u="none" strike="noStrike" cap="none" normalizeH="0" baseline="0" dirty="0">
                <a:ln>
                  <a:noFill/>
                </a:ln>
                <a:solidFill>
                  <a:srgbClr val="0000FF"/>
                </a:solidFill>
                <a:effectLst/>
                <a:latin typeface="Tahoma" charset="0"/>
                <a:ea typeface="ＭＳ Ｐゴシック" charset="0"/>
                <a:cs typeface="ＭＳ Ｐゴシック" charset="0"/>
              </a:rPr>
              <a:t>No</a:t>
            </a:r>
            <a:endParaRPr kumimoji="1" lang="ja-JP" altLang="en-US" sz="1050" i="0" u="none" strike="noStrike" cap="none" normalizeH="0" baseline="0" dirty="0">
              <a:ln>
                <a:noFill/>
              </a:ln>
              <a:solidFill>
                <a:srgbClr val="0000FF"/>
              </a:solidFill>
              <a:effectLst/>
              <a:latin typeface="Tahoma" charset="0"/>
              <a:ea typeface="ＭＳ Ｐゴシック" charset="0"/>
              <a:cs typeface="ＭＳ Ｐゴシック" charset="0"/>
            </a:endParaRPr>
          </a:p>
        </p:txBody>
      </p:sp>
      <p:sp>
        <p:nvSpPr>
          <p:cNvPr id="14" name="フローチャート: 処理 13">
            <a:extLst>
              <a:ext uri="{FF2B5EF4-FFF2-40B4-BE49-F238E27FC236}">
                <a16:creationId xmlns:a16="http://schemas.microsoft.com/office/drawing/2014/main" id="{366342B8-AD96-E1EE-8159-675C06651E65}"/>
              </a:ext>
            </a:extLst>
          </p:cNvPr>
          <p:cNvSpPr/>
          <p:nvPr/>
        </p:nvSpPr>
        <p:spPr bwMode="auto">
          <a:xfrm>
            <a:off x="3898140" y="2664822"/>
            <a:ext cx="347162" cy="205785"/>
          </a:xfrm>
          <a:prstGeom prst="flowChartProcess">
            <a:avLst/>
          </a:prstGeom>
          <a:noFill/>
          <a:ln w="19050"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eaLnBrk="1" hangingPunct="1"/>
            <a:r>
              <a:rPr lang="en-US" altLang="ja-JP" sz="1050" dirty="0">
                <a:solidFill>
                  <a:srgbClr val="FF0000"/>
                </a:solidFill>
                <a:latin typeface="Tahoma" charset="0"/>
                <a:ea typeface="ＭＳ Ｐゴシック" charset="0"/>
                <a:cs typeface="ＭＳ Ｐゴシック" charset="0"/>
              </a:rPr>
              <a:t>yes</a:t>
            </a:r>
            <a:endParaRPr kumimoji="1" lang="ja-JP" altLang="en-US" sz="1050" i="0" u="none" strike="noStrike" cap="none" normalizeH="0" baseline="0" dirty="0">
              <a:ln>
                <a:noFill/>
              </a:ln>
              <a:solidFill>
                <a:srgbClr val="FF0000"/>
              </a:solidFill>
              <a:effectLst/>
              <a:latin typeface="Tahoma" charset="0"/>
              <a:ea typeface="ＭＳ Ｐゴシック" charset="0"/>
              <a:cs typeface="ＭＳ Ｐゴシック" charset="0"/>
            </a:endParaRPr>
          </a:p>
        </p:txBody>
      </p:sp>
      <p:sp>
        <p:nvSpPr>
          <p:cNvPr id="15" name="フローチャート: 判断 14">
            <a:extLst>
              <a:ext uri="{FF2B5EF4-FFF2-40B4-BE49-F238E27FC236}">
                <a16:creationId xmlns:a16="http://schemas.microsoft.com/office/drawing/2014/main" id="{F58C1DBD-80CE-AD61-F96A-E939CB656CA8}"/>
              </a:ext>
            </a:extLst>
          </p:cNvPr>
          <p:cNvSpPr/>
          <p:nvPr/>
        </p:nvSpPr>
        <p:spPr bwMode="auto">
          <a:xfrm>
            <a:off x="3483822" y="2246192"/>
            <a:ext cx="2116865" cy="404366"/>
          </a:xfrm>
          <a:prstGeom prst="flowChartDecision">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050" i="0" u="none" strike="noStrike" cap="none" normalizeH="0" baseline="0" dirty="0">
                <a:ln>
                  <a:noFill/>
                </a:ln>
                <a:effectLst/>
                <a:latin typeface="Tahoma" charset="0"/>
                <a:ea typeface="ＭＳ Ｐゴシック" charset="0"/>
                <a:cs typeface="ＭＳ Ｐゴシック" charset="0"/>
              </a:rPr>
              <a:t>台形加速の</a:t>
            </a:r>
            <a:r>
              <a:rPr kumimoji="1" lang="en-US" altLang="ja-JP" sz="1050" i="0" u="none" strike="noStrike" cap="none" normalizeH="0" baseline="0" dirty="0">
                <a:ln>
                  <a:noFill/>
                </a:ln>
                <a:effectLst/>
                <a:latin typeface="Tahoma" charset="0"/>
                <a:ea typeface="ＭＳ Ｐゴシック" charset="0"/>
                <a:cs typeface="ＭＳ Ｐゴシック" charset="0"/>
              </a:rPr>
              <a:t>flag==1</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16" name="直線矢印コネクタ 15">
            <a:extLst>
              <a:ext uri="{FF2B5EF4-FFF2-40B4-BE49-F238E27FC236}">
                <a16:creationId xmlns:a16="http://schemas.microsoft.com/office/drawing/2014/main" id="{D7913A47-E141-07B0-12E5-0B09631979EE}"/>
              </a:ext>
            </a:extLst>
          </p:cNvPr>
          <p:cNvCxnSpPr>
            <a:cxnSpLocks/>
          </p:cNvCxnSpPr>
          <p:nvPr/>
        </p:nvCxnSpPr>
        <p:spPr bwMode="auto">
          <a:xfrm>
            <a:off x="6098154" y="2448375"/>
            <a:ext cx="0" cy="3020653"/>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直線矢印コネクタ 16">
            <a:extLst>
              <a:ext uri="{FF2B5EF4-FFF2-40B4-BE49-F238E27FC236}">
                <a16:creationId xmlns:a16="http://schemas.microsoft.com/office/drawing/2014/main" id="{8EAD52BA-7951-7D63-6DA8-3DEC469BD404}"/>
              </a:ext>
            </a:extLst>
          </p:cNvPr>
          <p:cNvCxnSpPr>
            <a:cxnSpLocks/>
            <a:stCxn id="21" idx="0"/>
            <a:endCxn id="20" idx="2"/>
          </p:cNvCxnSpPr>
          <p:nvPr/>
        </p:nvCxnSpPr>
        <p:spPr bwMode="auto">
          <a:xfrm flipV="1">
            <a:off x="4538481" y="3327139"/>
            <a:ext cx="1" cy="256903"/>
          </a:xfrm>
          <a:prstGeom prst="straightConnector1">
            <a:avLst/>
          </a:prstGeom>
          <a:solidFill>
            <a:schemeClr val="accent1"/>
          </a:solidFill>
          <a:ln w="12700" cap="flat" cmpd="sng" algn="ctr">
            <a:solidFill>
              <a:srgbClr val="000000"/>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 name="直線矢印コネクタ 17">
            <a:extLst>
              <a:ext uri="{FF2B5EF4-FFF2-40B4-BE49-F238E27FC236}">
                <a16:creationId xmlns:a16="http://schemas.microsoft.com/office/drawing/2014/main" id="{15A7C2CA-6874-6AB4-7BDC-2755EC2253CC}"/>
              </a:ext>
            </a:extLst>
          </p:cNvPr>
          <p:cNvCxnSpPr>
            <a:cxnSpLocks/>
            <a:stCxn id="15" idx="2"/>
          </p:cNvCxnSpPr>
          <p:nvPr/>
        </p:nvCxnSpPr>
        <p:spPr bwMode="auto">
          <a:xfrm>
            <a:off x="4542255" y="2650558"/>
            <a:ext cx="0" cy="435502"/>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直線矢印コネクタ 18">
            <a:extLst>
              <a:ext uri="{FF2B5EF4-FFF2-40B4-BE49-F238E27FC236}">
                <a16:creationId xmlns:a16="http://schemas.microsoft.com/office/drawing/2014/main" id="{DB839D4F-9F31-1E61-A74E-D1D92823B83D}"/>
              </a:ext>
            </a:extLst>
          </p:cNvPr>
          <p:cNvCxnSpPr>
            <a:cxnSpLocks/>
            <a:stCxn id="15" idx="3"/>
          </p:cNvCxnSpPr>
          <p:nvPr/>
        </p:nvCxnSpPr>
        <p:spPr bwMode="auto">
          <a:xfrm>
            <a:off x="5600687" y="2448375"/>
            <a:ext cx="497467" cy="0"/>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0" name="フローチャート: 処理 19">
            <a:extLst>
              <a:ext uri="{FF2B5EF4-FFF2-40B4-BE49-F238E27FC236}">
                <a16:creationId xmlns:a16="http://schemas.microsoft.com/office/drawing/2014/main" id="{09691B97-681C-6FCA-7531-C42342F003A6}"/>
              </a:ext>
            </a:extLst>
          </p:cNvPr>
          <p:cNvSpPr/>
          <p:nvPr/>
        </p:nvSpPr>
        <p:spPr bwMode="auto">
          <a:xfrm>
            <a:off x="3253969" y="3099474"/>
            <a:ext cx="2569025" cy="227665"/>
          </a:xfrm>
          <a:prstGeom prst="flowChart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050" i="0" u="none" strike="noStrike" cap="none" normalizeH="0" baseline="0" dirty="0">
                <a:ln>
                  <a:noFill/>
                </a:ln>
                <a:effectLst/>
                <a:latin typeface="Tahoma" charset="0"/>
                <a:ea typeface="ＭＳ Ｐゴシック" charset="0"/>
                <a:cs typeface="ＭＳ Ｐゴシック" charset="0"/>
              </a:rPr>
              <a:t>変位</a:t>
            </a:r>
            <a:r>
              <a:rPr kumimoji="1" lang="en-US" altLang="ja-JP" sz="1050" i="0" u="none" strike="noStrike" cap="none" normalizeH="0" baseline="0" dirty="0" err="1">
                <a:ln>
                  <a:noFill/>
                </a:ln>
                <a:effectLst/>
                <a:latin typeface="Tahoma" charset="0"/>
                <a:ea typeface="ＭＳ Ｐゴシック" charset="0"/>
                <a:cs typeface="ＭＳ Ｐゴシック" charset="0"/>
              </a:rPr>
              <a:t>Δ</a:t>
            </a:r>
            <a:r>
              <a:rPr lang="en-US" altLang="ja-JP" sz="1050" dirty="0" err="1">
                <a:latin typeface="Tahoma" charset="0"/>
                <a:ea typeface="ＭＳ Ｐゴシック" charset="0"/>
                <a:cs typeface="ＭＳ Ｐゴシック" charset="0"/>
              </a:rPr>
              <a:t>x</a:t>
            </a:r>
            <a:r>
              <a:rPr lang="en-US" altLang="ja-JP" sz="1050" dirty="0">
                <a:latin typeface="Tahoma" charset="0"/>
                <a:ea typeface="ＭＳ Ｐゴシック" charset="0"/>
                <a:cs typeface="ＭＳ Ｐゴシック" charset="0"/>
              </a:rPr>
              <a:t> += </a:t>
            </a:r>
            <a:r>
              <a:rPr lang="ja-JP" altLang="en-US" sz="1050" dirty="0">
                <a:latin typeface="Tahoma" charset="0"/>
                <a:ea typeface="ＭＳ Ｐゴシック" charset="0"/>
                <a:cs typeface="ＭＳ Ｐゴシック" charset="0"/>
              </a:rPr>
              <a:t>速度</a:t>
            </a:r>
            <a:r>
              <a:rPr lang="en-US" altLang="ja-JP" sz="1050" dirty="0">
                <a:latin typeface="Tahoma" charset="0"/>
                <a:ea typeface="ＭＳ Ｐゴシック" charset="0"/>
                <a:cs typeface="ＭＳ Ｐゴシック" charset="0"/>
              </a:rPr>
              <a:t>v</a:t>
            </a:r>
            <a:r>
              <a:rPr lang="ja-JP" altLang="en-US" sz="1050" dirty="0">
                <a:latin typeface="Tahoma" charset="0"/>
                <a:ea typeface="ＭＳ Ｐゴシック" charset="0"/>
                <a:cs typeface="ＭＳ Ｐゴシック" charset="0"/>
              </a:rPr>
              <a:t> </a:t>
            </a:r>
            <a:r>
              <a:rPr lang="en-US" altLang="ja-JP" sz="1050" dirty="0">
                <a:latin typeface="Tahoma" charset="0"/>
                <a:ea typeface="ＭＳ Ｐゴシック" charset="0"/>
                <a:cs typeface="ＭＳ Ｐゴシック" charset="0"/>
              </a:rPr>
              <a:t>× </a:t>
            </a:r>
            <a:r>
              <a:rPr lang="ja-JP" altLang="en-US" sz="1050" dirty="0">
                <a:latin typeface="Tahoma" charset="0"/>
                <a:ea typeface="ＭＳ Ｐゴシック" charset="0"/>
                <a:cs typeface="ＭＳ Ｐゴシック" charset="0"/>
              </a:rPr>
              <a:t>刻み時間</a:t>
            </a:r>
            <a:r>
              <a:rPr lang="en-US" altLang="ja-JP" sz="1050" dirty="0">
                <a:latin typeface="Tahoma" charset="0"/>
                <a:ea typeface="ＭＳ Ｐゴシック" charset="0"/>
                <a:cs typeface="ＭＳ Ｐゴシック" charset="0"/>
              </a:rPr>
              <a:t>dt(=0.001) </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sp>
        <p:nvSpPr>
          <p:cNvPr id="21" name="フローチャート: 処理 20">
            <a:extLst>
              <a:ext uri="{FF2B5EF4-FFF2-40B4-BE49-F238E27FC236}">
                <a16:creationId xmlns:a16="http://schemas.microsoft.com/office/drawing/2014/main" id="{52E34419-A640-4607-BD46-E5D51D62F4E4}"/>
              </a:ext>
            </a:extLst>
          </p:cNvPr>
          <p:cNvSpPr/>
          <p:nvPr/>
        </p:nvSpPr>
        <p:spPr bwMode="auto">
          <a:xfrm>
            <a:off x="3253968" y="3584042"/>
            <a:ext cx="2569025" cy="227665"/>
          </a:xfrm>
          <a:prstGeom prst="flowChart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050" dirty="0">
                <a:latin typeface="Tahoma" charset="0"/>
                <a:ea typeface="ＭＳ Ｐゴシック" charset="0"/>
                <a:cs typeface="ＭＳ Ｐゴシック" charset="0"/>
              </a:rPr>
              <a:t>速度</a:t>
            </a:r>
            <a:r>
              <a:rPr lang="en-US" altLang="ja-JP" sz="1050" dirty="0">
                <a:latin typeface="Tahoma" charset="0"/>
                <a:ea typeface="ＭＳ Ｐゴシック" charset="0"/>
                <a:cs typeface="ＭＳ Ｐゴシック" charset="0"/>
              </a:rPr>
              <a:t>v += </a:t>
            </a:r>
            <a:r>
              <a:rPr lang="ja-JP" altLang="en-US" sz="1050" dirty="0">
                <a:latin typeface="Tahoma" charset="0"/>
                <a:ea typeface="ＭＳ Ｐゴシック" charset="0"/>
                <a:cs typeface="ＭＳ Ｐゴシック" charset="0"/>
              </a:rPr>
              <a:t>加速度</a:t>
            </a:r>
            <a:r>
              <a:rPr lang="en-US" altLang="ja-JP" sz="1050" dirty="0">
                <a:latin typeface="Tahoma" charset="0"/>
                <a:ea typeface="ＭＳ Ｐゴシック" charset="0"/>
                <a:cs typeface="ＭＳ Ｐゴシック" charset="0"/>
              </a:rPr>
              <a:t>a</a:t>
            </a:r>
            <a:r>
              <a:rPr lang="ja-JP" altLang="en-US" sz="1050" dirty="0">
                <a:latin typeface="Tahoma" charset="0"/>
                <a:ea typeface="ＭＳ Ｐゴシック" charset="0"/>
                <a:cs typeface="ＭＳ Ｐゴシック" charset="0"/>
              </a:rPr>
              <a:t> </a:t>
            </a:r>
            <a:r>
              <a:rPr lang="en-US" altLang="ja-JP" sz="1050" dirty="0">
                <a:latin typeface="Tahoma" charset="0"/>
                <a:ea typeface="ＭＳ Ｐゴシック" charset="0"/>
                <a:cs typeface="ＭＳ Ｐゴシック" charset="0"/>
              </a:rPr>
              <a:t>× </a:t>
            </a:r>
            <a:r>
              <a:rPr lang="ja-JP" altLang="en-US" sz="1050" dirty="0">
                <a:latin typeface="Tahoma" charset="0"/>
                <a:ea typeface="ＭＳ Ｐゴシック" charset="0"/>
                <a:cs typeface="ＭＳ Ｐゴシック" charset="0"/>
              </a:rPr>
              <a:t>刻み時間</a:t>
            </a:r>
            <a:r>
              <a:rPr lang="en-US" altLang="ja-JP" sz="1050" dirty="0">
                <a:latin typeface="Tahoma" charset="0"/>
                <a:ea typeface="ＭＳ Ｐゴシック" charset="0"/>
                <a:cs typeface="ＭＳ Ｐゴシック" charset="0"/>
              </a:rPr>
              <a:t>dt(=0.001) </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sp>
        <p:nvSpPr>
          <p:cNvPr id="22" name="フローチャート: 代替処理 21">
            <a:extLst>
              <a:ext uri="{FF2B5EF4-FFF2-40B4-BE49-F238E27FC236}">
                <a16:creationId xmlns:a16="http://schemas.microsoft.com/office/drawing/2014/main" id="{2ABC7ECA-3C3B-B0CC-0C0D-F472314728FD}"/>
              </a:ext>
            </a:extLst>
          </p:cNvPr>
          <p:cNvSpPr/>
          <p:nvPr/>
        </p:nvSpPr>
        <p:spPr bwMode="auto">
          <a:xfrm>
            <a:off x="185944" y="6123221"/>
            <a:ext cx="2569025" cy="232723"/>
          </a:xfrm>
          <a:prstGeom prst="flowChartAlternate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050" i="0" u="none" strike="noStrike" cap="none" normalizeH="0" baseline="0" dirty="0">
                <a:ln>
                  <a:noFill/>
                </a:ln>
                <a:effectLst/>
                <a:latin typeface="Tahoma" charset="0"/>
                <a:ea typeface="ＭＳ Ｐゴシック" charset="0"/>
                <a:cs typeface="ＭＳ Ｐゴシック" charset="0"/>
              </a:rPr>
              <a:t>台形加速</a:t>
            </a:r>
            <a:r>
              <a:rPr lang="ja-JP" altLang="en-US" sz="1050" dirty="0">
                <a:latin typeface="Tahoma" charset="0"/>
                <a:ea typeface="ＭＳ Ｐゴシック" charset="0"/>
                <a:cs typeface="ＭＳ Ｐゴシック" charset="0"/>
              </a:rPr>
              <a:t>の</a:t>
            </a:r>
            <a:r>
              <a:rPr lang="en-US" altLang="ja-JP" sz="1050" dirty="0">
                <a:latin typeface="Tahoma" charset="0"/>
                <a:ea typeface="ＭＳ Ｐゴシック" charset="0"/>
                <a:cs typeface="ＭＳ Ｐゴシック" charset="0"/>
              </a:rPr>
              <a:t>flag</a:t>
            </a:r>
            <a:r>
              <a:rPr lang="ja-JP" altLang="en-US" sz="1050" dirty="0">
                <a:latin typeface="Tahoma" charset="0"/>
                <a:ea typeface="ＭＳ Ｐゴシック" charset="0"/>
                <a:cs typeface="ＭＳ Ｐゴシック" charset="0"/>
              </a:rPr>
              <a:t>をオフ</a:t>
            </a:r>
            <a:r>
              <a:rPr lang="en-US" altLang="ja-JP" sz="1050" dirty="0">
                <a:latin typeface="Tahoma" charset="0"/>
                <a:ea typeface="ＭＳ Ｐゴシック" charset="0"/>
                <a:cs typeface="ＭＳ Ｐゴシック" charset="0"/>
              </a:rPr>
              <a:t>(0)</a:t>
            </a:r>
            <a:r>
              <a:rPr lang="ja-JP" altLang="en-US" sz="1050" dirty="0">
                <a:latin typeface="Tahoma" charset="0"/>
                <a:ea typeface="ＭＳ Ｐゴシック" charset="0"/>
                <a:cs typeface="ＭＳ Ｐゴシック" charset="0"/>
              </a:rPr>
              <a:t>にする</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23" name="直線矢印コネクタ 22">
            <a:extLst>
              <a:ext uri="{FF2B5EF4-FFF2-40B4-BE49-F238E27FC236}">
                <a16:creationId xmlns:a16="http://schemas.microsoft.com/office/drawing/2014/main" id="{4042E218-1B7C-6AC4-C24C-E06777E88530}"/>
              </a:ext>
            </a:extLst>
          </p:cNvPr>
          <p:cNvCxnSpPr>
            <a:cxnSpLocks/>
            <a:endCxn id="21" idx="2"/>
          </p:cNvCxnSpPr>
          <p:nvPr/>
        </p:nvCxnSpPr>
        <p:spPr bwMode="auto">
          <a:xfrm flipH="1" flipV="1">
            <a:off x="4538481" y="3811707"/>
            <a:ext cx="3773" cy="287816"/>
          </a:xfrm>
          <a:prstGeom prst="straightConnector1">
            <a:avLst/>
          </a:prstGeom>
          <a:solidFill>
            <a:schemeClr val="accent1"/>
          </a:solidFill>
          <a:ln w="12700" cap="flat" cmpd="sng" algn="ctr">
            <a:solidFill>
              <a:srgbClr val="000000"/>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4" name="直線矢印コネクタ 23">
            <a:extLst>
              <a:ext uri="{FF2B5EF4-FFF2-40B4-BE49-F238E27FC236}">
                <a16:creationId xmlns:a16="http://schemas.microsoft.com/office/drawing/2014/main" id="{42E18078-9E1F-90A2-8A8A-795781310BB6}"/>
              </a:ext>
            </a:extLst>
          </p:cNvPr>
          <p:cNvCxnSpPr>
            <a:cxnSpLocks/>
          </p:cNvCxnSpPr>
          <p:nvPr/>
        </p:nvCxnSpPr>
        <p:spPr bwMode="auto">
          <a:xfrm>
            <a:off x="4579545" y="5469028"/>
            <a:ext cx="1519385" cy="0"/>
          </a:xfrm>
          <a:prstGeom prst="straightConnector1">
            <a:avLst/>
          </a:prstGeom>
          <a:solidFill>
            <a:schemeClr val="accent1"/>
          </a:solidFill>
          <a:ln w="12700" cap="flat" cmpd="sng" algn="ctr">
            <a:solidFill>
              <a:srgbClr val="000000"/>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5" name="四角形: 角を丸くする 24">
            <a:extLst>
              <a:ext uri="{FF2B5EF4-FFF2-40B4-BE49-F238E27FC236}">
                <a16:creationId xmlns:a16="http://schemas.microsoft.com/office/drawing/2014/main" id="{15B24A42-2E64-C1EC-2E87-B7C8F57312B5}"/>
              </a:ext>
            </a:extLst>
          </p:cNvPr>
          <p:cNvSpPr/>
          <p:nvPr/>
        </p:nvSpPr>
        <p:spPr bwMode="auto">
          <a:xfrm>
            <a:off x="6508784" y="3449188"/>
            <a:ext cx="2569025" cy="232723"/>
          </a:xfrm>
          <a:prstGeom prst="roundRect">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fontAlgn="base">
              <a:spcBef>
                <a:spcPct val="0"/>
              </a:spcBef>
              <a:spcAft>
                <a:spcPct val="0"/>
              </a:spcAft>
            </a:pPr>
            <a:r>
              <a:rPr kumimoji="1" lang="ja-JP" altLang="en-US" sz="1050" i="0" u="none" strike="noStrike" cap="none" normalizeH="0" baseline="0" dirty="0">
                <a:ln>
                  <a:noFill/>
                </a:ln>
                <a:effectLst/>
                <a:latin typeface="Tahoma" charset="0"/>
                <a:ea typeface="ＭＳ Ｐゴシック" charset="0"/>
                <a:cs typeface="ＭＳ Ｐゴシック" charset="0"/>
              </a:rPr>
              <a:t>終了</a:t>
            </a:r>
          </a:p>
        </p:txBody>
      </p:sp>
      <p:sp>
        <p:nvSpPr>
          <p:cNvPr id="31" name="テキスト ボックス 30">
            <a:extLst>
              <a:ext uri="{FF2B5EF4-FFF2-40B4-BE49-F238E27FC236}">
                <a16:creationId xmlns:a16="http://schemas.microsoft.com/office/drawing/2014/main" id="{EAF75EF2-9B28-9520-DCAF-E2570FF8A894}"/>
              </a:ext>
            </a:extLst>
          </p:cNvPr>
          <p:cNvSpPr txBox="1"/>
          <p:nvPr/>
        </p:nvSpPr>
        <p:spPr>
          <a:xfrm>
            <a:off x="9664474" y="1504066"/>
            <a:ext cx="2191451" cy="369332"/>
          </a:xfrm>
          <a:prstGeom prst="rect">
            <a:avLst/>
          </a:prstGeom>
          <a:noFill/>
        </p:spPr>
        <p:txBody>
          <a:bodyPr wrap="square" rtlCol="0">
            <a:spAutoFit/>
          </a:bodyPr>
          <a:lstStyle/>
          <a:p>
            <a:r>
              <a:rPr kumimoji="1" lang="en-US" altLang="ja-JP" dirty="0"/>
              <a:t>TIM2</a:t>
            </a:r>
            <a:r>
              <a:rPr kumimoji="1" lang="ja-JP" altLang="en-US" dirty="0"/>
              <a:t>割り込み処理</a:t>
            </a:r>
          </a:p>
        </p:txBody>
      </p:sp>
      <p:sp>
        <p:nvSpPr>
          <p:cNvPr id="32" name="テキスト ボックス 31">
            <a:extLst>
              <a:ext uri="{FF2B5EF4-FFF2-40B4-BE49-F238E27FC236}">
                <a16:creationId xmlns:a16="http://schemas.microsoft.com/office/drawing/2014/main" id="{7E21E387-8E5E-1D50-902D-65CA06824DC7}"/>
              </a:ext>
            </a:extLst>
          </p:cNvPr>
          <p:cNvSpPr txBox="1"/>
          <p:nvPr/>
        </p:nvSpPr>
        <p:spPr>
          <a:xfrm>
            <a:off x="6712692" y="1504643"/>
            <a:ext cx="2191451" cy="369332"/>
          </a:xfrm>
          <a:prstGeom prst="rect">
            <a:avLst/>
          </a:prstGeom>
          <a:noFill/>
        </p:spPr>
        <p:txBody>
          <a:bodyPr wrap="square" rtlCol="0">
            <a:spAutoFit/>
          </a:bodyPr>
          <a:lstStyle/>
          <a:p>
            <a:r>
              <a:rPr kumimoji="1" lang="en-US" altLang="ja-JP" dirty="0"/>
              <a:t>TIM1</a:t>
            </a:r>
            <a:r>
              <a:rPr kumimoji="1" lang="ja-JP" altLang="en-US" dirty="0"/>
              <a:t>割り込み処理</a:t>
            </a:r>
          </a:p>
        </p:txBody>
      </p:sp>
      <p:sp>
        <p:nvSpPr>
          <p:cNvPr id="33" name="フローチャート: 処理 32">
            <a:extLst>
              <a:ext uri="{FF2B5EF4-FFF2-40B4-BE49-F238E27FC236}">
                <a16:creationId xmlns:a16="http://schemas.microsoft.com/office/drawing/2014/main" id="{7A133C7C-B194-A1A8-C0CC-9D0FCE55AE1A}"/>
              </a:ext>
            </a:extLst>
          </p:cNvPr>
          <p:cNvSpPr/>
          <p:nvPr/>
        </p:nvSpPr>
        <p:spPr bwMode="auto">
          <a:xfrm>
            <a:off x="6373314" y="2183193"/>
            <a:ext cx="2839967" cy="815613"/>
          </a:xfrm>
          <a:prstGeom prst="flowChart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050" i="0" u="none" strike="noStrike" cap="none" normalizeH="0" baseline="0" dirty="0">
                <a:ln>
                  <a:noFill/>
                </a:ln>
                <a:effectLst/>
                <a:latin typeface="Tahoma" charset="0"/>
                <a:ea typeface="ＭＳ Ｐゴシック" charset="0"/>
                <a:cs typeface="ＭＳ Ｐゴシック" charset="0"/>
              </a:rPr>
              <a:t>Tim1</a:t>
            </a:r>
            <a:r>
              <a:rPr kumimoji="1" lang="ja-JP" altLang="en-US" sz="1050" i="0" u="none" strike="noStrike" cap="none" normalizeH="0" baseline="0" dirty="0">
                <a:ln>
                  <a:noFill/>
                </a:ln>
                <a:effectLst/>
                <a:latin typeface="Tahoma" charset="0"/>
                <a:ea typeface="ＭＳ Ｐゴシック" charset="0"/>
                <a:cs typeface="ＭＳ Ｐゴシック" charset="0"/>
              </a:rPr>
              <a:t>の</a:t>
            </a:r>
            <a:r>
              <a:rPr kumimoji="1" lang="en-US" altLang="ja-JP" sz="1050" i="0" u="none" strike="noStrike" cap="none" normalizeH="0" baseline="0" dirty="0">
                <a:ln>
                  <a:noFill/>
                </a:ln>
                <a:effectLst/>
                <a:latin typeface="Tahoma" charset="0"/>
                <a:ea typeface="ＭＳ Ｐゴシック" charset="0"/>
                <a:cs typeface="ＭＳ Ｐゴシック" charset="0"/>
              </a:rPr>
              <a:t>AUTORELOAD</a:t>
            </a:r>
            <a:r>
              <a:rPr kumimoji="1" lang="ja-JP" altLang="en-US" sz="1050" i="0" u="none" strike="noStrike" cap="none" normalizeH="0" baseline="0" dirty="0">
                <a:ln>
                  <a:noFill/>
                </a:ln>
                <a:effectLst/>
                <a:latin typeface="Tahoma" charset="0"/>
                <a:ea typeface="ＭＳ Ｐゴシック" charset="0"/>
                <a:cs typeface="ＭＳ Ｐゴシック" charset="0"/>
              </a:rPr>
              <a:t>に</a:t>
            </a:r>
            <a:r>
              <a:rPr kumimoji="1" lang="en-US" altLang="ja-JP" sz="1050" i="0" u="none" strike="noStrike" cap="none" normalizeH="0" baseline="0" dirty="0" err="1">
                <a:ln>
                  <a:noFill/>
                </a:ln>
                <a:effectLst/>
                <a:latin typeface="Tahoma" charset="0"/>
                <a:ea typeface="ＭＳ Ｐゴシック" charset="0"/>
                <a:cs typeface="ＭＳ Ｐゴシック" charset="0"/>
              </a:rPr>
              <a:t>g_motorCount_l</a:t>
            </a:r>
            <a:r>
              <a:rPr kumimoji="1" lang="ja-JP" altLang="en-US" sz="1050" i="0" u="none" strike="noStrike" cap="none" normalizeH="0" baseline="0" dirty="0">
                <a:ln>
                  <a:noFill/>
                </a:ln>
                <a:effectLst/>
                <a:latin typeface="Tahoma" charset="0"/>
                <a:ea typeface="ＭＳ Ｐゴシック" charset="0"/>
                <a:cs typeface="ＭＳ Ｐゴシック" charset="0"/>
              </a:rPr>
              <a:t>を入れる</a:t>
            </a:r>
            <a:endParaRPr kumimoji="1" lang="en-US" altLang="ja-JP" sz="1050" i="0" u="none" strike="noStrike" cap="none" normalizeH="0" baseline="0" dirty="0">
              <a:ln>
                <a:noFill/>
              </a:ln>
              <a:effectLst/>
              <a:latin typeface="Tahoma" charset="0"/>
              <a:ea typeface="ＭＳ Ｐゴシック" charset="0"/>
              <a:cs typeface="ＭＳ Ｐゴシック"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050" i="0" u="none" strike="noStrike" cap="none" normalizeH="0" baseline="0" dirty="0">
                <a:ln>
                  <a:noFill/>
                </a:ln>
                <a:effectLst/>
                <a:latin typeface="Tahoma" charset="0"/>
                <a:ea typeface="ＭＳ Ｐゴシック" charset="0"/>
                <a:cs typeface="ＭＳ Ｐゴシック" charset="0"/>
              </a:rPr>
              <a:t>	Tim1</a:t>
            </a:r>
            <a:r>
              <a:rPr kumimoji="1" lang="ja-JP" altLang="en-US" sz="1050" i="0" u="none" strike="noStrike" cap="none" normalizeH="0" baseline="0" dirty="0">
                <a:ln>
                  <a:noFill/>
                </a:ln>
                <a:effectLst/>
                <a:latin typeface="Tahoma" charset="0"/>
                <a:ea typeface="ＭＳ Ｐゴシック" charset="0"/>
                <a:cs typeface="ＭＳ Ｐゴシック" charset="0"/>
              </a:rPr>
              <a:t>の</a:t>
            </a:r>
            <a:r>
              <a:rPr kumimoji="1" lang="en-US" altLang="ja-JP" sz="1050" i="0" u="none" strike="noStrike" cap="none" normalizeH="0" baseline="0" dirty="0">
                <a:ln>
                  <a:noFill/>
                </a:ln>
                <a:effectLst/>
                <a:latin typeface="Tahoma" charset="0"/>
                <a:ea typeface="ＭＳ Ｐゴシック" charset="0"/>
                <a:cs typeface="ＭＳ Ｐゴシック" charset="0"/>
              </a:rPr>
              <a:t>COMPARE</a:t>
            </a:r>
            <a:r>
              <a:rPr kumimoji="1" lang="ja-JP" altLang="en-US" sz="1050" i="0" u="none" strike="noStrike" cap="none" normalizeH="0" baseline="0" dirty="0">
                <a:ln>
                  <a:noFill/>
                </a:ln>
                <a:effectLst/>
                <a:latin typeface="Tahoma" charset="0"/>
                <a:ea typeface="ＭＳ Ｐゴシック" charset="0"/>
                <a:cs typeface="ＭＳ Ｐゴシック" charset="0"/>
              </a:rPr>
              <a:t>に</a:t>
            </a:r>
            <a:r>
              <a:rPr kumimoji="1" lang="en-US" altLang="ja-JP" sz="1050" i="0" u="none" strike="noStrike" cap="none" normalizeH="0" baseline="0" dirty="0" err="1">
                <a:ln>
                  <a:noFill/>
                </a:ln>
                <a:effectLst/>
                <a:latin typeface="Tahoma" charset="0"/>
                <a:ea typeface="ＭＳ Ｐゴシック" charset="0"/>
                <a:cs typeface="ＭＳ Ｐゴシック" charset="0"/>
              </a:rPr>
              <a:t>g_motorCount_l</a:t>
            </a:r>
            <a:r>
              <a:rPr kumimoji="1" lang="en-US" altLang="ja-JP" sz="1050" i="0" u="none" strike="noStrike" cap="none" normalizeH="0" baseline="0" dirty="0">
                <a:ln>
                  <a:noFill/>
                </a:ln>
                <a:effectLst/>
                <a:latin typeface="Tahoma" charset="0"/>
                <a:ea typeface="ＭＳ Ｐゴシック" charset="0"/>
                <a:cs typeface="ＭＳ Ｐゴシック" charset="0"/>
              </a:rPr>
              <a:t> /2</a:t>
            </a:r>
            <a:r>
              <a:rPr kumimoji="1" lang="ja-JP" altLang="en-US" sz="1050" i="0" u="none" strike="noStrike" cap="none" normalizeH="0" baseline="0" dirty="0">
                <a:ln>
                  <a:noFill/>
                </a:ln>
                <a:effectLst/>
                <a:latin typeface="Tahoma" charset="0"/>
                <a:ea typeface="ＭＳ Ｐゴシック" charset="0"/>
                <a:cs typeface="ＭＳ Ｐゴシック" charset="0"/>
              </a:rPr>
              <a:t>を入れる</a:t>
            </a:r>
            <a:endParaRPr kumimoji="1" lang="en-US" altLang="ja-JP" sz="1050" i="0" u="none" strike="noStrike" cap="none" normalizeH="0" baseline="0" dirty="0">
              <a:ln>
                <a:noFill/>
              </a:ln>
              <a:effectLst/>
              <a:latin typeface="Tahoma" charset="0"/>
              <a:ea typeface="ＭＳ Ｐゴシック" charset="0"/>
              <a:cs typeface="ＭＳ Ｐゴシック"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050" i="0" u="none" strike="noStrike" cap="none" normalizeH="0" baseline="0" dirty="0">
                <a:ln>
                  <a:noFill/>
                </a:ln>
                <a:effectLst/>
                <a:latin typeface="Tahoma" charset="0"/>
                <a:ea typeface="ＭＳ Ｐゴシック" charset="0"/>
                <a:cs typeface="ＭＳ Ｐゴシック" charset="0"/>
              </a:rPr>
              <a:t>__HAL_TIM_SET_COUNTER(&amp;htim1, 0);</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sp>
        <p:nvSpPr>
          <p:cNvPr id="34" name="フローチャート: 処理 33">
            <a:extLst>
              <a:ext uri="{FF2B5EF4-FFF2-40B4-BE49-F238E27FC236}">
                <a16:creationId xmlns:a16="http://schemas.microsoft.com/office/drawing/2014/main" id="{D86B3D32-0D7B-CD1A-8AF5-E0D0DBF47AD4}"/>
              </a:ext>
            </a:extLst>
          </p:cNvPr>
          <p:cNvSpPr/>
          <p:nvPr/>
        </p:nvSpPr>
        <p:spPr bwMode="auto">
          <a:xfrm>
            <a:off x="9340215" y="2183192"/>
            <a:ext cx="2839967" cy="815613"/>
          </a:xfrm>
          <a:prstGeom prst="flowChart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050" i="0" u="none" strike="noStrike" cap="none" normalizeH="0" baseline="0" dirty="0">
                <a:ln>
                  <a:noFill/>
                </a:ln>
                <a:effectLst/>
                <a:latin typeface="Tahoma" charset="0"/>
                <a:ea typeface="ＭＳ Ｐゴシック" charset="0"/>
                <a:cs typeface="ＭＳ Ｐゴシック" charset="0"/>
              </a:rPr>
              <a:t>Tim2</a:t>
            </a:r>
            <a:r>
              <a:rPr kumimoji="1" lang="ja-JP" altLang="en-US" sz="1050" i="0" u="none" strike="noStrike" cap="none" normalizeH="0" baseline="0" dirty="0">
                <a:ln>
                  <a:noFill/>
                </a:ln>
                <a:effectLst/>
                <a:latin typeface="Tahoma" charset="0"/>
                <a:ea typeface="ＭＳ Ｐゴシック" charset="0"/>
                <a:cs typeface="ＭＳ Ｐゴシック" charset="0"/>
              </a:rPr>
              <a:t>の</a:t>
            </a:r>
            <a:r>
              <a:rPr kumimoji="1" lang="en-US" altLang="ja-JP" sz="1050" i="0" u="none" strike="noStrike" cap="none" normalizeH="0" baseline="0" dirty="0">
                <a:ln>
                  <a:noFill/>
                </a:ln>
                <a:effectLst/>
                <a:latin typeface="Tahoma" charset="0"/>
                <a:ea typeface="ＭＳ Ｐゴシック" charset="0"/>
                <a:cs typeface="ＭＳ Ｐゴシック" charset="0"/>
              </a:rPr>
              <a:t>AUTORELOAD</a:t>
            </a:r>
            <a:r>
              <a:rPr kumimoji="1" lang="ja-JP" altLang="en-US" sz="1050" i="0" u="none" strike="noStrike" cap="none" normalizeH="0" baseline="0" dirty="0">
                <a:ln>
                  <a:noFill/>
                </a:ln>
                <a:effectLst/>
                <a:latin typeface="Tahoma" charset="0"/>
                <a:ea typeface="ＭＳ Ｐゴシック" charset="0"/>
                <a:cs typeface="ＭＳ Ｐゴシック" charset="0"/>
              </a:rPr>
              <a:t>に</a:t>
            </a:r>
            <a:r>
              <a:rPr kumimoji="1" lang="en-US" altLang="ja-JP" sz="1050" i="0" u="none" strike="noStrike" cap="none" normalizeH="0" baseline="0" dirty="0" err="1">
                <a:ln>
                  <a:noFill/>
                </a:ln>
                <a:effectLst/>
                <a:latin typeface="Tahoma" charset="0"/>
                <a:ea typeface="ＭＳ Ｐゴシック" charset="0"/>
                <a:cs typeface="ＭＳ Ｐゴシック" charset="0"/>
              </a:rPr>
              <a:t>g_motorCount_r</a:t>
            </a:r>
            <a:r>
              <a:rPr kumimoji="1" lang="ja-JP" altLang="en-US" sz="1050" i="0" u="none" strike="noStrike" cap="none" normalizeH="0" baseline="0" dirty="0">
                <a:ln>
                  <a:noFill/>
                </a:ln>
                <a:effectLst/>
                <a:latin typeface="Tahoma" charset="0"/>
                <a:ea typeface="ＭＳ Ｐゴシック" charset="0"/>
                <a:cs typeface="ＭＳ Ｐゴシック" charset="0"/>
              </a:rPr>
              <a:t>を入れる</a:t>
            </a:r>
            <a:endParaRPr kumimoji="1" lang="en-US" altLang="ja-JP" sz="1050" i="0" u="none" strike="noStrike" cap="none" normalizeH="0" baseline="0" dirty="0">
              <a:ln>
                <a:noFill/>
              </a:ln>
              <a:effectLst/>
              <a:latin typeface="Tahoma" charset="0"/>
              <a:ea typeface="ＭＳ Ｐゴシック" charset="0"/>
              <a:cs typeface="ＭＳ Ｐゴシック"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050" i="0" u="none" strike="noStrike" cap="none" normalizeH="0" baseline="0" dirty="0">
                <a:ln>
                  <a:noFill/>
                </a:ln>
                <a:effectLst/>
                <a:latin typeface="Tahoma" charset="0"/>
                <a:ea typeface="ＭＳ Ｐゴシック" charset="0"/>
                <a:cs typeface="ＭＳ Ｐゴシック" charset="0"/>
              </a:rPr>
              <a:t>	Tim2</a:t>
            </a:r>
            <a:r>
              <a:rPr kumimoji="1" lang="ja-JP" altLang="en-US" sz="1050" i="0" u="none" strike="noStrike" cap="none" normalizeH="0" baseline="0" dirty="0">
                <a:ln>
                  <a:noFill/>
                </a:ln>
                <a:effectLst/>
                <a:latin typeface="Tahoma" charset="0"/>
                <a:ea typeface="ＭＳ Ｐゴシック" charset="0"/>
                <a:cs typeface="ＭＳ Ｐゴシック" charset="0"/>
              </a:rPr>
              <a:t>の</a:t>
            </a:r>
            <a:r>
              <a:rPr kumimoji="1" lang="en-US" altLang="ja-JP" sz="1050" i="0" u="none" strike="noStrike" cap="none" normalizeH="0" baseline="0" dirty="0">
                <a:ln>
                  <a:noFill/>
                </a:ln>
                <a:effectLst/>
                <a:latin typeface="Tahoma" charset="0"/>
                <a:ea typeface="ＭＳ Ｐゴシック" charset="0"/>
                <a:cs typeface="ＭＳ Ｐゴシック" charset="0"/>
              </a:rPr>
              <a:t>COMPARE</a:t>
            </a:r>
            <a:r>
              <a:rPr kumimoji="1" lang="ja-JP" altLang="en-US" sz="1050" i="0" u="none" strike="noStrike" cap="none" normalizeH="0" baseline="0" dirty="0">
                <a:ln>
                  <a:noFill/>
                </a:ln>
                <a:effectLst/>
                <a:latin typeface="Tahoma" charset="0"/>
                <a:ea typeface="ＭＳ Ｐゴシック" charset="0"/>
                <a:cs typeface="ＭＳ Ｐゴシック" charset="0"/>
              </a:rPr>
              <a:t>に</a:t>
            </a:r>
            <a:r>
              <a:rPr kumimoji="1" lang="en-US" altLang="ja-JP" sz="1050" i="0" u="none" strike="noStrike" cap="none" normalizeH="0" baseline="0" dirty="0" err="1">
                <a:ln>
                  <a:noFill/>
                </a:ln>
                <a:effectLst/>
                <a:latin typeface="Tahoma" charset="0"/>
                <a:ea typeface="ＭＳ Ｐゴシック" charset="0"/>
                <a:cs typeface="ＭＳ Ｐゴシック" charset="0"/>
              </a:rPr>
              <a:t>g_motorCount_r</a:t>
            </a:r>
            <a:r>
              <a:rPr kumimoji="1" lang="en-US" altLang="ja-JP" sz="1050" i="0" u="none" strike="noStrike" cap="none" normalizeH="0" baseline="0" dirty="0">
                <a:ln>
                  <a:noFill/>
                </a:ln>
                <a:effectLst/>
                <a:latin typeface="Tahoma" charset="0"/>
                <a:ea typeface="ＭＳ Ｐゴシック" charset="0"/>
                <a:cs typeface="ＭＳ Ｐゴシック" charset="0"/>
              </a:rPr>
              <a:t>/2</a:t>
            </a:r>
            <a:r>
              <a:rPr kumimoji="1" lang="ja-JP" altLang="en-US" sz="1050" i="0" u="none" strike="noStrike" cap="none" normalizeH="0" baseline="0" dirty="0">
                <a:ln>
                  <a:noFill/>
                </a:ln>
                <a:effectLst/>
                <a:latin typeface="Tahoma" charset="0"/>
                <a:ea typeface="ＭＳ Ｐゴシック" charset="0"/>
                <a:cs typeface="ＭＳ Ｐゴシック" charset="0"/>
              </a:rPr>
              <a:t>を入れる</a:t>
            </a:r>
            <a:endParaRPr kumimoji="1" lang="en-US" altLang="ja-JP" sz="1050" i="0" u="none" strike="noStrike" cap="none" normalizeH="0" baseline="0" dirty="0">
              <a:ln>
                <a:noFill/>
              </a:ln>
              <a:effectLst/>
              <a:latin typeface="Tahoma" charset="0"/>
              <a:ea typeface="ＭＳ Ｐゴシック" charset="0"/>
              <a:cs typeface="ＭＳ Ｐゴシック"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050" i="0" u="none" strike="noStrike" cap="none" normalizeH="0" baseline="0" dirty="0">
                <a:ln>
                  <a:noFill/>
                </a:ln>
                <a:effectLst/>
                <a:latin typeface="Tahoma" charset="0"/>
                <a:ea typeface="ＭＳ Ｐゴシック" charset="0"/>
                <a:cs typeface="ＭＳ Ｐゴシック" charset="0"/>
              </a:rPr>
              <a:t>__HAL_TIM_SET_COUNTER(&amp;htim1, 0);</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sp>
        <p:nvSpPr>
          <p:cNvPr id="35" name="テキスト ボックス 34">
            <a:extLst>
              <a:ext uri="{FF2B5EF4-FFF2-40B4-BE49-F238E27FC236}">
                <a16:creationId xmlns:a16="http://schemas.microsoft.com/office/drawing/2014/main" id="{545D4273-1A42-D03B-6705-ECF44A4BFBC7}"/>
              </a:ext>
            </a:extLst>
          </p:cNvPr>
          <p:cNvSpPr txBox="1"/>
          <p:nvPr/>
        </p:nvSpPr>
        <p:spPr>
          <a:xfrm>
            <a:off x="6096000" y="126378"/>
            <a:ext cx="5797899" cy="923330"/>
          </a:xfrm>
          <a:prstGeom prst="rect">
            <a:avLst/>
          </a:prstGeom>
          <a:noFill/>
        </p:spPr>
        <p:txBody>
          <a:bodyPr wrap="square" rtlCol="0">
            <a:spAutoFit/>
          </a:bodyPr>
          <a:lstStyle/>
          <a:p>
            <a:r>
              <a:rPr kumimoji="1" lang="ja-JP" altLang="en-US" dirty="0"/>
              <a:t>連続力学系では</a:t>
            </a:r>
            <a:r>
              <a:rPr kumimoji="1" lang="en-US" altLang="ja-JP" dirty="0" err="1">
                <a:latin typeface="Times New Roman" panose="02020603050405020304" pitchFamily="18" charset="0"/>
                <a:cs typeface="Times New Roman" panose="02020603050405020304" pitchFamily="18" charset="0"/>
              </a:rPr>
              <a:t>Δ</a:t>
            </a:r>
            <a:r>
              <a:rPr kumimoji="1" lang="en-US" altLang="ja-JP" i="1" dirty="0" err="1">
                <a:latin typeface="Times New Roman" panose="02020603050405020304" pitchFamily="18" charset="0"/>
                <a:cs typeface="Times New Roman" panose="02020603050405020304" pitchFamily="18" charset="0"/>
              </a:rPr>
              <a:t>x</a:t>
            </a:r>
            <a:r>
              <a:rPr kumimoji="1" lang="en-US" altLang="ja-JP" i="1" dirty="0">
                <a:latin typeface="Times New Roman" panose="02020603050405020304" pitchFamily="18" charset="0"/>
                <a:cs typeface="Times New Roman" panose="02020603050405020304" pitchFamily="18" charset="0"/>
              </a:rPr>
              <a:t> +</a:t>
            </a:r>
            <a:r>
              <a:rPr kumimoji="1" lang="en-US" altLang="ja-JP" dirty="0">
                <a:latin typeface="Times New Roman" panose="02020603050405020304" pitchFamily="18" charset="0"/>
                <a:cs typeface="Times New Roman" panose="02020603050405020304" pitchFamily="18" charset="0"/>
              </a:rPr>
              <a:t>= </a:t>
            </a:r>
            <a:r>
              <a:rPr kumimoji="1" lang="en-US" altLang="ja-JP" i="1" dirty="0">
                <a:latin typeface="Times New Roman" panose="02020603050405020304" pitchFamily="18" charset="0"/>
                <a:cs typeface="Times New Roman" panose="02020603050405020304" pitchFamily="18" charset="0"/>
              </a:rPr>
              <a:t>v</a:t>
            </a:r>
            <a:r>
              <a:rPr kumimoji="1" lang="en-US" altLang="ja-JP" dirty="0">
                <a:latin typeface="Times New Roman" panose="02020603050405020304" pitchFamily="18" charset="0"/>
                <a:cs typeface="Times New Roman" panose="02020603050405020304" pitchFamily="18" charset="0"/>
              </a:rPr>
              <a:t> × </a:t>
            </a:r>
            <a:r>
              <a:rPr kumimoji="1" lang="en-US" altLang="ja-JP" i="1" dirty="0">
                <a:latin typeface="Times New Roman" panose="02020603050405020304" pitchFamily="18" charset="0"/>
                <a:cs typeface="Times New Roman" panose="02020603050405020304" pitchFamily="18" charset="0"/>
              </a:rPr>
              <a:t>dt</a:t>
            </a:r>
            <a:r>
              <a:rPr kumimoji="1" lang="en-US" altLang="ja-JP" dirty="0">
                <a:latin typeface="Times New Roman" panose="02020603050405020304" pitchFamily="18" charset="0"/>
                <a:cs typeface="Times New Roman" panose="02020603050405020304" pitchFamily="18" charset="0"/>
              </a:rPr>
              <a:t> + ½ × </a:t>
            </a:r>
            <a:r>
              <a:rPr kumimoji="1" lang="en-US" altLang="ja-JP" i="1" dirty="0">
                <a:latin typeface="Times New Roman" panose="02020603050405020304" pitchFamily="18" charset="0"/>
                <a:cs typeface="Times New Roman" panose="02020603050405020304" pitchFamily="18" charset="0"/>
              </a:rPr>
              <a:t>a</a:t>
            </a:r>
            <a:r>
              <a:rPr kumimoji="1" lang="en-US" altLang="ja-JP" dirty="0">
                <a:latin typeface="Times New Roman" panose="02020603050405020304" pitchFamily="18" charset="0"/>
                <a:cs typeface="Times New Roman" panose="02020603050405020304" pitchFamily="18" charset="0"/>
              </a:rPr>
              <a:t> × </a:t>
            </a:r>
            <a:r>
              <a:rPr kumimoji="1" lang="en-US" altLang="ja-JP" i="1" dirty="0">
                <a:latin typeface="Times New Roman" panose="02020603050405020304" pitchFamily="18" charset="0"/>
                <a:cs typeface="Times New Roman" panose="02020603050405020304" pitchFamily="18" charset="0"/>
              </a:rPr>
              <a:t>dt</a:t>
            </a:r>
            <a:r>
              <a:rPr kumimoji="1" lang="en-US" altLang="ja-JP" dirty="0">
                <a:latin typeface="Times New Roman" panose="02020603050405020304" pitchFamily="18" charset="0"/>
                <a:cs typeface="Times New Roman" panose="02020603050405020304" pitchFamily="18" charset="0"/>
              </a:rPr>
              <a:t> ^ 2</a:t>
            </a:r>
            <a:r>
              <a:rPr lang="ja-JP" altLang="en-US" dirty="0">
                <a:latin typeface="Times New Roman" panose="02020603050405020304" pitchFamily="18" charset="0"/>
                <a:cs typeface="Times New Roman" panose="02020603050405020304" pitchFamily="18" charset="0"/>
              </a:rPr>
              <a:t> だが、</a:t>
            </a:r>
            <a:endParaRPr kumimoji="1" lang="en-US" altLang="ja-JP" i="1" dirty="0">
              <a:latin typeface="Times New Roman" panose="02020603050405020304" pitchFamily="18" charset="0"/>
              <a:cs typeface="Times New Roman" panose="02020603050405020304" pitchFamily="18" charset="0"/>
            </a:endParaRPr>
          </a:p>
          <a:p>
            <a:r>
              <a:rPr kumimoji="1" lang="ja-JP" altLang="en-US" dirty="0"/>
              <a:t>ステッピングモータの挙動は離散的なので</a:t>
            </a:r>
            <a:r>
              <a:rPr kumimoji="1" lang="en-US" altLang="ja-JP" dirty="0" err="1">
                <a:latin typeface="Times New Roman" panose="02020603050405020304" pitchFamily="18" charset="0"/>
                <a:cs typeface="Times New Roman" panose="02020603050405020304" pitchFamily="18" charset="0"/>
              </a:rPr>
              <a:t>Δ</a:t>
            </a:r>
            <a:r>
              <a:rPr kumimoji="1" lang="en-US" altLang="ja-JP" i="1" dirty="0" err="1">
                <a:latin typeface="Times New Roman" panose="02020603050405020304" pitchFamily="18" charset="0"/>
                <a:cs typeface="Times New Roman" panose="02020603050405020304" pitchFamily="18" charset="0"/>
              </a:rPr>
              <a:t>x</a:t>
            </a:r>
            <a:r>
              <a:rPr kumimoji="1" lang="en-US" altLang="ja-JP" i="1" dirty="0">
                <a:latin typeface="Times New Roman" panose="02020603050405020304" pitchFamily="18" charset="0"/>
                <a:cs typeface="Times New Roman" panose="02020603050405020304" pitchFamily="18" charset="0"/>
              </a:rPr>
              <a:t> +</a:t>
            </a:r>
            <a:r>
              <a:rPr kumimoji="1" lang="en-US" altLang="ja-JP" dirty="0">
                <a:latin typeface="Times New Roman" panose="02020603050405020304" pitchFamily="18" charset="0"/>
                <a:cs typeface="Times New Roman" panose="02020603050405020304" pitchFamily="18" charset="0"/>
              </a:rPr>
              <a:t>= </a:t>
            </a:r>
            <a:r>
              <a:rPr kumimoji="1" lang="en-US" altLang="ja-JP" i="1" dirty="0">
                <a:latin typeface="Times New Roman" panose="02020603050405020304" pitchFamily="18" charset="0"/>
                <a:cs typeface="Times New Roman" panose="02020603050405020304" pitchFamily="18" charset="0"/>
              </a:rPr>
              <a:t>v</a:t>
            </a:r>
            <a:r>
              <a:rPr kumimoji="1" lang="en-US" altLang="ja-JP" dirty="0">
                <a:latin typeface="Times New Roman" panose="02020603050405020304" pitchFamily="18" charset="0"/>
                <a:cs typeface="Times New Roman" panose="02020603050405020304" pitchFamily="18" charset="0"/>
              </a:rPr>
              <a:t> × </a:t>
            </a:r>
            <a:r>
              <a:rPr kumimoji="1" lang="en-US" altLang="ja-JP" i="1" dirty="0">
                <a:latin typeface="Times New Roman" panose="02020603050405020304" pitchFamily="18" charset="0"/>
                <a:cs typeface="Times New Roman" panose="02020603050405020304" pitchFamily="18" charset="0"/>
              </a:rPr>
              <a:t>dt</a:t>
            </a:r>
            <a:r>
              <a:rPr kumimoji="1" lang="en-US" altLang="ja-JP" dirty="0">
                <a:latin typeface="Times New Roman" panose="02020603050405020304" pitchFamily="18" charset="0"/>
                <a:cs typeface="Times New Roman" panose="02020603050405020304" pitchFamily="18" charset="0"/>
              </a:rPr>
              <a:t> </a:t>
            </a:r>
            <a:r>
              <a:rPr kumimoji="1" lang="ja-JP" altLang="en-US" dirty="0">
                <a:latin typeface="Times New Roman" panose="02020603050405020304" pitchFamily="18" charset="0"/>
                <a:cs typeface="Times New Roman" panose="02020603050405020304" pitchFamily="18" charset="0"/>
              </a:rPr>
              <a:t>が正しいと思う</a:t>
            </a:r>
            <a:r>
              <a:rPr kumimoji="1" lang="en-US" altLang="ja-JP" dirty="0">
                <a:latin typeface="Times New Roman" panose="02020603050405020304" pitchFamily="18" charset="0"/>
                <a:cs typeface="Times New Roman" panose="02020603050405020304" pitchFamily="18" charset="0"/>
              </a:rPr>
              <a:t>(</a:t>
            </a:r>
            <a:r>
              <a:rPr kumimoji="1" lang="ja-JP" altLang="en-US" dirty="0">
                <a:latin typeface="Times New Roman" panose="02020603050405020304" pitchFamily="18" charset="0"/>
                <a:cs typeface="Times New Roman" panose="02020603050405020304" pitchFamily="18" charset="0"/>
              </a:rPr>
              <a:t>多分</a:t>
            </a:r>
            <a:r>
              <a:rPr kumimoji="1" lang="en-US" altLang="ja-JP" dirty="0">
                <a:latin typeface="Times New Roman" panose="02020603050405020304" pitchFamily="18" charset="0"/>
                <a:cs typeface="Times New Roman" panose="02020603050405020304" pitchFamily="18" charset="0"/>
              </a:rPr>
              <a:t>…)</a:t>
            </a:r>
            <a:endParaRPr kumimoji="1" lang="ja-JP" altLang="en-US" dirty="0"/>
          </a:p>
        </p:txBody>
      </p:sp>
      <p:sp>
        <p:nvSpPr>
          <p:cNvPr id="36" name="四角形: 角を丸くする 35">
            <a:extLst>
              <a:ext uri="{FF2B5EF4-FFF2-40B4-BE49-F238E27FC236}">
                <a16:creationId xmlns:a16="http://schemas.microsoft.com/office/drawing/2014/main" id="{4993029E-774A-26A0-2F08-CA5E38F3A834}"/>
              </a:ext>
            </a:extLst>
          </p:cNvPr>
          <p:cNvSpPr/>
          <p:nvPr/>
        </p:nvSpPr>
        <p:spPr bwMode="auto">
          <a:xfrm>
            <a:off x="9488438" y="3449188"/>
            <a:ext cx="2569025" cy="232723"/>
          </a:xfrm>
          <a:prstGeom prst="roundRect">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fontAlgn="base">
              <a:spcBef>
                <a:spcPct val="0"/>
              </a:spcBef>
              <a:spcAft>
                <a:spcPct val="0"/>
              </a:spcAft>
            </a:pPr>
            <a:r>
              <a:rPr kumimoji="1" lang="ja-JP" altLang="en-US" sz="1050" i="0" u="none" strike="noStrike" cap="none" normalizeH="0" baseline="0" dirty="0">
                <a:ln>
                  <a:noFill/>
                </a:ln>
                <a:effectLst/>
                <a:latin typeface="Tahoma" charset="0"/>
                <a:ea typeface="ＭＳ Ｐゴシック" charset="0"/>
                <a:cs typeface="ＭＳ Ｐゴシック" charset="0"/>
              </a:rPr>
              <a:t>終了</a:t>
            </a:r>
          </a:p>
        </p:txBody>
      </p:sp>
      <p:cxnSp>
        <p:nvCxnSpPr>
          <p:cNvPr id="37" name="直線矢印コネクタ 36">
            <a:extLst>
              <a:ext uri="{FF2B5EF4-FFF2-40B4-BE49-F238E27FC236}">
                <a16:creationId xmlns:a16="http://schemas.microsoft.com/office/drawing/2014/main" id="{A5F69103-C7FB-C329-BD8E-082FD4E195E1}"/>
              </a:ext>
            </a:extLst>
          </p:cNvPr>
          <p:cNvCxnSpPr>
            <a:cxnSpLocks/>
            <a:stCxn id="25" idx="0"/>
            <a:endCxn id="33" idx="2"/>
          </p:cNvCxnSpPr>
          <p:nvPr/>
        </p:nvCxnSpPr>
        <p:spPr bwMode="auto">
          <a:xfrm flipV="1">
            <a:off x="7793297" y="2998806"/>
            <a:ext cx="1" cy="450382"/>
          </a:xfrm>
          <a:prstGeom prst="straightConnector1">
            <a:avLst/>
          </a:prstGeom>
          <a:solidFill>
            <a:schemeClr val="accent1"/>
          </a:solidFill>
          <a:ln w="12700" cap="flat" cmpd="sng" algn="ctr">
            <a:solidFill>
              <a:srgbClr val="000000"/>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0" name="直線矢印コネクタ 39">
            <a:extLst>
              <a:ext uri="{FF2B5EF4-FFF2-40B4-BE49-F238E27FC236}">
                <a16:creationId xmlns:a16="http://schemas.microsoft.com/office/drawing/2014/main" id="{4AEE60B5-61FF-4412-4014-0F788D3A5850}"/>
              </a:ext>
            </a:extLst>
          </p:cNvPr>
          <p:cNvCxnSpPr>
            <a:cxnSpLocks/>
            <a:stCxn id="36" idx="0"/>
            <a:endCxn id="34" idx="2"/>
          </p:cNvCxnSpPr>
          <p:nvPr/>
        </p:nvCxnSpPr>
        <p:spPr bwMode="auto">
          <a:xfrm flipH="1" flipV="1">
            <a:off x="10760199" y="2998805"/>
            <a:ext cx="12752" cy="450383"/>
          </a:xfrm>
          <a:prstGeom prst="straightConnector1">
            <a:avLst/>
          </a:prstGeom>
          <a:solidFill>
            <a:schemeClr val="accent1"/>
          </a:solidFill>
          <a:ln w="12700" cap="flat" cmpd="sng" algn="ctr">
            <a:solidFill>
              <a:srgbClr val="000000"/>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 name="直線矢印コネクタ 42">
            <a:extLst>
              <a:ext uri="{FF2B5EF4-FFF2-40B4-BE49-F238E27FC236}">
                <a16:creationId xmlns:a16="http://schemas.microsoft.com/office/drawing/2014/main" id="{5EF7BBB1-6E59-FFCE-5340-18A5C96FEF4B}"/>
              </a:ext>
            </a:extLst>
          </p:cNvPr>
          <p:cNvCxnSpPr>
            <a:cxnSpLocks/>
            <a:stCxn id="51" idx="0"/>
            <a:endCxn id="47" idx="2"/>
          </p:cNvCxnSpPr>
          <p:nvPr/>
        </p:nvCxnSpPr>
        <p:spPr bwMode="auto">
          <a:xfrm flipV="1">
            <a:off x="4579546" y="5185822"/>
            <a:ext cx="1" cy="543412"/>
          </a:xfrm>
          <a:prstGeom prst="straightConnector1">
            <a:avLst/>
          </a:prstGeom>
          <a:solidFill>
            <a:schemeClr val="accent1"/>
          </a:solidFill>
          <a:ln w="12700" cap="flat" cmpd="sng" algn="ctr">
            <a:solidFill>
              <a:srgbClr val="000000"/>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4" name="フローチャート: 処理 43">
            <a:extLst>
              <a:ext uri="{FF2B5EF4-FFF2-40B4-BE49-F238E27FC236}">
                <a16:creationId xmlns:a16="http://schemas.microsoft.com/office/drawing/2014/main" id="{02EC4050-216B-2EBF-84DB-3FB9DC2E5884}"/>
              </a:ext>
            </a:extLst>
          </p:cNvPr>
          <p:cNvSpPr/>
          <p:nvPr/>
        </p:nvSpPr>
        <p:spPr bwMode="auto">
          <a:xfrm>
            <a:off x="3295034" y="4150448"/>
            <a:ext cx="2569025" cy="227665"/>
          </a:xfrm>
          <a:prstGeom prst="flowChart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050" i="0" u="none" strike="noStrike" cap="none" normalizeH="0" baseline="0" dirty="0">
                <a:ln>
                  <a:noFill/>
                </a:ln>
                <a:effectLst/>
                <a:latin typeface="Tahoma" charset="0"/>
                <a:ea typeface="ＭＳ Ｐゴシック" charset="0"/>
                <a:cs typeface="ＭＳ Ｐゴシック" charset="0"/>
              </a:rPr>
              <a:t>速度</a:t>
            </a:r>
            <a:r>
              <a:rPr lang="en-US" altLang="ja-JP" sz="1050" dirty="0">
                <a:latin typeface="Tahoma" charset="0"/>
                <a:ea typeface="ＭＳ Ｐゴシック" charset="0"/>
                <a:cs typeface="ＭＳ Ｐゴシック" charset="0"/>
              </a:rPr>
              <a:t>v</a:t>
            </a:r>
            <a:r>
              <a:rPr kumimoji="1" lang="ja-JP" altLang="en-US" sz="1050" i="0" u="none" strike="noStrike" cap="none" normalizeH="0" baseline="0" dirty="0">
                <a:ln>
                  <a:noFill/>
                </a:ln>
                <a:effectLst/>
                <a:latin typeface="Tahoma" charset="0"/>
                <a:ea typeface="ＭＳ Ｐゴシック" charset="0"/>
                <a:cs typeface="ＭＳ Ｐゴシック" charset="0"/>
              </a:rPr>
              <a:t>に応じて正転、逆転の決定</a:t>
            </a:r>
          </a:p>
        </p:txBody>
      </p:sp>
      <p:sp>
        <p:nvSpPr>
          <p:cNvPr id="47" name="フローチャート: 処理 46">
            <a:extLst>
              <a:ext uri="{FF2B5EF4-FFF2-40B4-BE49-F238E27FC236}">
                <a16:creationId xmlns:a16="http://schemas.microsoft.com/office/drawing/2014/main" id="{06C069FC-2766-F834-D735-33EC2B365103}"/>
              </a:ext>
            </a:extLst>
          </p:cNvPr>
          <p:cNvSpPr/>
          <p:nvPr/>
        </p:nvSpPr>
        <p:spPr bwMode="auto">
          <a:xfrm>
            <a:off x="3295034" y="4735440"/>
            <a:ext cx="2569025" cy="450382"/>
          </a:xfrm>
          <a:prstGeom prst="flowChart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050" i="0" u="none" strike="noStrike" cap="none" normalizeH="0" baseline="0" dirty="0">
                <a:ln>
                  <a:noFill/>
                </a:ln>
                <a:effectLst/>
                <a:latin typeface="Tahoma" charset="0"/>
                <a:ea typeface="ＭＳ Ｐゴシック" charset="0"/>
                <a:cs typeface="ＭＳ Ｐゴシック" charset="0"/>
              </a:rPr>
              <a:t>速度</a:t>
            </a:r>
            <a:r>
              <a:rPr lang="en-US" altLang="ja-JP" sz="1050" dirty="0">
                <a:latin typeface="Tahoma" charset="0"/>
                <a:ea typeface="ＭＳ Ｐゴシック" charset="0"/>
                <a:cs typeface="ＭＳ Ｐゴシック" charset="0"/>
              </a:rPr>
              <a:t>v</a:t>
            </a:r>
            <a:r>
              <a:rPr kumimoji="1" lang="ja-JP" altLang="en-US" sz="1050" i="0" u="none" strike="noStrike" cap="none" normalizeH="0" baseline="0" dirty="0">
                <a:ln>
                  <a:noFill/>
                </a:ln>
                <a:effectLst/>
                <a:latin typeface="Tahoma" charset="0"/>
                <a:ea typeface="ＭＳ Ｐゴシック" charset="0"/>
                <a:cs typeface="ＭＳ Ｐゴシック" charset="0"/>
              </a:rPr>
              <a:t>に応じて</a:t>
            </a:r>
            <a:r>
              <a:rPr kumimoji="1" lang="en-US" altLang="ja-JP" sz="1050" i="0" u="none" strike="noStrike" cap="none" normalizeH="0" baseline="0" dirty="0" err="1">
                <a:ln>
                  <a:noFill/>
                </a:ln>
                <a:effectLst/>
                <a:latin typeface="Tahoma" charset="0"/>
                <a:ea typeface="ＭＳ Ｐゴシック" charset="0"/>
                <a:cs typeface="ＭＳ Ｐゴシック" charset="0"/>
              </a:rPr>
              <a:t>g_motorCount_l</a:t>
            </a:r>
            <a:r>
              <a:rPr kumimoji="1" lang="ja-JP" altLang="en-US" sz="1050" i="0" u="none" strike="noStrike" cap="none" normalizeH="0" baseline="0" dirty="0">
                <a:ln>
                  <a:noFill/>
                </a:ln>
                <a:effectLst/>
                <a:latin typeface="Tahoma" charset="0"/>
                <a:ea typeface="ＭＳ Ｐゴシック" charset="0"/>
                <a:cs typeface="ＭＳ Ｐゴシック" charset="0"/>
              </a:rPr>
              <a:t>、</a:t>
            </a:r>
            <a:r>
              <a:rPr kumimoji="1" lang="en-US" altLang="ja-JP" sz="1050" i="0" u="none" strike="noStrike" cap="none" normalizeH="0" baseline="0" dirty="0">
                <a:ln>
                  <a:noFill/>
                </a:ln>
                <a:effectLst/>
                <a:latin typeface="Tahoma" charset="0"/>
                <a:ea typeface="ＭＳ Ｐゴシック" charset="0"/>
                <a:cs typeface="ＭＳ Ｐゴシック" charset="0"/>
              </a:rPr>
              <a:t> </a:t>
            </a: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050" i="0" u="none" strike="noStrike" cap="none" normalizeH="0" baseline="0" dirty="0" err="1">
                <a:ln>
                  <a:noFill/>
                </a:ln>
                <a:effectLst/>
                <a:latin typeface="Tahoma" charset="0"/>
                <a:ea typeface="ＭＳ Ｐゴシック" charset="0"/>
                <a:cs typeface="ＭＳ Ｐゴシック" charset="0"/>
              </a:rPr>
              <a:t>g_motorCount_r</a:t>
            </a:r>
            <a:r>
              <a:rPr kumimoji="1" lang="ja-JP" altLang="en-US" sz="1050" i="0" u="none" strike="noStrike" cap="none" normalizeH="0" baseline="0" dirty="0">
                <a:ln>
                  <a:noFill/>
                </a:ln>
                <a:effectLst/>
                <a:latin typeface="Tahoma" charset="0"/>
                <a:ea typeface="ＭＳ Ｐゴシック" charset="0"/>
                <a:cs typeface="ＭＳ Ｐゴシック" charset="0"/>
              </a:rPr>
              <a:t>の決定</a:t>
            </a:r>
          </a:p>
        </p:txBody>
      </p:sp>
      <p:cxnSp>
        <p:nvCxnSpPr>
          <p:cNvPr id="48" name="直線矢印コネクタ 47">
            <a:extLst>
              <a:ext uri="{FF2B5EF4-FFF2-40B4-BE49-F238E27FC236}">
                <a16:creationId xmlns:a16="http://schemas.microsoft.com/office/drawing/2014/main" id="{6752781F-69F8-D7A9-C963-257879782133}"/>
              </a:ext>
            </a:extLst>
          </p:cNvPr>
          <p:cNvCxnSpPr>
            <a:cxnSpLocks/>
            <a:stCxn id="47" idx="0"/>
            <a:endCxn id="44" idx="2"/>
          </p:cNvCxnSpPr>
          <p:nvPr/>
        </p:nvCxnSpPr>
        <p:spPr bwMode="auto">
          <a:xfrm flipV="1">
            <a:off x="4579547" y="4378113"/>
            <a:ext cx="0" cy="357327"/>
          </a:xfrm>
          <a:prstGeom prst="straightConnector1">
            <a:avLst/>
          </a:prstGeom>
          <a:solidFill>
            <a:schemeClr val="accent1"/>
          </a:solidFill>
          <a:ln w="12700" cap="flat" cmpd="sng" algn="ctr">
            <a:solidFill>
              <a:srgbClr val="000000"/>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1" name="四角形: 角を丸くする 50">
            <a:extLst>
              <a:ext uri="{FF2B5EF4-FFF2-40B4-BE49-F238E27FC236}">
                <a16:creationId xmlns:a16="http://schemas.microsoft.com/office/drawing/2014/main" id="{6FAB9975-E637-7F43-BBEB-E827A07FB7CC}"/>
              </a:ext>
            </a:extLst>
          </p:cNvPr>
          <p:cNvSpPr/>
          <p:nvPr/>
        </p:nvSpPr>
        <p:spPr bwMode="auto">
          <a:xfrm>
            <a:off x="3295033" y="5729234"/>
            <a:ext cx="2569025" cy="232723"/>
          </a:xfrm>
          <a:prstGeom prst="roundRect">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fontAlgn="base">
              <a:spcBef>
                <a:spcPct val="0"/>
              </a:spcBef>
              <a:spcAft>
                <a:spcPct val="0"/>
              </a:spcAft>
            </a:pPr>
            <a:r>
              <a:rPr kumimoji="1" lang="ja-JP" altLang="en-US" sz="1050" i="0" u="none" strike="noStrike" cap="none" normalizeH="0" baseline="0" dirty="0">
                <a:ln>
                  <a:noFill/>
                </a:ln>
                <a:effectLst/>
                <a:latin typeface="Tahoma" charset="0"/>
                <a:ea typeface="ＭＳ Ｐゴシック" charset="0"/>
                <a:cs typeface="ＭＳ Ｐゴシック" charset="0"/>
              </a:rPr>
              <a:t>終了</a:t>
            </a:r>
          </a:p>
        </p:txBody>
      </p:sp>
      <p:sp>
        <p:nvSpPr>
          <p:cNvPr id="55" name="テキスト ボックス 54">
            <a:extLst>
              <a:ext uri="{FF2B5EF4-FFF2-40B4-BE49-F238E27FC236}">
                <a16:creationId xmlns:a16="http://schemas.microsoft.com/office/drawing/2014/main" id="{9DEE0FEA-E19E-BF3E-A6CD-CC7E876A371A}"/>
              </a:ext>
            </a:extLst>
          </p:cNvPr>
          <p:cNvSpPr txBox="1"/>
          <p:nvPr/>
        </p:nvSpPr>
        <p:spPr>
          <a:xfrm>
            <a:off x="6940333" y="4264280"/>
            <a:ext cx="4799763" cy="646331"/>
          </a:xfrm>
          <a:prstGeom prst="rect">
            <a:avLst/>
          </a:prstGeom>
          <a:noFill/>
        </p:spPr>
        <p:txBody>
          <a:bodyPr wrap="square" rtlCol="0">
            <a:spAutoFit/>
          </a:bodyPr>
          <a:lstStyle/>
          <a:p>
            <a:r>
              <a:rPr kumimoji="1" lang="ja-JP" altLang="en-US" dirty="0"/>
              <a:t>加速、定速、減速は割り込みで判定すると迷路探索のときに使いやすくなります</a:t>
            </a:r>
          </a:p>
        </p:txBody>
      </p:sp>
      <p:cxnSp>
        <p:nvCxnSpPr>
          <p:cNvPr id="57" name="直線矢印コネクタ 56">
            <a:extLst>
              <a:ext uri="{FF2B5EF4-FFF2-40B4-BE49-F238E27FC236}">
                <a16:creationId xmlns:a16="http://schemas.microsoft.com/office/drawing/2014/main" id="{2D7ADEFE-5E54-D006-ACCE-6A112FCBC14D}"/>
              </a:ext>
            </a:extLst>
          </p:cNvPr>
          <p:cNvCxnSpPr>
            <a:stCxn id="55" idx="1"/>
          </p:cNvCxnSpPr>
          <p:nvPr/>
        </p:nvCxnSpPr>
        <p:spPr>
          <a:xfrm flipH="1" flipV="1">
            <a:off x="4578772" y="4583870"/>
            <a:ext cx="2361561" cy="3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フローチャート: 処理 57">
            <a:extLst>
              <a:ext uri="{FF2B5EF4-FFF2-40B4-BE49-F238E27FC236}">
                <a16:creationId xmlns:a16="http://schemas.microsoft.com/office/drawing/2014/main" id="{C974953B-F8B3-5E45-607A-4DD7A98BDFD2}"/>
              </a:ext>
            </a:extLst>
          </p:cNvPr>
          <p:cNvSpPr/>
          <p:nvPr/>
        </p:nvSpPr>
        <p:spPr bwMode="auto">
          <a:xfrm>
            <a:off x="2537789" y="3653864"/>
            <a:ext cx="351883" cy="272930"/>
          </a:xfrm>
          <a:prstGeom prst="flowChartProcess">
            <a:avLst/>
          </a:prstGeom>
          <a:noFill/>
          <a:ln w="19050"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eaLnBrk="1" hangingPunct="1"/>
            <a:r>
              <a:rPr kumimoji="1" lang="en-US" altLang="ja-JP" sz="1050" i="0" u="none" strike="noStrike" cap="none" normalizeH="0" baseline="0" dirty="0">
                <a:ln>
                  <a:noFill/>
                </a:ln>
                <a:solidFill>
                  <a:srgbClr val="0000FF"/>
                </a:solidFill>
                <a:effectLst/>
                <a:latin typeface="Tahoma" charset="0"/>
                <a:ea typeface="ＭＳ Ｐゴシック" charset="0"/>
                <a:cs typeface="ＭＳ Ｐゴシック" charset="0"/>
              </a:rPr>
              <a:t>No</a:t>
            </a:r>
            <a:endParaRPr kumimoji="1" lang="ja-JP" altLang="en-US" sz="1050" i="0" u="none" strike="noStrike" cap="none" normalizeH="0" baseline="0" dirty="0">
              <a:ln>
                <a:noFill/>
              </a:ln>
              <a:solidFill>
                <a:srgbClr val="0000FF"/>
              </a:solidFill>
              <a:effectLst/>
              <a:latin typeface="Tahoma" charset="0"/>
              <a:ea typeface="ＭＳ Ｐゴシック" charset="0"/>
              <a:cs typeface="ＭＳ Ｐゴシック" charset="0"/>
            </a:endParaRPr>
          </a:p>
        </p:txBody>
      </p:sp>
      <p:sp>
        <p:nvSpPr>
          <p:cNvPr id="59" name="フローチャート: 処理 58">
            <a:extLst>
              <a:ext uri="{FF2B5EF4-FFF2-40B4-BE49-F238E27FC236}">
                <a16:creationId xmlns:a16="http://schemas.microsoft.com/office/drawing/2014/main" id="{4980A098-8BB8-C921-A42B-23A89CBE9142}"/>
              </a:ext>
            </a:extLst>
          </p:cNvPr>
          <p:cNvSpPr/>
          <p:nvPr/>
        </p:nvSpPr>
        <p:spPr bwMode="auto">
          <a:xfrm>
            <a:off x="623888" y="4184276"/>
            <a:ext cx="347162" cy="205785"/>
          </a:xfrm>
          <a:prstGeom prst="flowChartProcess">
            <a:avLst/>
          </a:prstGeom>
          <a:noFill/>
          <a:ln w="19050"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eaLnBrk="1" hangingPunct="1"/>
            <a:r>
              <a:rPr lang="en-US" altLang="ja-JP" sz="1050" dirty="0">
                <a:solidFill>
                  <a:srgbClr val="FF0000"/>
                </a:solidFill>
                <a:latin typeface="Tahoma" charset="0"/>
                <a:ea typeface="ＭＳ Ｐゴシック" charset="0"/>
                <a:cs typeface="ＭＳ Ｐゴシック" charset="0"/>
              </a:rPr>
              <a:t>yes</a:t>
            </a:r>
            <a:endParaRPr kumimoji="1" lang="ja-JP" altLang="en-US" sz="1050" i="0" u="none" strike="noStrike" cap="none" normalizeH="0" baseline="0" dirty="0">
              <a:ln>
                <a:noFill/>
              </a:ln>
              <a:solidFill>
                <a:srgbClr val="FF0000"/>
              </a:solidFill>
              <a:effectLst/>
              <a:latin typeface="Tahoma" charset="0"/>
              <a:ea typeface="ＭＳ Ｐゴシック" charset="0"/>
              <a:cs typeface="ＭＳ Ｐゴシック" charset="0"/>
            </a:endParaRPr>
          </a:p>
        </p:txBody>
      </p:sp>
      <p:sp>
        <p:nvSpPr>
          <p:cNvPr id="60" name="フローチャート: 判断 59">
            <a:extLst>
              <a:ext uri="{FF2B5EF4-FFF2-40B4-BE49-F238E27FC236}">
                <a16:creationId xmlns:a16="http://schemas.microsoft.com/office/drawing/2014/main" id="{C33DF61F-2094-081B-66D1-E04ED16FCFF7}"/>
              </a:ext>
            </a:extLst>
          </p:cNvPr>
          <p:cNvSpPr/>
          <p:nvPr/>
        </p:nvSpPr>
        <p:spPr bwMode="auto">
          <a:xfrm>
            <a:off x="415620" y="3709634"/>
            <a:ext cx="2116865" cy="404366"/>
          </a:xfrm>
          <a:prstGeom prst="flowChartDecision">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050" i="0" u="none" strike="noStrike" cap="none" normalizeH="0" baseline="0" dirty="0">
                <a:ln>
                  <a:noFill/>
                </a:ln>
                <a:effectLst/>
                <a:latin typeface="Tahoma" charset="0"/>
                <a:ea typeface="ＭＳ Ｐゴシック" charset="0"/>
                <a:cs typeface="ＭＳ Ｐゴシック" charset="0"/>
              </a:rPr>
              <a:t>現在速度</a:t>
            </a:r>
            <a:r>
              <a:rPr kumimoji="1" lang="en-US" altLang="ja-JP" sz="1050" i="0" u="none" strike="noStrike" cap="none" normalizeH="0" baseline="0" dirty="0">
                <a:ln>
                  <a:noFill/>
                </a:ln>
                <a:effectLst/>
                <a:latin typeface="Tahoma" charset="0"/>
                <a:ea typeface="ＭＳ Ｐゴシック" charset="0"/>
                <a:cs typeface="ＭＳ Ｐゴシック" charset="0"/>
              </a:rPr>
              <a:t>&lt;</a:t>
            </a:r>
            <a:r>
              <a:rPr kumimoji="1" lang="ja-JP" altLang="en-US" sz="1050" i="0" u="none" strike="noStrike" cap="none" normalizeH="0" baseline="0" dirty="0">
                <a:ln>
                  <a:noFill/>
                </a:ln>
                <a:effectLst/>
                <a:latin typeface="Tahoma" charset="0"/>
                <a:ea typeface="ＭＳ Ｐゴシック" charset="0"/>
                <a:cs typeface="ＭＳ Ｐゴシック" charset="0"/>
              </a:rPr>
              <a:t>最大速度</a:t>
            </a:r>
          </a:p>
        </p:txBody>
      </p:sp>
      <p:cxnSp>
        <p:nvCxnSpPr>
          <p:cNvPr id="61" name="直線矢印コネクタ 60">
            <a:extLst>
              <a:ext uri="{FF2B5EF4-FFF2-40B4-BE49-F238E27FC236}">
                <a16:creationId xmlns:a16="http://schemas.microsoft.com/office/drawing/2014/main" id="{A8629228-1938-4871-523A-B388D58D5FB2}"/>
              </a:ext>
            </a:extLst>
          </p:cNvPr>
          <p:cNvCxnSpPr>
            <a:cxnSpLocks/>
          </p:cNvCxnSpPr>
          <p:nvPr/>
        </p:nvCxnSpPr>
        <p:spPr bwMode="auto">
          <a:xfrm>
            <a:off x="2914950" y="3911817"/>
            <a:ext cx="0" cy="375351"/>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直線矢印コネクタ 61">
            <a:extLst>
              <a:ext uri="{FF2B5EF4-FFF2-40B4-BE49-F238E27FC236}">
                <a16:creationId xmlns:a16="http://schemas.microsoft.com/office/drawing/2014/main" id="{C2770F3C-5E7A-CC4B-A76A-732D9341ADBB}"/>
              </a:ext>
            </a:extLst>
          </p:cNvPr>
          <p:cNvCxnSpPr>
            <a:cxnSpLocks/>
          </p:cNvCxnSpPr>
          <p:nvPr/>
        </p:nvCxnSpPr>
        <p:spPr bwMode="auto">
          <a:xfrm>
            <a:off x="255550" y="3598558"/>
            <a:ext cx="1196611" cy="0"/>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3" name="直線矢印コネクタ 62">
            <a:extLst>
              <a:ext uri="{FF2B5EF4-FFF2-40B4-BE49-F238E27FC236}">
                <a16:creationId xmlns:a16="http://schemas.microsoft.com/office/drawing/2014/main" id="{5EAD7395-FE04-C9B2-1EE2-89990BC99400}"/>
              </a:ext>
            </a:extLst>
          </p:cNvPr>
          <p:cNvCxnSpPr>
            <a:cxnSpLocks/>
            <a:stCxn id="60" idx="3"/>
          </p:cNvCxnSpPr>
          <p:nvPr/>
        </p:nvCxnSpPr>
        <p:spPr bwMode="auto">
          <a:xfrm>
            <a:off x="2532485" y="3911817"/>
            <a:ext cx="382465" cy="1953"/>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3" name="フローチャート: 処理 72">
            <a:extLst>
              <a:ext uri="{FF2B5EF4-FFF2-40B4-BE49-F238E27FC236}">
                <a16:creationId xmlns:a16="http://schemas.microsoft.com/office/drawing/2014/main" id="{15977BFE-8ECC-26F6-B720-67BCE8CCAFF4}"/>
              </a:ext>
            </a:extLst>
          </p:cNvPr>
          <p:cNvSpPr/>
          <p:nvPr/>
        </p:nvSpPr>
        <p:spPr bwMode="auto">
          <a:xfrm>
            <a:off x="217972" y="2816209"/>
            <a:ext cx="2569025" cy="227665"/>
          </a:xfrm>
          <a:prstGeom prst="flowChart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050" i="0" u="none" strike="noStrike" cap="none" normalizeH="0" baseline="0" dirty="0">
                <a:ln>
                  <a:noFill/>
                </a:ln>
                <a:effectLst/>
                <a:latin typeface="Tahoma" charset="0"/>
                <a:ea typeface="ＭＳ Ｐゴシック" charset="0"/>
                <a:cs typeface="ＭＳ Ｐゴシック" charset="0"/>
              </a:rPr>
              <a:t>変位，速度，加速度の初期化</a:t>
            </a:r>
          </a:p>
        </p:txBody>
      </p:sp>
      <p:sp>
        <p:nvSpPr>
          <p:cNvPr id="74" name="フローチャート: データ 73">
            <a:extLst>
              <a:ext uri="{FF2B5EF4-FFF2-40B4-BE49-F238E27FC236}">
                <a16:creationId xmlns:a16="http://schemas.microsoft.com/office/drawing/2014/main" id="{96030327-484D-86F2-705A-82A00EDE78EB}"/>
              </a:ext>
            </a:extLst>
          </p:cNvPr>
          <p:cNvSpPr/>
          <p:nvPr/>
        </p:nvSpPr>
        <p:spPr bwMode="auto">
          <a:xfrm>
            <a:off x="204709" y="1693330"/>
            <a:ext cx="2569025" cy="489862"/>
          </a:xfrm>
          <a:prstGeom prst="flowChartInputOutput">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050" dirty="0">
                <a:latin typeface="Tahoma" charset="0"/>
                <a:ea typeface="ＭＳ Ｐゴシック" charset="0"/>
                <a:cs typeface="ＭＳ Ｐゴシック" charset="0"/>
              </a:rPr>
              <a:t>引数に初速度、最終速度、</a:t>
            </a:r>
            <a:endParaRPr lang="en-US" altLang="ja-JP" sz="1050" dirty="0">
              <a:latin typeface="Tahoma" charset="0"/>
              <a:ea typeface="ＭＳ Ｐゴシック" charset="0"/>
              <a:cs typeface="ＭＳ Ｐゴシック" charset="0"/>
            </a:endParaRPr>
          </a:p>
          <a:p>
            <a:pPr marL="0" marR="0" indent="0" algn="ctr" defTabSz="914400" rtl="0" eaLnBrk="1" fontAlgn="base" latinLnBrk="0" hangingPunct="1">
              <a:lnSpc>
                <a:spcPct val="100000"/>
              </a:lnSpc>
              <a:spcBef>
                <a:spcPct val="0"/>
              </a:spcBef>
              <a:spcAft>
                <a:spcPct val="0"/>
              </a:spcAft>
              <a:buClrTx/>
              <a:buSzTx/>
              <a:buFontTx/>
              <a:buNone/>
              <a:tabLst/>
            </a:pPr>
            <a:r>
              <a:rPr lang="ja-JP" altLang="en-US" sz="1050" dirty="0">
                <a:latin typeface="Tahoma" charset="0"/>
                <a:ea typeface="ＭＳ Ｐゴシック" charset="0"/>
                <a:cs typeface="ＭＳ Ｐゴシック" charset="0"/>
              </a:rPr>
              <a:t>最大速度、目標変位、加速度</a:t>
            </a:r>
            <a:endParaRPr kumimoji="1" lang="ja-JP" altLang="en-US" sz="1050" i="0" u="none" strike="noStrike" cap="none" normalizeH="0" baseline="0" dirty="0">
              <a:ln>
                <a:noFill/>
              </a:ln>
              <a:effectLst/>
              <a:latin typeface="Tahoma" charset="0"/>
              <a:ea typeface="ＭＳ Ｐゴシック" charset="0"/>
              <a:cs typeface="ＭＳ Ｐゴシック" charset="0"/>
            </a:endParaRPr>
          </a:p>
        </p:txBody>
      </p:sp>
      <p:cxnSp>
        <p:nvCxnSpPr>
          <p:cNvPr id="75" name="直線矢印コネクタ 74">
            <a:extLst>
              <a:ext uri="{FF2B5EF4-FFF2-40B4-BE49-F238E27FC236}">
                <a16:creationId xmlns:a16="http://schemas.microsoft.com/office/drawing/2014/main" id="{65A87B78-CCB0-1003-A6EF-05FC5D25599E}"/>
              </a:ext>
            </a:extLst>
          </p:cNvPr>
          <p:cNvCxnSpPr>
            <a:cxnSpLocks/>
            <a:stCxn id="74" idx="4"/>
            <a:endCxn id="5" idx="0"/>
          </p:cNvCxnSpPr>
          <p:nvPr/>
        </p:nvCxnSpPr>
        <p:spPr bwMode="auto">
          <a:xfrm>
            <a:off x="1489222" y="2183192"/>
            <a:ext cx="11267" cy="148821"/>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9" name="直線矢印コネクタ 78">
            <a:extLst>
              <a:ext uri="{FF2B5EF4-FFF2-40B4-BE49-F238E27FC236}">
                <a16:creationId xmlns:a16="http://schemas.microsoft.com/office/drawing/2014/main" id="{98C968B0-B861-8454-C367-D8E44BA353D9}"/>
              </a:ext>
            </a:extLst>
          </p:cNvPr>
          <p:cNvCxnSpPr>
            <a:cxnSpLocks/>
            <a:endCxn id="60" idx="0"/>
          </p:cNvCxnSpPr>
          <p:nvPr/>
        </p:nvCxnSpPr>
        <p:spPr bwMode="auto">
          <a:xfrm flipH="1">
            <a:off x="1474053" y="3511424"/>
            <a:ext cx="9668" cy="198210"/>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5" name="直線矢印コネクタ 84">
            <a:extLst>
              <a:ext uri="{FF2B5EF4-FFF2-40B4-BE49-F238E27FC236}">
                <a16:creationId xmlns:a16="http://schemas.microsoft.com/office/drawing/2014/main" id="{280A66BD-3540-549E-3337-9D0B1D72290D}"/>
              </a:ext>
            </a:extLst>
          </p:cNvPr>
          <p:cNvCxnSpPr>
            <a:cxnSpLocks/>
          </p:cNvCxnSpPr>
          <p:nvPr/>
        </p:nvCxnSpPr>
        <p:spPr bwMode="auto">
          <a:xfrm flipH="1">
            <a:off x="245719" y="3598558"/>
            <a:ext cx="9831" cy="595984"/>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8" name="直線矢印コネクタ 87">
            <a:extLst>
              <a:ext uri="{FF2B5EF4-FFF2-40B4-BE49-F238E27FC236}">
                <a16:creationId xmlns:a16="http://schemas.microsoft.com/office/drawing/2014/main" id="{FE314019-27A6-9D22-13C9-3D4A32C2A44B}"/>
              </a:ext>
            </a:extLst>
          </p:cNvPr>
          <p:cNvCxnSpPr>
            <a:cxnSpLocks/>
          </p:cNvCxnSpPr>
          <p:nvPr/>
        </p:nvCxnSpPr>
        <p:spPr bwMode="auto">
          <a:xfrm>
            <a:off x="244944" y="4194542"/>
            <a:ext cx="1233943" cy="0"/>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直線矢印コネクタ 90">
            <a:extLst>
              <a:ext uri="{FF2B5EF4-FFF2-40B4-BE49-F238E27FC236}">
                <a16:creationId xmlns:a16="http://schemas.microsoft.com/office/drawing/2014/main" id="{B4B6444D-03D2-4301-D3F5-5F0FB9D9E429}"/>
              </a:ext>
            </a:extLst>
          </p:cNvPr>
          <p:cNvCxnSpPr>
            <a:cxnSpLocks/>
            <a:endCxn id="60" idx="2"/>
          </p:cNvCxnSpPr>
          <p:nvPr/>
        </p:nvCxnSpPr>
        <p:spPr bwMode="auto">
          <a:xfrm flipV="1">
            <a:off x="1470457" y="4114000"/>
            <a:ext cx="3596" cy="87134"/>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8" name="直線矢印コネクタ 97">
            <a:extLst>
              <a:ext uri="{FF2B5EF4-FFF2-40B4-BE49-F238E27FC236}">
                <a16:creationId xmlns:a16="http://schemas.microsoft.com/office/drawing/2014/main" id="{6716FB63-B990-9890-3329-36C6F006EE3B}"/>
              </a:ext>
            </a:extLst>
          </p:cNvPr>
          <p:cNvCxnSpPr>
            <a:cxnSpLocks/>
          </p:cNvCxnSpPr>
          <p:nvPr/>
        </p:nvCxnSpPr>
        <p:spPr bwMode="auto">
          <a:xfrm flipH="1">
            <a:off x="1449867" y="4287168"/>
            <a:ext cx="1465083" cy="0"/>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3" name="直線矢印コネクタ 102">
            <a:extLst>
              <a:ext uri="{FF2B5EF4-FFF2-40B4-BE49-F238E27FC236}">
                <a16:creationId xmlns:a16="http://schemas.microsoft.com/office/drawing/2014/main" id="{299F1BA2-2504-F1A9-11AF-7FB9585272D9}"/>
              </a:ext>
            </a:extLst>
          </p:cNvPr>
          <p:cNvCxnSpPr>
            <a:cxnSpLocks/>
          </p:cNvCxnSpPr>
          <p:nvPr/>
        </p:nvCxnSpPr>
        <p:spPr bwMode="auto">
          <a:xfrm flipH="1">
            <a:off x="1460870" y="5081797"/>
            <a:ext cx="1" cy="241261"/>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4" name="フローチャート: 処理 103">
            <a:extLst>
              <a:ext uri="{FF2B5EF4-FFF2-40B4-BE49-F238E27FC236}">
                <a16:creationId xmlns:a16="http://schemas.microsoft.com/office/drawing/2014/main" id="{A240AA1E-4E3C-C5F1-1529-7022D13E49FB}"/>
              </a:ext>
            </a:extLst>
          </p:cNvPr>
          <p:cNvSpPr/>
          <p:nvPr/>
        </p:nvSpPr>
        <p:spPr bwMode="auto">
          <a:xfrm>
            <a:off x="623888" y="4990988"/>
            <a:ext cx="347162" cy="205785"/>
          </a:xfrm>
          <a:prstGeom prst="flowChartProcess">
            <a:avLst/>
          </a:prstGeom>
          <a:noFill/>
          <a:ln w="19050"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eaLnBrk="1" hangingPunct="1"/>
            <a:r>
              <a:rPr lang="en-US" altLang="ja-JP" sz="1050" dirty="0">
                <a:solidFill>
                  <a:srgbClr val="FF0000"/>
                </a:solidFill>
                <a:latin typeface="Tahoma" charset="0"/>
                <a:ea typeface="ＭＳ Ｐゴシック" charset="0"/>
                <a:cs typeface="ＭＳ Ｐゴシック" charset="0"/>
              </a:rPr>
              <a:t>yes</a:t>
            </a:r>
            <a:endParaRPr kumimoji="1" lang="ja-JP" altLang="en-US" sz="1050" i="0" u="none" strike="noStrike" cap="none" normalizeH="0" baseline="0" dirty="0">
              <a:ln>
                <a:noFill/>
              </a:ln>
              <a:solidFill>
                <a:srgbClr val="FF0000"/>
              </a:solidFill>
              <a:effectLst/>
              <a:latin typeface="Tahoma" charset="0"/>
              <a:ea typeface="ＭＳ Ｐゴシック" charset="0"/>
              <a:cs typeface="ＭＳ Ｐゴシック" charset="0"/>
            </a:endParaRPr>
          </a:p>
        </p:txBody>
      </p:sp>
      <p:sp>
        <p:nvSpPr>
          <p:cNvPr id="105" name="フローチャート: 判断 104">
            <a:extLst>
              <a:ext uri="{FF2B5EF4-FFF2-40B4-BE49-F238E27FC236}">
                <a16:creationId xmlns:a16="http://schemas.microsoft.com/office/drawing/2014/main" id="{25B286E3-8BA7-CA2F-B53B-739E580B0C5D}"/>
              </a:ext>
            </a:extLst>
          </p:cNvPr>
          <p:cNvSpPr/>
          <p:nvPr/>
        </p:nvSpPr>
        <p:spPr bwMode="auto">
          <a:xfrm>
            <a:off x="415620" y="4516346"/>
            <a:ext cx="2116865" cy="404366"/>
          </a:xfrm>
          <a:prstGeom prst="flowChartDecision">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050" i="0" u="none" strike="noStrike" cap="none" normalizeH="0" baseline="0" dirty="0">
                <a:ln>
                  <a:noFill/>
                </a:ln>
                <a:effectLst/>
                <a:latin typeface="Tahoma" charset="0"/>
                <a:ea typeface="ＭＳ Ｐゴシック" charset="0"/>
                <a:cs typeface="ＭＳ Ｐゴシック" charset="0"/>
              </a:rPr>
              <a:t>残り距離</a:t>
            </a:r>
            <a:r>
              <a:rPr kumimoji="1" lang="en-US" altLang="ja-JP" sz="1050" i="0" u="none" strike="noStrike" cap="none" normalizeH="0" baseline="0" dirty="0">
                <a:ln>
                  <a:noFill/>
                </a:ln>
                <a:effectLst/>
                <a:latin typeface="Tahoma" charset="0"/>
                <a:ea typeface="ＭＳ Ｐゴシック" charset="0"/>
                <a:cs typeface="ＭＳ Ｐゴシック" charset="0"/>
              </a:rPr>
              <a:t>&gt;</a:t>
            </a:r>
            <a:r>
              <a:rPr kumimoji="1" lang="ja-JP" altLang="en-US" sz="1050" i="0" u="none" strike="noStrike" cap="none" normalizeH="0" baseline="0" dirty="0">
                <a:ln>
                  <a:noFill/>
                </a:ln>
                <a:effectLst/>
                <a:latin typeface="Tahoma" charset="0"/>
                <a:ea typeface="ＭＳ Ｐゴシック" charset="0"/>
                <a:cs typeface="ＭＳ Ｐゴシック" charset="0"/>
              </a:rPr>
              <a:t>減速に必要な距離</a:t>
            </a:r>
          </a:p>
        </p:txBody>
      </p:sp>
      <p:cxnSp>
        <p:nvCxnSpPr>
          <p:cNvPr id="106" name="直線矢印コネクタ 105">
            <a:extLst>
              <a:ext uri="{FF2B5EF4-FFF2-40B4-BE49-F238E27FC236}">
                <a16:creationId xmlns:a16="http://schemas.microsoft.com/office/drawing/2014/main" id="{18339150-B5CA-10C0-EEAE-4B602C13BD40}"/>
              </a:ext>
            </a:extLst>
          </p:cNvPr>
          <p:cNvCxnSpPr>
            <a:cxnSpLocks/>
          </p:cNvCxnSpPr>
          <p:nvPr/>
        </p:nvCxnSpPr>
        <p:spPr bwMode="auto">
          <a:xfrm>
            <a:off x="2914950" y="4718529"/>
            <a:ext cx="0" cy="375351"/>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7" name="直線矢印コネクタ 106">
            <a:extLst>
              <a:ext uri="{FF2B5EF4-FFF2-40B4-BE49-F238E27FC236}">
                <a16:creationId xmlns:a16="http://schemas.microsoft.com/office/drawing/2014/main" id="{E396A08B-1E96-3F75-5BF9-F14F88B767FC}"/>
              </a:ext>
            </a:extLst>
          </p:cNvPr>
          <p:cNvCxnSpPr>
            <a:cxnSpLocks/>
          </p:cNvCxnSpPr>
          <p:nvPr/>
        </p:nvCxnSpPr>
        <p:spPr bwMode="auto">
          <a:xfrm>
            <a:off x="255550" y="4405270"/>
            <a:ext cx="1196611" cy="0"/>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8" name="直線矢印コネクタ 107">
            <a:extLst>
              <a:ext uri="{FF2B5EF4-FFF2-40B4-BE49-F238E27FC236}">
                <a16:creationId xmlns:a16="http://schemas.microsoft.com/office/drawing/2014/main" id="{E2F89171-68E9-DE86-7A4F-862F84A0B00B}"/>
              </a:ext>
            </a:extLst>
          </p:cNvPr>
          <p:cNvCxnSpPr>
            <a:cxnSpLocks/>
            <a:stCxn id="105" idx="3"/>
          </p:cNvCxnSpPr>
          <p:nvPr/>
        </p:nvCxnSpPr>
        <p:spPr bwMode="auto">
          <a:xfrm>
            <a:off x="2532485" y="4718529"/>
            <a:ext cx="382465" cy="1953"/>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9" name="直線矢印コネクタ 108">
            <a:extLst>
              <a:ext uri="{FF2B5EF4-FFF2-40B4-BE49-F238E27FC236}">
                <a16:creationId xmlns:a16="http://schemas.microsoft.com/office/drawing/2014/main" id="{89877A41-4F72-E498-2005-E0CA8C054B7D}"/>
              </a:ext>
            </a:extLst>
          </p:cNvPr>
          <p:cNvCxnSpPr>
            <a:cxnSpLocks/>
          </p:cNvCxnSpPr>
          <p:nvPr/>
        </p:nvCxnSpPr>
        <p:spPr bwMode="auto">
          <a:xfrm flipH="1">
            <a:off x="245719" y="4405270"/>
            <a:ext cx="9831" cy="595984"/>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0" name="直線矢印コネクタ 109">
            <a:extLst>
              <a:ext uri="{FF2B5EF4-FFF2-40B4-BE49-F238E27FC236}">
                <a16:creationId xmlns:a16="http://schemas.microsoft.com/office/drawing/2014/main" id="{69DE5920-6611-9AD2-6B2C-2F2690D0520C}"/>
              </a:ext>
            </a:extLst>
          </p:cNvPr>
          <p:cNvCxnSpPr>
            <a:cxnSpLocks/>
          </p:cNvCxnSpPr>
          <p:nvPr/>
        </p:nvCxnSpPr>
        <p:spPr bwMode="auto">
          <a:xfrm>
            <a:off x="244944" y="5001254"/>
            <a:ext cx="1233943" cy="0"/>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1" name="直線矢印コネクタ 110">
            <a:extLst>
              <a:ext uri="{FF2B5EF4-FFF2-40B4-BE49-F238E27FC236}">
                <a16:creationId xmlns:a16="http://schemas.microsoft.com/office/drawing/2014/main" id="{D144AFC3-4CDB-841E-9F13-F45FA27962BF}"/>
              </a:ext>
            </a:extLst>
          </p:cNvPr>
          <p:cNvCxnSpPr>
            <a:cxnSpLocks/>
            <a:endCxn id="105" idx="2"/>
          </p:cNvCxnSpPr>
          <p:nvPr/>
        </p:nvCxnSpPr>
        <p:spPr bwMode="auto">
          <a:xfrm flipV="1">
            <a:off x="1470457" y="4920712"/>
            <a:ext cx="3596" cy="87134"/>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2" name="直線矢印コネクタ 111">
            <a:extLst>
              <a:ext uri="{FF2B5EF4-FFF2-40B4-BE49-F238E27FC236}">
                <a16:creationId xmlns:a16="http://schemas.microsoft.com/office/drawing/2014/main" id="{092CDA54-AB56-DA64-BD08-3E758CA95257}"/>
              </a:ext>
            </a:extLst>
          </p:cNvPr>
          <p:cNvCxnSpPr>
            <a:cxnSpLocks/>
          </p:cNvCxnSpPr>
          <p:nvPr/>
        </p:nvCxnSpPr>
        <p:spPr bwMode="auto">
          <a:xfrm flipH="1">
            <a:off x="1449867" y="5093880"/>
            <a:ext cx="1465083" cy="0"/>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3" name="直線矢印コネクタ 112">
            <a:extLst>
              <a:ext uri="{FF2B5EF4-FFF2-40B4-BE49-F238E27FC236}">
                <a16:creationId xmlns:a16="http://schemas.microsoft.com/office/drawing/2014/main" id="{4D8B1A69-C857-EE46-5BAE-142A72D94811}"/>
              </a:ext>
            </a:extLst>
          </p:cNvPr>
          <p:cNvCxnSpPr>
            <a:cxnSpLocks/>
          </p:cNvCxnSpPr>
          <p:nvPr/>
        </p:nvCxnSpPr>
        <p:spPr bwMode="auto">
          <a:xfrm flipH="1">
            <a:off x="1460870" y="5883923"/>
            <a:ext cx="1" cy="241261"/>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4" name="フローチャート: 処理 113">
            <a:extLst>
              <a:ext uri="{FF2B5EF4-FFF2-40B4-BE49-F238E27FC236}">
                <a16:creationId xmlns:a16="http://schemas.microsoft.com/office/drawing/2014/main" id="{7CB8DF51-14EF-15BD-DFE9-60DDF0D24AE1}"/>
              </a:ext>
            </a:extLst>
          </p:cNvPr>
          <p:cNvSpPr/>
          <p:nvPr/>
        </p:nvSpPr>
        <p:spPr bwMode="auto">
          <a:xfrm>
            <a:off x="623888" y="5793114"/>
            <a:ext cx="347162" cy="205785"/>
          </a:xfrm>
          <a:prstGeom prst="flowChartProcess">
            <a:avLst/>
          </a:prstGeom>
          <a:noFill/>
          <a:ln w="19050"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eaLnBrk="1" hangingPunct="1"/>
            <a:r>
              <a:rPr lang="en-US" altLang="ja-JP" sz="1050" dirty="0">
                <a:solidFill>
                  <a:srgbClr val="FF0000"/>
                </a:solidFill>
                <a:latin typeface="Tahoma" charset="0"/>
                <a:ea typeface="ＭＳ Ｐゴシック" charset="0"/>
                <a:cs typeface="ＭＳ Ｐゴシック" charset="0"/>
              </a:rPr>
              <a:t>yes</a:t>
            </a:r>
            <a:endParaRPr kumimoji="1" lang="ja-JP" altLang="en-US" sz="1050" i="0" u="none" strike="noStrike" cap="none" normalizeH="0" baseline="0" dirty="0">
              <a:ln>
                <a:noFill/>
              </a:ln>
              <a:solidFill>
                <a:srgbClr val="FF0000"/>
              </a:solidFill>
              <a:effectLst/>
              <a:latin typeface="Tahoma" charset="0"/>
              <a:ea typeface="ＭＳ Ｐゴシック" charset="0"/>
              <a:cs typeface="ＭＳ Ｐゴシック" charset="0"/>
            </a:endParaRPr>
          </a:p>
        </p:txBody>
      </p:sp>
      <p:sp>
        <p:nvSpPr>
          <p:cNvPr id="115" name="フローチャート: 判断 114">
            <a:extLst>
              <a:ext uri="{FF2B5EF4-FFF2-40B4-BE49-F238E27FC236}">
                <a16:creationId xmlns:a16="http://schemas.microsoft.com/office/drawing/2014/main" id="{E250A66C-6EF6-84F8-D06E-64309D4C1880}"/>
              </a:ext>
            </a:extLst>
          </p:cNvPr>
          <p:cNvSpPr/>
          <p:nvPr/>
        </p:nvSpPr>
        <p:spPr bwMode="auto">
          <a:xfrm>
            <a:off x="415620" y="5318472"/>
            <a:ext cx="2116865" cy="404366"/>
          </a:xfrm>
          <a:prstGeom prst="flowChartDecision">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050" i="0" u="none" strike="noStrike" cap="none" normalizeH="0" baseline="0" dirty="0">
                <a:ln>
                  <a:noFill/>
                </a:ln>
                <a:effectLst/>
                <a:latin typeface="Tahoma" charset="0"/>
                <a:ea typeface="ＭＳ Ｐゴシック" charset="0"/>
                <a:cs typeface="ＭＳ Ｐゴシック" charset="0"/>
              </a:rPr>
              <a:t>現在速度</a:t>
            </a:r>
            <a:r>
              <a:rPr lang="en-US" altLang="ja-JP" sz="1050" dirty="0">
                <a:latin typeface="Tahoma" charset="0"/>
                <a:ea typeface="ＭＳ Ｐゴシック" charset="0"/>
                <a:cs typeface="ＭＳ Ｐゴシック" charset="0"/>
              </a:rPr>
              <a:t>&gt;</a:t>
            </a:r>
            <a:r>
              <a:rPr lang="ja-JP" altLang="en-US" sz="1050" dirty="0">
                <a:latin typeface="Tahoma" charset="0"/>
                <a:ea typeface="ＭＳ Ｐゴシック" charset="0"/>
                <a:cs typeface="ＭＳ Ｐゴシック" charset="0"/>
              </a:rPr>
              <a:t>最終</a:t>
            </a:r>
            <a:r>
              <a:rPr kumimoji="1" lang="ja-JP" altLang="en-US" sz="1050" i="0" u="none" strike="noStrike" cap="none" normalizeH="0" baseline="0" dirty="0">
                <a:ln>
                  <a:noFill/>
                </a:ln>
                <a:effectLst/>
                <a:latin typeface="Tahoma" charset="0"/>
                <a:ea typeface="ＭＳ Ｐゴシック" charset="0"/>
                <a:cs typeface="ＭＳ Ｐゴシック" charset="0"/>
              </a:rPr>
              <a:t>速度</a:t>
            </a:r>
          </a:p>
        </p:txBody>
      </p:sp>
      <p:cxnSp>
        <p:nvCxnSpPr>
          <p:cNvPr id="116" name="直線矢印コネクタ 115">
            <a:extLst>
              <a:ext uri="{FF2B5EF4-FFF2-40B4-BE49-F238E27FC236}">
                <a16:creationId xmlns:a16="http://schemas.microsoft.com/office/drawing/2014/main" id="{ECC6456F-970D-E922-6F50-8957F6431A94}"/>
              </a:ext>
            </a:extLst>
          </p:cNvPr>
          <p:cNvCxnSpPr>
            <a:cxnSpLocks/>
          </p:cNvCxnSpPr>
          <p:nvPr/>
        </p:nvCxnSpPr>
        <p:spPr bwMode="auto">
          <a:xfrm>
            <a:off x="2914950" y="5520655"/>
            <a:ext cx="0" cy="375351"/>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7" name="直線矢印コネクタ 116">
            <a:extLst>
              <a:ext uri="{FF2B5EF4-FFF2-40B4-BE49-F238E27FC236}">
                <a16:creationId xmlns:a16="http://schemas.microsoft.com/office/drawing/2014/main" id="{669A8160-010E-0F51-778E-B2A9CDEE8E91}"/>
              </a:ext>
            </a:extLst>
          </p:cNvPr>
          <p:cNvCxnSpPr>
            <a:cxnSpLocks/>
          </p:cNvCxnSpPr>
          <p:nvPr/>
        </p:nvCxnSpPr>
        <p:spPr bwMode="auto">
          <a:xfrm>
            <a:off x="255550" y="5207396"/>
            <a:ext cx="1196611" cy="0"/>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8" name="直線矢印コネクタ 117">
            <a:extLst>
              <a:ext uri="{FF2B5EF4-FFF2-40B4-BE49-F238E27FC236}">
                <a16:creationId xmlns:a16="http://schemas.microsoft.com/office/drawing/2014/main" id="{F1A53777-73EC-A176-87DE-D46253839739}"/>
              </a:ext>
            </a:extLst>
          </p:cNvPr>
          <p:cNvCxnSpPr>
            <a:cxnSpLocks/>
            <a:stCxn id="115" idx="3"/>
          </p:cNvCxnSpPr>
          <p:nvPr/>
        </p:nvCxnSpPr>
        <p:spPr bwMode="auto">
          <a:xfrm>
            <a:off x="2532485" y="5520655"/>
            <a:ext cx="382465" cy="1953"/>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9" name="直線矢印コネクタ 118">
            <a:extLst>
              <a:ext uri="{FF2B5EF4-FFF2-40B4-BE49-F238E27FC236}">
                <a16:creationId xmlns:a16="http://schemas.microsoft.com/office/drawing/2014/main" id="{11B0A52D-66EC-47EC-55E0-77B8AD08603C}"/>
              </a:ext>
            </a:extLst>
          </p:cNvPr>
          <p:cNvCxnSpPr>
            <a:cxnSpLocks/>
          </p:cNvCxnSpPr>
          <p:nvPr/>
        </p:nvCxnSpPr>
        <p:spPr bwMode="auto">
          <a:xfrm flipH="1">
            <a:off x="245719" y="5207396"/>
            <a:ext cx="9831" cy="595984"/>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0" name="直線矢印コネクタ 119">
            <a:extLst>
              <a:ext uri="{FF2B5EF4-FFF2-40B4-BE49-F238E27FC236}">
                <a16:creationId xmlns:a16="http://schemas.microsoft.com/office/drawing/2014/main" id="{2BC19F76-571B-016F-BE59-2A438E07AB08}"/>
              </a:ext>
            </a:extLst>
          </p:cNvPr>
          <p:cNvCxnSpPr>
            <a:cxnSpLocks/>
          </p:cNvCxnSpPr>
          <p:nvPr/>
        </p:nvCxnSpPr>
        <p:spPr bwMode="auto">
          <a:xfrm>
            <a:off x="244944" y="5803380"/>
            <a:ext cx="1233943" cy="0"/>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1" name="直線矢印コネクタ 120">
            <a:extLst>
              <a:ext uri="{FF2B5EF4-FFF2-40B4-BE49-F238E27FC236}">
                <a16:creationId xmlns:a16="http://schemas.microsoft.com/office/drawing/2014/main" id="{4C7FD7DF-87B6-0F54-D881-7F885CDC0EA4}"/>
              </a:ext>
            </a:extLst>
          </p:cNvPr>
          <p:cNvCxnSpPr>
            <a:cxnSpLocks/>
            <a:endCxn id="115" idx="2"/>
          </p:cNvCxnSpPr>
          <p:nvPr/>
        </p:nvCxnSpPr>
        <p:spPr bwMode="auto">
          <a:xfrm flipV="1">
            <a:off x="1470457" y="5722838"/>
            <a:ext cx="3596" cy="87134"/>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2" name="直線矢印コネクタ 121">
            <a:extLst>
              <a:ext uri="{FF2B5EF4-FFF2-40B4-BE49-F238E27FC236}">
                <a16:creationId xmlns:a16="http://schemas.microsoft.com/office/drawing/2014/main" id="{E65153A1-D898-ABFB-41D1-3D2E4A281656}"/>
              </a:ext>
            </a:extLst>
          </p:cNvPr>
          <p:cNvCxnSpPr>
            <a:cxnSpLocks/>
          </p:cNvCxnSpPr>
          <p:nvPr/>
        </p:nvCxnSpPr>
        <p:spPr bwMode="auto">
          <a:xfrm flipH="1">
            <a:off x="1449867" y="5896006"/>
            <a:ext cx="1465083" cy="0"/>
          </a:xfrm>
          <a:prstGeom prst="straightConnector1">
            <a:avLst/>
          </a:prstGeom>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 name="フローチャート: 処理 122">
            <a:extLst>
              <a:ext uri="{FF2B5EF4-FFF2-40B4-BE49-F238E27FC236}">
                <a16:creationId xmlns:a16="http://schemas.microsoft.com/office/drawing/2014/main" id="{D4B5CB3A-77F9-EA1E-6E50-572B9198E5C4}"/>
              </a:ext>
            </a:extLst>
          </p:cNvPr>
          <p:cNvSpPr/>
          <p:nvPr/>
        </p:nvSpPr>
        <p:spPr bwMode="auto">
          <a:xfrm>
            <a:off x="2539076" y="4449662"/>
            <a:ext cx="351883" cy="272930"/>
          </a:xfrm>
          <a:prstGeom prst="flowChartProcess">
            <a:avLst/>
          </a:prstGeom>
          <a:noFill/>
          <a:ln w="19050"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eaLnBrk="1" hangingPunct="1"/>
            <a:r>
              <a:rPr kumimoji="1" lang="en-US" altLang="ja-JP" sz="1050" i="0" u="none" strike="noStrike" cap="none" normalizeH="0" baseline="0" dirty="0">
                <a:ln>
                  <a:noFill/>
                </a:ln>
                <a:solidFill>
                  <a:srgbClr val="0000FF"/>
                </a:solidFill>
                <a:effectLst/>
                <a:latin typeface="Tahoma" charset="0"/>
                <a:ea typeface="ＭＳ Ｐゴシック" charset="0"/>
                <a:cs typeface="ＭＳ Ｐゴシック" charset="0"/>
              </a:rPr>
              <a:t>No</a:t>
            </a:r>
            <a:endParaRPr kumimoji="1" lang="ja-JP" altLang="en-US" sz="1050" i="0" u="none" strike="noStrike" cap="none" normalizeH="0" baseline="0" dirty="0">
              <a:ln>
                <a:noFill/>
              </a:ln>
              <a:solidFill>
                <a:srgbClr val="0000FF"/>
              </a:solidFill>
              <a:effectLst/>
              <a:latin typeface="Tahoma" charset="0"/>
              <a:ea typeface="ＭＳ Ｐゴシック" charset="0"/>
              <a:cs typeface="ＭＳ Ｐゴシック" charset="0"/>
            </a:endParaRPr>
          </a:p>
        </p:txBody>
      </p:sp>
      <p:sp>
        <p:nvSpPr>
          <p:cNvPr id="124" name="フローチャート: 処理 123">
            <a:extLst>
              <a:ext uri="{FF2B5EF4-FFF2-40B4-BE49-F238E27FC236}">
                <a16:creationId xmlns:a16="http://schemas.microsoft.com/office/drawing/2014/main" id="{BF4084E4-ABB8-A4C4-4DB5-EC8B97783157}"/>
              </a:ext>
            </a:extLst>
          </p:cNvPr>
          <p:cNvSpPr/>
          <p:nvPr/>
        </p:nvSpPr>
        <p:spPr bwMode="auto">
          <a:xfrm>
            <a:off x="2539604" y="5275942"/>
            <a:ext cx="351883" cy="272930"/>
          </a:xfrm>
          <a:prstGeom prst="flowChartProcess">
            <a:avLst/>
          </a:prstGeom>
          <a:noFill/>
          <a:ln w="19050"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eaLnBrk="1" hangingPunct="1"/>
            <a:r>
              <a:rPr kumimoji="1" lang="en-US" altLang="ja-JP" sz="1050" i="0" u="none" strike="noStrike" cap="none" normalizeH="0" baseline="0" dirty="0">
                <a:ln>
                  <a:noFill/>
                </a:ln>
                <a:solidFill>
                  <a:srgbClr val="0000FF"/>
                </a:solidFill>
                <a:effectLst/>
                <a:latin typeface="Tahoma" charset="0"/>
                <a:ea typeface="ＭＳ Ｐゴシック" charset="0"/>
                <a:cs typeface="ＭＳ Ｐゴシック" charset="0"/>
              </a:rPr>
              <a:t>No</a:t>
            </a:r>
            <a:endParaRPr kumimoji="1" lang="ja-JP" altLang="en-US" sz="1050" i="0" u="none" strike="noStrike" cap="none" normalizeH="0" baseline="0" dirty="0">
              <a:ln>
                <a:noFill/>
              </a:ln>
              <a:solidFill>
                <a:srgbClr val="0000FF"/>
              </a:solidFill>
              <a:effectLst/>
              <a:latin typeface="Tahoma" charset="0"/>
              <a:ea typeface="ＭＳ Ｐゴシック" charset="0"/>
              <a:cs typeface="ＭＳ Ｐゴシック" charset="0"/>
            </a:endParaRPr>
          </a:p>
        </p:txBody>
      </p:sp>
      <p:sp>
        <p:nvSpPr>
          <p:cNvPr id="125" name="フローチャート: 代替処理 124">
            <a:extLst>
              <a:ext uri="{FF2B5EF4-FFF2-40B4-BE49-F238E27FC236}">
                <a16:creationId xmlns:a16="http://schemas.microsoft.com/office/drawing/2014/main" id="{BB9510B1-B83A-4014-9B8A-B1B4F6CAA41E}"/>
              </a:ext>
            </a:extLst>
          </p:cNvPr>
          <p:cNvSpPr/>
          <p:nvPr/>
        </p:nvSpPr>
        <p:spPr bwMode="auto">
          <a:xfrm>
            <a:off x="165354" y="6596267"/>
            <a:ext cx="2569025" cy="232723"/>
          </a:xfrm>
          <a:prstGeom prst="flowChartAlternate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050" i="0" u="none" strike="noStrike" cap="none" normalizeH="0" baseline="0" dirty="0">
                <a:ln>
                  <a:noFill/>
                </a:ln>
                <a:effectLst/>
                <a:latin typeface="Tahoma" charset="0"/>
                <a:ea typeface="ＭＳ Ｐゴシック" charset="0"/>
                <a:cs typeface="ＭＳ Ｐゴシック" charset="0"/>
              </a:rPr>
              <a:t>モータの停止</a:t>
            </a:r>
          </a:p>
        </p:txBody>
      </p:sp>
      <p:sp>
        <p:nvSpPr>
          <p:cNvPr id="126" name="フローチャート: 代替処理 125">
            <a:extLst>
              <a:ext uri="{FF2B5EF4-FFF2-40B4-BE49-F238E27FC236}">
                <a16:creationId xmlns:a16="http://schemas.microsoft.com/office/drawing/2014/main" id="{5ED8EE28-E8F4-2C27-4193-806BEABE1282}"/>
              </a:ext>
            </a:extLst>
          </p:cNvPr>
          <p:cNvSpPr/>
          <p:nvPr/>
        </p:nvSpPr>
        <p:spPr bwMode="auto">
          <a:xfrm>
            <a:off x="185943" y="3264677"/>
            <a:ext cx="2569025" cy="232723"/>
          </a:xfrm>
          <a:prstGeom prst="flowChartAlternateProcess">
            <a:avLst/>
          </a:prstGeom>
          <a:no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050" i="0" u="none" strike="noStrike" cap="none" normalizeH="0" baseline="0" dirty="0">
                <a:ln>
                  <a:noFill/>
                </a:ln>
                <a:effectLst/>
                <a:latin typeface="Tahoma" charset="0"/>
                <a:ea typeface="ＭＳ Ｐゴシック" charset="0"/>
                <a:cs typeface="ＭＳ Ｐゴシック" charset="0"/>
              </a:rPr>
              <a:t>モータの駆動</a:t>
            </a:r>
          </a:p>
        </p:txBody>
      </p:sp>
      <p:cxnSp>
        <p:nvCxnSpPr>
          <p:cNvPr id="127" name="直線矢印コネクタ 126">
            <a:extLst>
              <a:ext uri="{FF2B5EF4-FFF2-40B4-BE49-F238E27FC236}">
                <a16:creationId xmlns:a16="http://schemas.microsoft.com/office/drawing/2014/main" id="{6B8F3CB9-1898-3F86-69E7-E79A6134CDE3}"/>
              </a:ext>
            </a:extLst>
          </p:cNvPr>
          <p:cNvCxnSpPr>
            <a:cxnSpLocks/>
          </p:cNvCxnSpPr>
          <p:nvPr/>
        </p:nvCxnSpPr>
        <p:spPr bwMode="auto">
          <a:xfrm flipH="1">
            <a:off x="1470455" y="3030689"/>
            <a:ext cx="1" cy="224634"/>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8" name="直線矢印コネクタ 127">
            <a:extLst>
              <a:ext uri="{FF2B5EF4-FFF2-40B4-BE49-F238E27FC236}">
                <a16:creationId xmlns:a16="http://schemas.microsoft.com/office/drawing/2014/main" id="{D24978F9-4D43-D231-07F2-80D50BE0571A}"/>
              </a:ext>
            </a:extLst>
          </p:cNvPr>
          <p:cNvCxnSpPr>
            <a:cxnSpLocks/>
          </p:cNvCxnSpPr>
          <p:nvPr/>
        </p:nvCxnSpPr>
        <p:spPr bwMode="auto">
          <a:xfrm flipH="1">
            <a:off x="1449865" y="6380872"/>
            <a:ext cx="1" cy="224634"/>
          </a:xfrm>
          <a:prstGeom prst="straightConnector1">
            <a:avLst/>
          </a:prstGeom>
          <a:solidFill>
            <a:schemeClr val="accent1"/>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7799615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76076</TotalTime>
  <Words>7829</Words>
  <Application>Microsoft Office PowerPoint</Application>
  <PresentationFormat>ワイド画面</PresentationFormat>
  <Paragraphs>1294</Paragraphs>
  <Slides>73</Slides>
  <Notes>0</Notes>
  <HiddenSlides>0</HiddenSlides>
  <MMClips>3</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73</vt:i4>
      </vt:variant>
    </vt:vector>
  </HeadingPairs>
  <TitlesOfParts>
    <vt:vector size="81" baseType="lpstr">
      <vt:lpstr>游ゴシック</vt:lpstr>
      <vt:lpstr>游ゴシック Light</vt:lpstr>
      <vt:lpstr>Arial</vt:lpstr>
      <vt:lpstr>Cambria Math</vt:lpstr>
      <vt:lpstr>Consolas</vt:lpstr>
      <vt:lpstr>Tahoma</vt:lpstr>
      <vt:lpstr>Times New Roman</vt:lpstr>
      <vt:lpstr>Office テーマ</vt:lpstr>
      <vt:lpstr>プログラミング</vt:lpstr>
      <vt:lpstr>実装ルート</vt:lpstr>
      <vt:lpstr>＋α</vt:lpstr>
      <vt:lpstr>Lipoの電圧測定</vt:lpstr>
      <vt:lpstr>任意の速度でモータを回そう</vt:lpstr>
      <vt:lpstr>台形加速を実装しよう(直進と旋回)</vt:lpstr>
      <vt:lpstr>モータのTIM1,TIM2の割り込みを導入</vt:lpstr>
      <vt:lpstr>課題：台形加速の実装(直進と旋回)</vt:lpstr>
      <vt:lpstr>台形加速の概要</vt:lpstr>
      <vt:lpstr>追加課題：三角加速の実装(直進と旋回)</vt:lpstr>
      <vt:lpstr>台形加速の概要2</vt:lpstr>
      <vt:lpstr>台形加速の概要</vt:lpstr>
      <vt:lpstr>追加課題 : ログの取り方</vt:lpstr>
      <vt:lpstr>追加課題 : ログの取り方</vt:lpstr>
      <vt:lpstr>追加課題 : ログの取り方(概要)</vt:lpstr>
      <vt:lpstr>課題：1msごとのセンサー値を得よう</vt:lpstr>
      <vt:lpstr>課題：センサー取得(概要)</vt:lpstr>
      <vt:lpstr>課題：センサー取得(概要)</vt:lpstr>
      <vt:lpstr>課題：センサー取得(概要)</vt:lpstr>
      <vt:lpstr>壁制御を実装しよう</vt:lpstr>
      <vt:lpstr>課題：壁制御を実装しよう</vt:lpstr>
      <vt:lpstr>壁制御の概要1</vt:lpstr>
      <vt:lpstr>課題：壁制御のゲインや閾値を設定しよう</vt:lpstr>
      <vt:lpstr>PowerPoint プレゼンテーション</vt:lpstr>
      <vt:lpstr>課題 : 壁の有無を判定し、壁制御しよう</vt:lpstr>
      <vt:lpstr>壁制御の概要2</vt:lpstr>
      <vt:lpstr>Bit演算(任意のbitを1にする)</vt:lpstr>
      <vt:lpstr>Bit演算(任意のbitを0にする)</vt:lpstr>
      <vt:lpstr>Bit演算(任意のbitを抽出する方法)</vt:lpstr>
      <vt:lpstr>課題 : 壁切れを判定し、壁制御を安定化</vt:lpstr>
      <vt:lpstr>課題 : 壁切れを判定し、壁制御を安定化</vt:lpstr>
      <vt:lpstr>課題 : 壁切れを判定し、壁制御を安定化</vt:lpstr>
      <vt:lpstr>課題 : 壁切れを判定し、壁制御を安定化</vt:lpstr>
      <vt:lpstr>壁制御の概要3</vt:lpstr>
      <vt:lpstr>追加課題：壁制御に対する永遠の悩み</vt:lpstr>
      <vt:lpstr>左手法を実装</vt:lpstr>
      <vt:lpstr>迷路情報の記録と表示</vt:lpstr>
      <vt:lpstr>課題：迷路情報を記録し、出力しよう</vt:lpstr>
      <vt:lpstr>PowerPoint プレゼンテーション</vt:lpstr>
      <vt:lpstr>PowerPoint プレゼンテーション</vt:lpstr>
      <vt:lpstr>PowerPoint プレゼンテーション</vt:lpstr>
      <vt:lpstr>迷路情報保存の概要</vt:lpstr>
      <vt:lpstr>迷路情報保存の概要</vt:lpstr>
      <vt:lpstr>迷路情報の出力の概要1</vt:lpstr>
      <vt:lpstr>Bit演算(壁情報の更新する方法)</vt:lpstr>
      <vt:lpstr>Bit演算(壁情報の更新する方法)</vt:lpstr>
      <vt:lpstr>Bit演算(壁情報の抽出する方法)</vt:lpstr>
      <vt:lpstr>課題：足立法を実装をしよう</vt:lpstr>
      <vt:lpstr>足立法とは？</vt:lpstr>
      <vt:lpstr>現在地から目的地までの 理想最短経路を導出</vt:lpstr>
      <vt:lpstr>導出した理想最短経路の方向に進行</vt:lpstr>
      <vt:lpstr>続き(example)</vt:lpstr>
      <vt:lpstr>歩数マップの作り方</vt:lpstr>
      <vt:lpstr>歩数マップの作り方(example)</vt:lpstr>
      <vt:lpstr>歩数マップの作り方(example)</vt:lpstr>
      <vt:lpstr>歩数マップの作り方(example)</vt:lpstr>
      <vt:lpstr>歩数マップの作り方(概要)</vt:lpstr>
      <vt:lpstr>足立法の概要</vt:lpstr>
      <vt:lpstr>追加課題：連続走行で足立法を実装</vt:lpstr>
      <vt:lpstr>連続走行足立法の概要</vt:lpstr>
      <vt:lpstr>連続走行で足立法を実装</vt:lpstr>
      <vt:lpstr>歩数マップの作り方：改善</vt:lpstr>
      <vt:lpstr>歩数マップの作り方：改善(概要)</vt:lpstr>
      <vt:lpstr>キュー配列の概要</vt:lpstr>
      <vt:lpstr>キュー配列の概要</vt:lpstr>
      <vt:lpstr>歩数マップの作り方：改善後(概要)</vt:lpstr>
      <vt:lpstr>キュー未使用とキュー使用の時間差</vt:lpstr>
      <vt:lpstr>追加課題：スラローム走行で足立法を実装</vt:lpstr>
      <vt:lpstr>スラロームの概要</vt:lpstr>
      <vt:lpstr>スラローム走行足立法の概要</vt:lpstr>
      <vt:lpstr>課題：最短走行を実装をしよう</vt:lpstr>
      <vt:lpstr>最短走行の作り方</vt:lpstr>
      <vt:lpstr>最短走行の概要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プログラミング</dc:title>
  <dc:creator>福田　真悟</dc:creator>
  <cp:lastModifiedBy>福田　真悟</cp:lastModifiedBy>
  <cp:revision>38</cp:revision>
  <dcterms:created xsi:type="dcterms:W3CDTF">2022-07-02T05:38:17Z</dcterms:created>
  <dcterms:modified xsi:type="dcterms:W3CDTF">2022-12-17T07:37:05Z</dcterms:modified>
</cp:coreProperties>
</file>